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71" r:id="rId2"/>
  </p:sldMasterIdLst>
  <p:notesMasterIdLst>
    <p:notesMasterId r:id="rId18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19"/>
      <p:bold r:id="rId20"/>
      <p:italic r:id="rId21"/>
      <p:boldItalic r:id="rId22"/>
    </p:embeddedFont>
    <p:embeddedFont>
      <p:font typeface="gg sans" panose="00000800000000000000" pitchFamily="2" charset="0"/>
      <p:bold r:id="rId23"/>
    </p:embeddedFont>
    <p:embeddedFont>
      <p:font typeface="Kalam" panose="020B0604020202020204" charset="0"/>
      <p:regular r:id="rId24"/>
      <p:bold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14" y="33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9db7f658d3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9db7f658d3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7" name="Google Shape;1477;ga029bee25c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8" name="Google Shape;1478;ga029bee25c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7" name="Google Shape;1487;ga029bee25c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8" name="Google Shape;1488;ga029bee25c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6" name="Google Shape;1496;ga029bee25c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7" name="Google Shape;1497;ga029bee25c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3" name="Google Shape;1503;ga029bee25c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4" name="Google Shape;1504;ga029bee25c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3" name="Google Shape;1513;ga029bee25c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4" name="Google Shape;1514;ga029bee25c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0" name="Google Shape;1520;ga029bee25c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1" name="Google Shape;1521;ga029bee25c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9db7f658d3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9db7f658d3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9df6f4b672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9df6f4b672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9df6f4b67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9df6f4b672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a00802c4a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a00802c4a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9ddc592a1a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9ddc592a1a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9df6f4b672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9df6f4b672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a029bee25c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a029bee25c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a029bee25c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a029bee25c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ology Slides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Font typeface="Cambria"/>
              <a:buNone/>
              <a:defRPr sz="52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 sz="28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8" name="Google Shape;68;p1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5" name="Google Shape;75;p1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79" name="Google Shape;79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1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3" name="Google Shape;83;p21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4" name="Google Shape;84;p21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5" name="Google Shape;85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Font typeface="Cambria"/>
              <a:buNone/>
              <a:defRPr sz="36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88" name="Google Shape;88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3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1" name="Google Shape;91;p23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2" name="Google Shape;92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  <a:lvl2pPr lvl="1">
              <a:buNone/>
              <a:defRPr>
                <a:latin typeface="Cambria"/>
                <a:ea typeface="Cambria"/>
                <a:cs typeface="Cambria"/>
                <a:sym typeface="Cambria"/>
              </a:defRPr>
            </a:lvl2pPr>
            <a:lvl3pPr lvl="2">
              <a:buNone/>
              <a:defRPr>
                <a:latin typeface="Cambria"/>
                <a:ea typeface="Cambria"/>
                <a:cs typeface="Cambria"/>
                <a:sym typeface="Cambria"/>
              </a:defRPr>
            </a:lvl3pPr>
            <a:lvl4pPr lvl="3">
              <a:buNone/>
              <a:defRPr>
                <a:latin typeface="Cambria"/>
                <a:ea typeface="Cambria"/>
                <a:cs typeface="Cambria"/>
                <a:sym typeface="Cambria"/>
              </a:defRPr>
            </a:lvl4pPr>
            <a:lvl5pPr lvl="4">
              <a:buNone/>
              <a:defRPr>
                <a:latin typeface="Cambria"/>
                <a:ea typeface="Cambria"/>
                <a:cs typeface="Cambria"/>
                <a:sym typeface="Cambria"/>
              </a:defRPr>
            </a:lvl5pPr>
            <a:lvl6pPr lvl="5">
              <a:buNone/>
              <a:defRPr>
                <a:latin typeface="Cambria"/>
                <a:ea typeface="Cambria"/>
                <a:cs typeface="Cambria"/>
                <a:sym typeface="Cambria"/>
              </a:defRPr>
            </a:lvl6pPr>
            <a:lvl7pPr lvl="6">
              <a:buNone/>
              <a:defRPr>
                <a:latin typeface="Cambria"/>
                <a:ea typeface="Cambria"/>
                <a:cs typeface="Cambria"/>
                <a:sym typeface="Cambria"/>
              </a:defRPr>
            </a:lvl7pPr>
            <a:lvl8pPr lvl="7">
              <a:buNone/>
              <a:defRPr>
                <a:latin typeface="Cambria"/>
                <a:ea typeface="Cambria"/>
                <a:cs typeface="Cambria"/>
                <a:sym typeface="Cambria"/>
              </a:defRPr>
            </a:lvl8pPr>
            <a:lvl9pPr lvl="8">
              <a:buNone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Cambria"/>
              <a:buChar char="●"/>
              <a:defRPr sz="18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●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●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lt2"/>
                </a:solidFill>
              </a:defRPr>
            </a:lvl1pPr>
            <a:lvl2pPr lvl="1" algn="r" rtl="0">
              <a:buNone/>
              <a:defRPr sz="1000">
                <a:solidFill>
                  <a:schemeClr val="lt2"/>
                </a:solidFill>
              </a:defRPr>
            </a:lvl2pPr>
            <a:lvl3pPr lvl="2" algn="r" rtl="0">
              <a:buNone/>
              <a:defRPr sz="1000">
                <a:solidFill>
                  <a:schemeClr val="lt2"/>
                </a:solidFill>
              </a:defRPr>
            </a:lvl3pPr>
            <a:lvl4pPr lvl="3" algn="r" rtl="0">
              <a:buNone/>
              <a:defRPr sz="1000">
                <a:solidFill>
                  <a:schemeClr val="lt2"/>
                </a:solidFill>
              </a:defRPr>
            </a:lvl4pPr>
            <a:lvl5pPr lvl="4" algn="r" rtl="0">
              <a:buNone/>
              <a:defRPr sz="1000">
                <a:solidFill>
                  <a:schemeClr val="lt2"/>
                </a:solidFill>
              </a:defRPr>
            </a:lvl5pPr>
            <a:lvl6pPr lvl="5" algn="r" rtl="0">
              <a:buNone/>
              <a:defRPr sz="1000">
                <a:solidFill>
                  <a:schemeClr val="lt2"/>
                </a:solidFill>
              </a:defRPr>
            </a:lvl6pPr>
            <a:lvl7pPr lvl="6" algn="r" rtl="0">
              <a:buNone/>
              <a:defRPr sz="1000">
                <a:solidFill>
                  <a:schemeClr val="lt2"/>
                </a:solidFill>
              </a:defRPr>
            </a:lvl7pPr>
            <a:lvl8pPr lvl="7" algn="r" rtl="0">
              <a:buNone/>
              <a:defRPr sz="1000">
                <a:solidFill>
                  <a:schemeClr val="lt2"/>
                </a:solidFill>
              </a:defRPr>
            </a:lvl8pPr>
            <a:lvl9pPr lvl="8" algn="r" rtl="0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EpWu4D4lEOU" TargetMode="External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.png"/><Relationship Id="rId5" Type="http://schemas.openxmlformats.org/officeDocument/2006/relationships/hyperlink" Target="http://www.exampaperspractice.co.uk/" TargetMode="External"/><Relationship Id="rId4" Type="http://schemas.openxmlformats.org/officeDocument/2006/relationships/image" Target="../media/image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5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1C331"/>
                </a:solidFill>
                <a:latin typeface="Cambria"/>
                <a:ea typeface="Cambria"/>
                <a:cs typeface="Cambria"/>
                <a:sym typeface="Cambria"/>
              </a:rPr>
              <a:t>Edexcel IGCSE Biology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latin typeface="Cambria"/>
                <a:ea typeface="Cambria"/>
                <a:cs typeface="Cambria"/>
                <a:sym typeface="Cambria"/>
              </a:rPr>
              <a:t>20 - The Alveoli and Lung Disease</a:t>
            </a:r>
            <a:endParaRPr sz="3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0" name="Google Shape;100;p2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Cambria"/>
                <a:ea typeface="Cambria"/>
                <a:cs typeface="Cambria"/>
                <a:sym typeface="Cambria"/>
              </a:rPr>
              <a:t>Alveolar Adaptations and the Consequences of Smoking</a:t>
            </a:r>
            <a:endParaRPr sz="2500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1" name="Google Shape;101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2132307C-EDDD-79BB-4A97-2486B84E3E30}"/>
              </a:ext>
            </a:extLst>
          </p:cNvPr>
          <p:cNvSpPr txBox="1">
            <a:spLocks/>
          </p:cNvSpPr>
          <p:nvPr/>
        </p:nvSpPr>
        <p:spPr>
          <a:xfrm>
            <a:off x="230987" y="4895157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BF5DE8E5-A1FA-8187-9927-9D918DE549D9}"/>
              </a:ext>
            </a:extLst>
          </p:cNvPr>
          <p:cNvSpPr txBox="1"/>
          <p:nvPr/>
        </p:nvSpPr>
        <p:spPr>
          <a:xfrm>
            <a:off x="5883301" y="4931315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021F56-4DE7-0F13-A670-02D945AFDA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650" y="529483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C72594-6CB6-849B-C9AD-837E6D37A6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977" y="54505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0" name="Google Shape;1480;p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Emphysema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481" name="Google Shape;1481;p3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303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700"/>
              <a:buChar char="●"/>
            </a:pPr>
            <a:r>
              <a:rPr lang="en" sz="1700">
                <a:solidFill>
                  <a:srgbClr val="B7B7B7"/>
                </a:solidFill>
              </a:rPr>
              <a:t>The alveoli that populate the lungs are </a:t>
            </a:r>
            <a:r>
              <a:rPr lang="en" sz="1700" b="1">
                <a:solidFill>
                  <a:srgbClr val="B7B7B7"/>
                </a:solidFill>
              </a:rPr>
              <a:t>delicate</a:t>
            </a:r>
            <a:r>
              <a:rPr lang="en" sz="1700">
                <a:solidFill>
                  <a:srgbClr val="B7B7B7"/>
                </a:solidFill>
              </a:rPr>
              <a:t>.</a:t>
            </a:r>
            <a:endParaRPr sz="1700">
              <a:solidFill>
                <a:srgbClr val="B7B7B7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700"/>
              <a:buChar char="●"/>
            </a:pPr>
            <a:r>
              <a:rPr lang="en" sz="1700">
                <a:solidFill>
                  <a:srgbClr val="B7B7B7"/>
                </a:solidFill>
              </a:rPr>
              <a:t>Smoking causes the alveoli to </a:t>
            </a:r>
            <a:r>
              <a:rPr lang="en" sz="1700" b="1">
                <a:solidFill>
                  <a:srgbClr val="B7B7B7"/>
                </a:solidFill>
              </a:rPr>
              <a:t>lose elasticity</a:t>
            </a:r>
            <a:r>
              <a:rPr lang="en" sz="1700">
                <a:solidFill>
                  <a:srgbClr val="B7B7B7"/>
                </a:solidFill>
              </a:rPr>
              <a:t>.</a:t>
            </a:r>
            <a:endParaRPr sz="1700">
              <a:solidFill>
                <a:srgbClr val="B7B7B7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700"/>
              <a:buChar char="●"/>
            </a:pPr>
            <a:r>
              <a:rPr lang="en" sz="1700">
                <a:solidFill>
                  <a:srgbClr val="B7B7B7"/>
                </a:solidFill>
              </a:rPr>
              <a:t>Smoking also causes </a:t>
            </a:r>
            <a:r>
              <a:rPr lang="en" sz="1700" b="1">
                <a:solidFill>
                  <a:srgbClr val="B7B7B7"/>
                </a:solidFill>
              </a:rPr>
              <a:t>scar tissue </a:t>
            </a:r>
            <a:r>
              <a:rPr lang="en" sz="1700">
                <a:solidFill>
                  <a:srgbClr val="B7B7B7"/>
                </a:solidFill>
              </a:rPr>
              <a:t>to form in the alveoli.</a:t>
            </a:r>
            <a:endParaRPr sz="1700">
              <a:solidFill>
                <a:srgbClr val="B7B7B7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700"/>
              <a:buChar char="●"/>
            </a:pPr>
            <a:r>
              <a:rPr lang="en" sz="1700">
                <a:solidFill>
                  <a:srgbClr val="B7B7B7"/>
                </a:solidFill>
              </a:rPr>
              <a:t>Smoking reduces the SA:V of the alveoli.</a:t>
            </a:r>
            <a:endParaRPr sz="1700">
              <a:solidFill>
                <a:srgbClr val="B7B7B7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300"/>
              <a:buChar char="○"/>
            </a:pPr>
            <a:r>
              <a:rPr lang="en" sz="1300">
                <a:solidFill>
                  <a:srgbClr val="B7B7B7"/>
                </a:solidFill>
              </a:rPr>
              <a:t>Gas exchange becomes less efficient.</a:t>
            </a:r>
            <a:endParaRPr sz="1300">
              <a:solidFill>
                <a:srgbClr val="B7B7B7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300"/>
              <a:buChar char="○"/>
            </a:pPr>
            <a:r>
              <a:rPr lang="en" sz="1300">
                <a:solidFill>
                  <a:srgbClr val="B7B7B7"/>
                </a:solidFill>
              </a:rPr>
              <a:t>This means that less energy is released into cells.</a:t>
            </a:r>
            <a:endParaRPr sz="1300">
              <a:solidFill>
                <a:srgbClr val="B7B7B7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300"/>
              <a:buChar char="○"/>
            </a:pPr>
            <a:r>
              <a:rPr lang="en" sz="1300">
                <a:solidFill>
                  <a:srgbClr val="B7B7B7"/>
                </a:solidFill>
              </a:rPr>
              <a:t>This may lead to </a:t>
            </a:r>
            <a:r>
              <a:rPr lang="en" sz="1300" b="1">
                <a:solidFill>
                  <a:srgbClr val="B7B7B7"/>
                </a:solidFill>
              </a:rPr>
              <a:t>tiredness </a:t>
            </a:r>
            <a:r>
              <a:rPr lang="en" sz="1300">
                <a:solidFill>
                  <a:srgbClr val="B7B7B7"/>
                </a:solidFill>
              </a:rPr>
              <a:t>and </a:t>
            </a:r>
            <a:r>
              <a:rPr lang="en" sz="1300" b="1">
                <a:solidFill>
                  <a:srgbClr val="B7B7B7"/>
                </a:solidFill>
              </a:rPr>
              <a:t>shortness of breath</a:t>
            </a:r>
            <a:r>
              <a:rPr lang="en" sz="1300">
                <a:solidFill>
                  <a:srgbClr val="B7B7B7"/>
                </a:solidFill>
              </a:rPr>
              <a:t>.</a:t>
            </a:r>
            <a:endParaRPr sz="1300">
              <a:solidFill>
                <a:srgbClr val="B7B7B7"/>
              </a:solidFill>
            </a:endParaRPr>
          </a:p>
          <a:p>
            <a:pPr marL="9144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B7B7B7"/>
              </a:solidFill>
            </a:endParaRPr>
          </a:p>
        </p:txBody>
      </p:sp>
      <p:sp>
        <p:nvSpPr>
          <p:cNvPr id="1482" name="Google Shape;1482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grpSp>
        <p:nvGrpSpPr>
          <p:cNvPr id="1483" name="Google Shape;1483;p34"/>
          <p:cNvGrpSpPr/>
          <p:nvPr/>
        </p:nvGrpSpPr>
        <p:grpSpPr>
          <a:xfrm>
            <a:off x="5301138" y="1480475"/>
            <a:ext cx="2476200" cy="2895575"/>
            <a:chOff x="5113438" y="1503000"/>
            <a:chExt cx="2476200" cy="2895575"/>
          </a:xfrm>
        </p:grpSpPr>
        <p:pic>
          <p:nvPicPr>
            <p:cNvPr id="1484" name="Google Shape;1484;p34"/>
            <p:cNvPicPr preferRelativeResize="0"/>
            <p:nvPr/>
          </p:nvPicPr>
          <p:blipFill rotWithShape="1">
            <a:blip r:embed="rId3">
              <a:alphaModFix/>
            </a:blip>
            <a:srcRect r="31375"/>
            <a:stretch/>
          </p:blipFill>
          <p:spPr>
            <a:xfrm>
              <a:off x="5113476" y="1503000"/>
              <a:ext cx="2476124" cy="228855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1485" name="Google Shape;1485;p34"/>
            <p:cNvSpPr txBox="1"/>
            <p:nvPr/>
          </p:nvSpPr>
          <p:spPr>
            <a:xfrm>
              <a:off x="5113438" y="3844475"/>
              <a:ext cx="24762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Emphysema leads to the formation of </a:t>
              </a:r>
              <a:r>
                <a:rPr lang="en" sz="1200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scar tissue </a:t>
              </a: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in the lungs.</a:t>
              </a:r>
              <a:endParaRPr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63FEEE76-0FE5-1179-AC59-295B123B95A3}"/>
              </a:ext>
            </a:extLst>
          </p:cNvPr>
          <p:cNvSpPr txBox="1">
            <a:spLocks/>
          </p:cNvSpPr>
          <p:nvPr/>
        </p:nvSpPr>
        <p:spPr>
          <a:xfrm>
            <a:off x="230987" y="4895157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C2593FE7-F33E-9037-BE61-DDAE4B65C58A}"/>
              </a:ext>
            </a:extLst>
          </p:cNvPr>
          <p:cNvSpPr txBox="1"/>
          <p:nvPr/>
        </p:nvSpPr>
        <p:spPr>
          <a:xfrm>
            <a:off x="5883301" y="4931315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104183-4D95-9933-6FF2-21112C6908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650" y="529483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3B0454-20CD-3D0F-4921-DF30938016E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977" y="54505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1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0" name="Google Shape;1490;p35"/>
          <p:cNvSpPr/>
          <p:nvPr/>
        </p:nvSpPr>
        <p:spPr>
          <a:xfrm>
            <a:off x="-7500" y="-7500"/>
            <a:ext cx="52035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1" name="Google Shape;1491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sp>
        <p:nvSpPr>
          <p:cNvPr id="1492" name="Google Shape;1492;p35"/>
          <p:cNvSpPr txBox="1"/>
          <p:nvPr/>
        </p:nvSpPr>
        <p:spPr>
          <a:xfrm>
            <a:off x="5674925" y="1637100"/>
            <a:ext cx="3000300" cy="18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The patient on the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left 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A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 and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 B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)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of the image has a healthy lung. The patient on the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right 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C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 and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 D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) is suffering from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emphysema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Note the reduction in the number of alveoli, and therefore the efficiency of gas exchange.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493" name="Google Shape;1493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200" y="639025"/>
            <a:ext cx="4865674" cy="38654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94" name="Google Shape;1494;p35"/>
          <p:cNvCxnSpPr/>
          <p:nvPr/>
        </p:nvCxnSpPr>
        <p:spPr>
          <a:xfrm>
            <a:off x="5196075" y="300"/>
            <a:ext cx="0" cy="51429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AA9666EA-2FA6-936C-E690-71DD12A08116}"/>
              </a:ext>
            </a:extLst>
          </p:cNvPr>
          <p:cNvSpPr txBox="1">
            <a:spLocks/>
          </p:cNvSpPr>
          <p:nvPr/>
        </p:nvSpPr>
        <p:spPr>
          <a:xfrm>
            <a:off x="230987" y="4895157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9A5FE198-DACD-9BD9-E510-3C172AAFC88F}"/>
              </a:ext>
            </a:extLst>
          </p:cNvPr>
          <p:cNvSpPr txBox="1"/>
          <p:nvPr/>
        </p:nvSpPr>
        <p:spPr>
          <a:xfrm>
            <a:off x="5883301" y="4931315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3E7017-98E4-198B-8475-EA5A37CAC9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650" y="529483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102509-EDEB-377F-F8D4-89417FF1B41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977" y="54505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9" name="Google Shape;1499;p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Widespread Health Implications of Smoking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500" name="Google Shape;1500;p3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">
                <a:solidFill>
                  <a:srgbClr val="B7B7B7"/>
                </a:solidFill>
              </a:rPr>
              <a:t>As well as the lungs, smoking has consequences for the rest of the body:</a:t>
            </a:r>
            <a:endParaRPr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AutoNum type="arabicPeriod"/>
            </a:pPr>
            <a:r>
              <a:rPr lang="en">
                <a:solidFill>
                  <a:srgbClr val="B7B7B7"/>
                </a:solidFill>
              </a:rPr>
              <a:t>Nicotine </a:t>
            </a:r>
            <a:r>
              <a:rPr lang="en" b="1">
                <a:solidFill>
                  <a:srgbClr val="B7B7B7"/>
                </a:solidFill>
              </a:rPr>
              <a:t>narrows </a:t>
            </a:r>
            <a:r>
              <a:rPr lang="en">
                <a:solidFill>
                  <a:srgbClr val="B7B7B7"/>
                </a:solidFill>
              </a:rPr>
              <a:t>the blood vessels.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AutoNum type="alphaLcPeriod"/>
            </a:pPr>
            <a:r>
              <a:rPr lang="en">
                <a:solidFill>
                  <a:srgbClr val="B7B7B7"/>
                </a:solidFill>
              </a:rPr>
              <a:t>This leads to increased blood pressure.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AutoNum type="alphaLcPeriod"/>
            </a:pPr>
            <a:r>
              <a:rPr lang="en">
                <a:solidFill>
                  <a:srgbClr val="B7B7B7"/>
                </a:solidFill>
              </a:rPr>
              <a:t>It also leads to increased blood cholesterol.</a:t>
            </a:r>
            <a:endParaRPr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AutoNum type="arabicPeriod"/>
            </a:pPr>
            <a:r>
              <a:rPr lang="en">
                <a:solidFill>
                  <a:srgbClr val="B7B7B7"/>
                </a:solidFill>
              </a:rPr>
              <a:t>Cells in the heart receive </a:t>
            </a:r>
            <a:r>
              <a:rPr lang="en" b="1">
                <a:solidFill>
                  <a:srgbClr val="B7B7B7"/>
                </a:solidFill>
              </a:rPr>
              <a:t>less oxygen</a:t>
            </a:r>
            <a:r>
              <a:rPr lang="en">
                <a:solidFill>
                  <a:srgbClr val="B7B7B7"/>
                </a:solidFill>
              </a:rPr>
              <a:t>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AutoNum type="alphaLcPeriod"/>
            </a:pPr>
            <a:r>
              <a:rPr lang="en">
                <a:solidFill>
                  <a:srgbClr val="B7B7B7"/>
                </a:solidFill>
              </a:rPr>
              <a:t>This increases the likelihood of </a:t>
            </a:r>
            <a:r>
              <a:rPr lang="en" b="1">
                <a:solidFill>
                  <a:srgbClr val="B7B7B7"/>
                </a:solidFill>
              </a:rPr>
              <a:t>anaerobic respiration </a:t>
            </a:r>
            <a:r>
              <a:rPr lang="en">
                <a:solidFill>
                  <a:srgbClr val="B7B7B7"/>
                </a:solidFill>
              </a:rPr>
              <a:t>in the heart muscle.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AutoNum type="alphaLcPeriod"/>
            </a:pPr>
            <a:r>
              <a:rPr lang="en">
                <a:solidFill>
                  <a:srgbClr val="B7B7B7"/>
                </a:solidFill>
              </a:rPr>
              <a:t>Lactic acid forms, leading to an acidic environment.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AutoNum type="alphaLcPeriod"/>
            </a:pPr>
            <a:r>
              <a:rPr lang="en">
                <a:solidFill>
                  <a:srgbClr val="B7B7B7"/>
                </a:solidFill>
              </a:rPr>
              <a:t>Enzymes denature, causing the death of heart muscle.</a:t>
            </a:r>
            <a:endParaRPr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AutoNum type="arabicPeriod"/>
            </a:pPr>
            <a:r>
              <a:rPr lang="en">
                <a:solidFill>
                  <a:srgbClr val="B7B7B7"/>
                </a:solidFill>
              </a:rPr>
              <a:t>Carbon monoxide (CO) binds to </a:t>
            </a:r>
            <a:r>
              <a:rPr lang="en" b="1">
                <a:solidFill>
                  <a:srgbClr val="B7B7B7"/>
                </a:solidFill>
              </a:rPr>
              <a:t>haemoglobin</a:t>
            </a:r>
            <a:r>
              <a:rPr lang="en">
                <a:solidFill>
                  <a:srgbClr val="B7B7B7"/>
                </a:solidFill>
              </a:rPr>
              <a:t>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AutoNum type="alphaLcPeriod"/>
            </a:pPr>
            <a:r>
              <a:rPr lang="en">
                <a:solidFill>
                  <a:srgbClr val="B7B7B7"/>
                </a:solidFill>
              </a:rPr>
              <a:t>This reaction forms </a:t>
            </a:r>
            <a:r>
              <a:rPr lang="en" b="1">
                <a:solidFill>
                  <a:srgbClr val="B7B7B7"/>
                </a:solidFill>
              </a:rPr>
              <a:t>carboxyhaemoglobin</a:t>
            </a:r>
            <a:r>
              <a:rPr lang="en">
                <a:solidFill>
                  <a:srgbClr val="B7B7B7"/>
                </a:solidFill>
              </a:rPr>
              <a:t>, reducing the carrying capacity of the blood.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AutoNum type="alphaLcPeriod"/>
            </a:pPr>
            <a:r>
              <a:rPr lang="en">
                <a:solidFill>
                  <a:srgbClr val="B7B7B7"/>
                </a:solidFill>
              </a:rPr>
              <a:t>A lack of free haemoglobin further increases blood pressure.</a:t>
            </a:r>
            <a:endParaRPr>
              <a:solidFill>
                <a:srgbClr val="B7B7B7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B7B7B7"/>
              </a:solidFill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B7B7B7"/>
              </a:solidFill>
            </a:endParaRPr>
          </a:p>
          <a:p>
            <a:pPr marL="9144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B7B7B7"/>
              </a:solidFill>
            </a:endParaRPr>
          </a:p>
        </p:txBody>
      </p:sp>
      <p:sp>
        <p:nvSpPr>
          <p:cNvPr id="1501" name="Google Shape;1501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0551F9E1-6C3A-0708-ADE3-F6BA8BA55FE4}"/>
              </a:ext>
            </a:extLst>
          </p:cNvPr>
          <p:cNvSpPr txBox="1">
            <a:spLocks/>
          </p:cNvSpPr>
          <p:nvPr/>
        </p:nvSpPr>
        <p:spPr>
          <a:xfrm>
            <a:off x="230987" y="4895157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6B5898F7-ABDC-0F51-D48E-8A11FBB036EA}"/>
              </a:ext>
            </a:extLst>
          </p:cNvPr>
          <p:cNvSpPr txBox="1"/>
          <p:nvPr/>
        </p:nvSpPr>
        <p:spPr>
          <a:xfrm>
            <a:off x="5883301" y="4931315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44DEFB-23DA-B32D-9386-7950CFC335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650" y="529483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AE0E08-9568-14F1-C9B2-20A8D1EACA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977" y="54505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6" name="Google Shape;1506;p3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Investigating the Release of CO</a:t>
            </a:r>
            <a:r>
              <a:rPr lang="en" baseline="-25000"/>
              <a:t>2</a:t>
            </a:r>
            <a:endParaRPr baseline="-25000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507" name="Google Shape;1507;p3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851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1700"/>
              <a:buChar char="●"/>
            </a:pPr>
            <a:r>
              <a:rPr lang="en" sz="1700">
                <a:solidFill>
                  <a:srgbClr val="8E7CC3"/>
                </a:solidFill>
              </a:rPr>
              <a:t>Specification Point 2.50</a:t>
            </a:r>
            <a:endParaRPr sz="1700">
              <a:solidFill>
                <a:srgbClr val="8E7CC3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1300"/>
              <a:buChar char="○"/>
            </a:pPr>
            <a:r>
              <a:rPr lang="en" sz="1300">
                <a:solidFill>
                  <a:srgbClr val="8E7CC3"/>
                </a:solidFill>
              </a:rPr>
              <a:t>Practical: Investigate breathing in humans, including the release of carbon dioxide and the effect of exercise.</a:t>
            </a:r>
            <a:endParaRPr sz="1300">
              <a:solidFill>
                <a:srgbClr val="8E7CC3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700"/>
              <a:buChar char="●"/>
            </a:pPr>
            <a:r>
              <a:rPr lang="en" sz="1700">
                <a:solidFill>
                  <a:srgbClr val="B7B7B7"/>
                </a:solidFill>
              </a:rPr>
              <a:t>The test for CO</a:t>
            </a:r>
            <a:r>
              <a:rPr lang="en" sz="1700" baseline="-25000">
                <a:solidFill>
                  <a:srgbClr val="B7B7B7"/>
                </a:solidFill>
              </a:rPr>
              <a:t>2</a:t>
            </a:r>
            <a:r>
              <a:rPr lang="en" sz="1700">
                <a:solidFill>
                  <a:srgbClr val="B7B7B7"/>
                </a:solidFill>
              </a:rPr>
              <a:t> </a:t>
            </a:r>
            <a:r>
              <a:rPr lang="en" sz="1700"/>
              <a:t>is called the </a:t>
            </a:r>
            <a:r>
              <a:rPr lang="en" sz="1700" b="1"/>
              <a:t>limewater test</a:t>
            </a:r>
            <a:r>
              <a:rPr lang="en" sz="1700"/>
              <a:t>.</a:t>
            </a:r>
            <a:endParaRPr sz="170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700"/>
              <a:buChar char="●"/>
            </a:pPr>
            <a:r>
              <a:rPr lang="en" sz="1700"/>
              <a:t>The presence of CO</a:t>
            </a:r>
            <a:r>
              <a:rPr lang="en" sz="1700" baseline="-25000"/>
              <a:t>2 </a:t>
            </a:r>
            <a:r>
              <a:rPr lang="en" sz="1700"/>
              <a:t>will cause the limewater to </a:t>
            </a:r>
            <a:r>
              <a:rPr lang="en" sz="1700" b="1"/>
              <a:t>turn cloudy</a:t>
            </a:r>
            <a:r>
              <a:rPr lang="en" sz="1700"/>
              <a:t>.</a:t>
            </a:r>
            <a:endParaRPr sz="1700"/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" sz="1300" u="sng">
                <a:solidFill>
                  <a:schemeClr val="hlink"/>
                </a:solidFill>
                <a:hlinkClick r:id="rId3"/>
              </a:rPr>
              <a:t>Limewater test video.</a:t>
            </a:r>
            <a:endParaRPr sz="130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AutoNum type="arabicPeriod"/>
            </a:pPr>
            <a:r>
              <a:rPr lang="en" sz="1700"/>
              <a:t>Individuals should breathe through a straw into a solution containing limewater.</a:t>
            </a:r>
            <a:endParaRPr sz="1700"/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SzPts val="1300"/>
              <a:buAutoNum type="alphaLcPeriod"/>
            </a:pPr>
            <a:r>
              <a:rPr lang="en" sz="1300"/>
              <a:t>Individuals should aim to exhale for as long as possible to ensure the limewater turns cloudy.</a:t>
            </a:r>
            <a:endParaRPr sz="13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B7B7B7"/>
              </a:solidFill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B7B7B7"/>
              </a:solidFill>
            </a:endParaRPr>
          </a:p>
          <a:p>
            <a:pPr marL="9144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B7B7B7"/>
              </a:solidFill>
            </a:endParaRPr>
          </a:p>
        </p:txBody>
      </p:sp>
      <p:sp>
        <p:nvSpPr>
          <p:cNvPr id="1508" name="Google Shape;1508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pic>
        <p:nvPicPr>
          <p:cNvPr id="1509" name="Google Shape;1509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83375" y="1624213"/>
            <a:ext cx="2068002" cy="2068002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510" name="Google Shape;1510;p37"/>
          <p:cNvSpPr txBox="1"/>
          <p:nvPr/>
        </p:nvSpPr>
        <p:spPr>
          <a:xfrm>
            <a:off x="5742000" y="3692225"/>
            <a:ext cx="22596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Exhaling into a test tube containing limewater will confirm the presence of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CO</a:t>
            </a:r>
            <a:r>
              <a:rPr lang="en" sz="1300" b="1" baseline="-25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511" name="Google Shape;1511;p37"/>
          <p:cNvSpPr txBox="1"/>
          <p:nvPr/>
        </p:nvSpPr>
        <p:spPr>
          <a:xfrm>
            <a:off x="6168325" y="1285525"/>
            <a:ext cx="1298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TIME →</a:t>
            </a:r>
            <a:endParaRPr sz="10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CD5F3639-C9CE-2BF4-59AA-05859985B8AA}"/>
              </a:ext>
            </a:extLst>
          </p:cNvPr>
          <p:cNvSpPr txBox="1">
            <a:spLocks/>
          </p:cNvSpPr>
          <p:nvPr/>
        </p:nvSpPr>
        <p:spPr>
          <a:xfrm>
            <a:off x="230987" y="4895157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8BBDDC52-0C93-CA64-0517-6FC1299D598B}"/>
              </a:ext>
            </a:extLst>
          </p:cNvPr>
          <p:cNvSpPr txBox="1"/>
          <p:nvPr/>
        </p:nvSpPr>
        <p:spPr>
          <a:xfrm>
            <a:off x="5883301" y="4931315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4397F6-A935-DE93-3853-A221BF754BE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650" y="529483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1C42B5-66F8-9D4A-56AE-EE44F1A4EA3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977" y="54505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6" name="Google Shape;1516;p3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Investigating The Rate of Ventilation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517" name="Google Shape;1517;p3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700"/>
              <a:buChar char="●"/>
            </a:pPr>
            <a:r>
              <a:rPr lang="en" sz="1700">
                <a:solidFill>
                  <a:srgbClr val="B7B7B7"/>
                </a:solidFill>
              </a:rPr>
              <a:t> The ventilation rate of an individual </a:t>
            </a:r>
            <a:r>
              <a:rPr lang="en" sz="1700" b="1">
                <a:solidFill>
                  <a:srgbClr val="B7B7B7"/>
                </a:solidFill>
              </a:rPr>
              <a:t>increases </a:t>
            </a:r>
            <a:r>
              <a:rPr lang="en" sz="1700">
                <a:solidFill>
                  <a:srgbClr val="B7B7B7"/>
                </a:solidFill>
              </a:rPr>
              <a:t>during exercise.</a:t>
            </a:r>
            <a:endParaRPr sz="1700">
              <a:solidFill>
                <a:srgbClr val="B7B7B7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300"/>
              <a:buChar char="○"/>
            </a:pPr>
            <a:r>
              <a:rPr lang="en" sz="1300">
                <a:solidFill>
                  <a:srgbClr val="B7B7B7"/>
                </a:solidFill>
              </a:rPr>
              <a:t>The ventilation rate of an individual can be calculated as </a:t>
            </a:r>
            <a:r>
              <a:rPr lang="en" sz="1300" b="1">
                <a:solidFill>
                  <a:srgbClr val="B7B7B7"/>
                </a:solidFill>
              </a:rPr>
              <a:t>number of breaths per minute</a:t>
            </a:r>
            <a:r>
              <a:rPr lang="en" sz="1300">
                <a:solidFill>
                  <a:srgbClr val="B7B7B7"/>
                </a:solidFill>
              </a:rPr>
              <a:t>.</a:t>
            </a:r>
            <a:endParaRPr sz="1300">
              <a:solidFill>
                <a:srgbClr val="B7B7B7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700"/>
              <a:buChar char="●"/>
            </a:pPr>
            <a:r>
              <a:rPr lang="en" sz="1700">
                <a:solidFill>
                  <a:srgbClr val="B7B7B7"/>
                </a:solidFill>
              </a:rPr>
              <a:t>During exercise, muscles require </a:t>
            </a:r>
            <a:r>
              <a:rPr lang="en" sz="1700" b="1">
                <a:solidFill>
                  <a:srgbClr val="B7B7B7"/>
                </a:solidFill>
              </a:rPr>
              <a:t>more energy</a:t>
            </a:r>
            <a:r>
              <a:rPr lang="en" sz="1700">
                <a:solidFill>
                  <a:srgbClr val="B7B7B7"/>
                </a:solidFill>
              </a:rPr>
              <a:t>.</a:t>
            </a:r>
            <a:endParaRPr sz="1700">
              <a:solidFill>
                <a:srgbClr val="B7B7B7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300"/>
              <a:buChar char="○"/>
            </a:pPr>
            <a:r>
              <a:rPr lang="en" sz="1300">
                <a:solidFill>
                  <a:srgbClr val="B7B7B7"/>
                </a:solidFill>
              </a:rPr>
              <a:t>Energy is required in the form of ATP.</a:t>
            </a:r>
            <a:endParaRPr sz="1300">
              <a:solidFill>
                <a:srgbClr val="B7B7B7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700"/>
              <a:buChar char="●"/>
            </a:pPr>
            <a:r>
              <a:rPr lang="en" sz="1700">
                <a:solidFill>
                  <a:srgbClr val="B7B7B7"/>
                </a:solidFill>
              </a:rPr>
              <a:t>In order for the rate of respiration to increase, more O</a:t>
            </a:r>
            <a:r>
              <a:rPr lang="en" sz="1700" baseline="-25000">
                <a:solidFill>
                  <a:srgbClr val="B7B7B7"/>
                </a:solidFill>
              </a:rPr>
              <a:t>2</a:t>
            </a:r>
            <a:r>
              <a:rPr lang="en" sz="1700">
                <a:solidFill>
                  <a:srgbClr val="B7B7B7"/>
                </a:solidFill>
              </a:rPr>
              <a:t> is required.</a:t>
            </a:r>
            <a:endParaRPr sz="1700">
              <a:solidFill>
                <a:srgbClr val="B7B7B7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300"/>
              <a:buChar char="○"/>
            </a:pPr>
            <a:r>
              <a:rPr lang="en" sz="1300">
                <a:solidFill>
                  <a:srgbClr val="B7B7B7"/>
                </a:solidFill>
              </a:rPr>
              <a:t>O</a:t>
            </a:r>
            <a:r>
              <a:rPr lang="en" sz="1300" baseline="-25000">
                <a:solidFill>
                  <a:srgbClr val="B7B7B7"/>
                </a:solidFill>
              </a:rPr>
              <a:t>2</a:t>
            </a:r>
            <a:r>
              <a:rPr lang="en" sz="1300">
                <a:solidFill>
                  <a:srgbClr val="B7B7B7"/>
                </a:solidFill>
              </a:rPr>
              <a:t> is supplied by a higher </a:t>
            </a:r>
            <a:r>
              <a:rPr lang="en" sz="1300" b="1">
                <a:solidFill>
                  <a:srgbClr val="B7B7B7"/>
                </a:solidFill>
              </a:rPr>
              <a:t>ventilation rate</a:t>
            </a:r>
            <a:r>
              <a:rPr lang="en" sz="1300">
                <a:solidFill>
                  <a:srgbClr val="B7B7B7"/>
                </a:solidFill>
              </a:rPr>
              <a:t>.</a:t>
            </a:r>
            <a:endParaRPr sz="1300">
              <a:solidFill>
                <a:srgbClr val="B7B7B7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700"/>
              <a:buChar char="●"/>
            </a:pPr>
            <a:r>
              <a:rPr lang="en" sz="1700">
                <a:solidFill>
                  <a:srgbClr val="B7B7B7"/>
                </a:solidFill>
              </a:rPr>
              <a:t>This change in ventilation rate can be investigated using a simple experiment:</a:t>
            </a:r>
            <a:endParaRPr sz="1700">
              <a:solidFill>
                <a:srgbClr val="B7B7B7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700"/>
              <a:buAutoNum type="arabicPeriod"/>
            </a:pPr>
            <a:r>
              <a:rPr lang="en" sz="1700">
                <a:solidFill>
                  <a:srgbClr val="B7B7B7"/>
                </a:solidFill>
              </a:rPr>
              <a:t>Measure the ventilation rate at rest.</a:t>
            </a:r>
            <a:endParaRPr sz="1700">
              <a:solidFill>
                <a:srgbClr val="B7B7B7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300"/>
              <a:buAutoNum type="alphaLcPeriod"/>
            </a:pPr>
            <a:r>
              <a:rPr lang="en" sz="1300">
                <a:solidFill>
                  <a:srgbClr val="B7B7B7"/>
                </a:solidFill>
              </a:rPr>
              <a:t>Most healthy individuals have a ventilation rate of around </a:t>
            </a:r>
            <a:r>
              <a:rPr lang="en" sz="1300" b="1">
                <a:solidFill>
                  <a:srgbClr val="B7B7B7"/>
                </a:solidFill>
              </a:rPr>
              <a:t>12 breaths per minute</a:t>
            </a:r>
            <a:r>
              <a:rPr lang="en" sz="1300">
                <a:solidFill>
                  <a:srgbClr val="B7B7B7"/>
                </a:solidFill>
              </a:rPr>
              <a:t>.</a:t>
            </a:r>
            <a:endParaRPr sz="1300">
              <a:solidFill>
                <a:srgbClr val="B7B7B7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700"/>
              <a:buAutoNum type="arabicPeriod"/>
            </a:pPr>
            <a:r>
              <a:rPr lang="en" sz="1700">
                <a:solidFill>
                  <a:srgbClr val="B7B7B7"/>
                </a:solidFill>
              </a:rPr>
              <a:t>Run at </a:t>
            </a:r>
            <a:r>
              <a:rPr lang="en" sz="1700" b="1">
                <a:solidFill>
                  <a:srgbClr val="B7B7B7"/>
                </a:solidFill>
              </a:rPr>
              <a:t>maximum effort </a:t>
            </a:r>
            <a:r>
              <a:rPr lang="en" sz="1700">
                <a:solidFill>
                  <a:srgbClr val="B7B7B7"/>
                </a:solidFill>
              </a:rPr>
              <a:t>for as long as possible.</a:t>
            </a:r>
            <a:endParaRPr sz="1700">
              <a:solidFill>
                <a:srgbClr val="B7B7B7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700"/>
              <a:buAutoNum type="arabicPeriod"/>
            </a:pPr>
            <a:r>
              <a:rPr lang="en" sz="1700">
                <a:solidFill>
                  <a:srgbClr val="B7B7B7"/>
                </a:solidFill>
              </a:rPr>
              <a:t>Measure the breathing rate immediately after exercise.</a:t>
            </a:r>
            <a:endParaRPr sz="1700">
              <a:solidFill>
                <a:srgbClr val="B7B7B7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300"/>
              <a:buAutoNum type="alphaLcPeriod"/>
            </a:pPr>
            <a:r>
              <a:rPr lang="en" sz="1300">
                <a:solidFill>
                  <a:srgbClr val="B7B7B7"/>
                </a:solidFill>
              </a:rPr>
              <a:t>Continue to measure the breathing rate every minute until it returns to the level at rest.</a:t>
            </a:r>
            <a:endParaRPr sz="1300">
              <a:solidFill>
                <a:srgbClr val="B7B7B7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B7B7B7"/>
              </a:solidFill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B7B7B7"/>
              </a:solidFill>
            </a:endParaRPr>
          </a:p>
          <a:p>
            <a:pPr marL="9144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B7B7B7"/>
              </a:solidFill>
            </a:endParaRPr>
          </a:p>
        </p:txBody>
      </p:sp>
      <p:sp>
        <p:nvSpPr>
          <p:cNvPr id="1518" name="Google Shape;1518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C73CC4A4-3B4B-41CB-6F8B-07B16C37C1BA}"/>
              </a:ext>
            </a:extLst>
          </p:cNvPr>
          <p:cNvSpPr txBox="1">
            <a:spLocks/>
          </p:cNvSpPr>
          <p:nvPr/>
        </p:nvSpPr>
        <p:spPr>
          <a:xfrm>
            <a:off x="230987" y="4895157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A1B87B61-E8D3-5284-597F-80EDA28DCC04}"/>
              </a:ext>
            </a:extLst>
          </p:cNvPr>
          <p:cNvSpPr txBox="1"/>
          <p:nvPr/>
        </p:nvSpPr>
        <p:spPr>
          <a:xfrm>
            <a:off x="5883301" y="4931315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12506E-701A-A11C-BDF7-57F5BA2568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650" y="529483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AE7C10-59C8-B523-D1A1-22D445998B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977" y="54505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3" name="Google Shape;1523;p3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grpSp>
        <p:nvGrpSpPr>
          <p:cNvPr id="1524" name="Google Shape;1524;p39"/>
          <p:cNvGrpSpPr/>
          <p:nvPr/>
        </p:nvGrpSpPr>
        <p:grpSpPr>
          <a:xfrm>
            <a:off x="490225" y="702365"/>
            <a:ext cx="5023552" cy="3738760"/>
            <a:chOff x="506625" y="783590"/>
            <a:chExt cx="5287950" cy="3738760"/>
          </a:xfrm>
        </p:grpSpPr>
        <p:grpSp>
          <p:nvGrpSpPr>
            <p:cNvPr id="1525" name="Google Shape;1525;p39"/>
            <p:cNvGrpSpPr/>
            <p:nvPr/>
          </p:nvGrpSpPr>
          <p:grpSpPr>
            <a:xfrm>
              <a:off x="860625" y="1137900"/>
              <a:ext cx="4933950" cy="3384450"/>
              <a:chOff x="871850" y="1534950"/>
              <a:chExt cx="4933950" cy="3105000"/>
            </a:xfrm>
          </p:grpSpPr>
          <p:grpSp>
            <p:nvGrpSpPr>
              <p:cNvPr id="1526" name="Google Shape;1526;p39"/>
              <p:cNvGrpSpPr/>
              <p:nvPr/>
            </p:nvGrpSpPr>
            <p:grpSpPr>
              <a:xfrm>
                <a:off x="871850" y="1534950"/>
                <a:ext cx="4385251" cy="2766327"/>
                <a:chOff x="916763" y="1159735"/>
                <a:chExt cx="6358200" cy="3357600"/>
              </a:xfrm>
            </p:grpSpPr>
            <p:sp>
              <p:nvSpPr>
                <p:cNvPr id="1527" name="Google Shape;1527;p39"/>
                <p:cNvSpPr/>
                <p:nvPr/>
              </p:nvSpPr>
              <p:spPr>
                <a:xfrm>
                  <a:off x="916763" y="1159735"/>
                  <a:ext cx="6358200" cy="3357600"/>
                </a:xfrm>
                <a:prstGeom prst="rect">
                  <a:avLst/>
                </a:prstGeom>
                <a:noFill/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8" name="Google Shape;1528;p39"/>
                <p:cNvSpPr/>
                <p:nvPr/>
              </p:nvSpPr>
              <p:spPr>
                <a:xfrm>
                  <a:off x="1130150" y="1435588"/>
                  <a:ext cx="5991050" cy="226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642" h="90736" fill="none" extrusionOk="0">
                      <a:moveTo>
                        <a:pt x="1" y="88833"/>
                      </a:moveTo>
                      <a:lnTo>
                        <a:pt x="11985" y="90735"/>
                      </a:lnTo>
                      <a:lnTo>
                        <a:pt x="23969" y="90735"/>
                      </a:lnTo>
                      <a:lnTo>
                        <a:pt x="35953" y="88833"/>
                      </a:lnTo>
                      <a:lnTo>
                        <a:pt x="47937" y="90735"/>
                      </a:lnTo>
                      <a:lnTo>
                        <a:pt x="59920" y="88833"/>
                      </a:lnTo>
                      <a:lnTo>
                        <a:pt x="71904" y="54822"/>
                      </a:lnTo>
                      <a:lnTo>
                        <a:pt x="83888" y="35914"/>
                      </a:lnTo>
                      <a:lnTo>
                        <a:pt x="95872" y="22675"/>
                      </a:lnTo>
                      <a:lnTo>
                        <a:pt x="107856" y="1864"/>
                      </a:lnTo>
                      <a:lnTo>
                        <a:pt x="119840" y="0"/>
                      </a:lnTo>
                      <a:lnTo>
                        <a:pt x="131824" y="5669"/>
                      </a:lnTo>
                      <a:lnTo>
                        <a:pt x="143808" y="17006"/>
                      </a:lnTo>
                      <a:lnTo>
                        <a:pt x="155792" y="49153"/>
                      </a:lnTo>
                      <a:lnTo>
                        <a:pt x="167776" y="69925"/>
                      </a:lnTo>
                      <a:lnTo>
                        <a:pt x="179722" y="79398"/>
                      </a:lnTo>
                      <a:lnTo>
                        <a:pt x="215673" y="88833"/>
                      </a:lnTo>
                      <a:lnTo>
                        <a:pt x="227657" y="90735"/>
                      </a:lnTo>
                      <a:lnTo>
                        <a:pt x="239641" y="88833"/>
                      </a:lnTo>
                    </a:path>
                  </a:pathLst>
                </a:custGeom>
                <a:noFill/>
                <a:ln w="23775" cap="flat" cmpd="sng">
                  <a:solidFill>
                    <a:srgbClr val="4285F4"/>
                  </a:solidFill>
                  <a:prstDash val="solid"/>
                  <a:miter lim="380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529" name="Google Shape;1529;p39"/>
              <p:cNvSpPr txBox="1"/>
              <p:nvPr/>
            </p:nvSpPr>
            <p:spPr>
              <a:xfrm>
                <a:off x="1106325" y="4301250"/>
                <a:ext cx="548700" cy="338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>
                    <a:solidFill>
                      <a:schemeClr val="dk1"/>
                    </a:solidFill>
                    <a:latin typeface="Kalam"/>
                    <a:ea typeface="Kalam"/>
                    <a:cs typeface="Kalam"/>
                    <a:sym typeface="Kalam"/>
                  </a:rPr>
                  <a:t>-5</a:t>
                </a:r>
                <a:endParaRPr sz="10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1530" name="Google Shape;1530;p39"/>
              <p:cNvSpPr txBox="1"/>
              <p:nvPr/>
            </p:nvSpPr>
            <p:spPr>
              <a:xfrm>
                <a:off x="1948225" y="4301250"/>
                <a:ext cx="548700" cy="338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>
                    <a:solidFill>
                      <a:schemeClr val="dk1"/>
                    </a:solidFill>
                    <a:latin typeface="Kalam"/>
                    <a:ea typeface="Kalam"/>
                    <a:cs typeface="Kalam"/>
                    <a:sym typeface="Kalam"/>
                  </a:rPr>
                  <a:t>0</a:t>
                </a:r>
                <a:endParaRPr sz="10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1531" name="Google Shape;1531;p39"/>
              <p:cNvSpPr txBox="1"/>
              <p:nvPr/>
            </p:nvSpPr>
            <p:spPr>
              <a:xfrm>
                <a:off x="2790125" y="4301250"/>
                <a:ext cx="548700" cy="338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>
                    <a:solidFill>
                      <a:schemeClr val="dk1"/>
                    </a:solidFill>
                    <a:latin typeface="Kalam"/>
                    <a:ea typeface="Kalam"/>
                    <a:cs typeface="Kalam"/>
                    <a:sym typeface="Kalam"/>
                  </a:rPr>
                  <a:t>5</a:t>
                </a:r>
                <a:endParaRPr sz="10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1532" name="Google Shape;1532;p39"/>
              <p:cNvSpPr txBox="1"/>
              <p:nvPr/>
            </p:nvSpPr>
            <p:spPr>
              <a:xfrm>
                <a:off x="3632025" y="4301250"/>
                <a:ext cx="548700" cy="338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>
                    <a:solidFill>
                      <a:schemeClr val="dk1"/>
                    </a:solidFill>
                    <a:latin typeface="Kalam"/>
                    <a:ea typeface="Kalam"/>
                    <a:cs typeface="Kalam"/>
                    <a:sym typeface="Kalam"/>
                  </a:rPr>
                  <a:t>10</a:t>
                </a:r>
                <a:endParaRPr sz="10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1533" name="Google Shape;1533;p39"/>
              <p:cNvSpPr txBox="1"/>
              <p:nvPr/>
            </p:nvSpPr>
            <p:spPr>
              <a:xfrm>
                <a:off x="4473925" y="4301250"/>
                <a:ext cx="548700" cy="338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>
                    <a:solidFill>
                      <a:schemeClr val="dk1"/>
                    </a:solidFill>
                    <a:latin typeface="Kalam"/>
                    <a:ea typeface="Kalam"/>
                    <a:cs typeface="Kalam"/>
                    <a:sym typeface="Kalam"/>
                  </a:rPr>
                  <a:t>15</a:t>
                </a:r>
                <a:endParaRPr sz="10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1534" name="Google Shape;1534;p39"/>
              <p:cNvSpPr txBox="1"/>
              <p:nvPr/>
            </p:nvSpPr>
            <p:spPr>
              <a:xfrm>
                <a:off x="5257100" y="4033168"/>
                <a:ext cx="548700" cy="294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>
                    <a:solidFill>
                      <a:schemeClr val="dk1"/>
                    </a:solidFill>
                    <a:latin typeface="Kalam"/>
                    <a:ea typeface="Kalam"/>
                    <a:cs typeface="Kalam"/>
                    <a:sym typeface="Kalam"/>
                  </a:rPr>
                  <a:t>0</a:t>
                </a:r>
                <a:endParaRPr sz="10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1535" name="Google Shape;1535;p39"/>
              <p:cNvSpPr txBox="1"/>
              <p:nvPr/>
            </p:nvSpPr>
            <p:spPr>
              <a:xfrm>
                <a:off x="5257100" y="3499680"/>
                <a:ext cx="548700" cy="294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>
                    <a:solidFill>
                      <a:schemeClr val="dk1"/>
                    </a:solidFill>
                    <a:latin typeface="Kalam"/>
                    <a:ea typeface="Kalam"/>
                    <a:cs typeface="Kalam"/>
                    <a:sym typeface="Kalam"/>
                  </a:rPr>
                  <a:t>10</a:t>
                </a:r>
                <a:endParaRPr sz="10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1536" name="Google Shape;1536;p39"/>
              <p:cNvSpPr txBox="1"/>
              <p:nvPr/>
            </p:nvSpPr>
            <p:spPr>
              <a:xfrm>
                <a:off x="5257100" y="2966192"/>
                <a:ext cx="548700" cy="294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>
                    <a:solidFill>
                      <a:schemeClr val="dk1"/>
                    </a:solidFill>
                    <a:latin typeface="Kalam"/>
                    <a:ea typeface="Kalam"/>
                    <a:cs typeface="Kalam"/>
                    <a:sym typeface="Kalam"/>
                  </a:rPr>
                  <a:t>20</a:t>
                </a:r>
                <a:endParaRPr sz="10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1537" name="Google Shape;1537;p39"/>
              <p:cNvSpPr txBox="1"/>
              <p:nvPr/>
            </p:nvSpPr>
            <p:spPr>
              <a:xfrm>
                <a:off x="5257100" y="2432704"/>
                <a:ext cx="548700" cy="294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>
                    <a:solidFill>
                      <a:schemeClr val="dk1"/>
                    </a:solidFill>
                    <a:latin typeface="Kalam"/>
                    <a:ea typeface="Kalam"/>
                    <a:cs typeface="Kalam"/>
                    <a:sym typeface="Kalam"/>
                  </a:rPr>
                  <a:t>40</a:t>
                </a:r>
                <a:endParaRPr sz="10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1538" name="Google Shape;1538;p39"/>
              <p:cNvSpPr txBox="1"/>
              <p:nvPr/>
            </p:nvSpPr>
            <p:spPr>
              <a:xfrm>
                <a:off x="5257100" y="1899216"/>
                <a:ext cx="548700" cy="294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>
                    <a:solidFill>
                      <a:schemeClr val="dk1"/>
                    </a:solidFill>
                    <a:latin typeface="Kalam"/>
                    <a:ea typeface="Kalam"/>
                    <a:cs typeface="Kalam"/>
                    <a:sym typeface="Kalam"/>
                  </a:rPr>
                  <a:t>60</a:t>
                </a:r>
                <a:endParaRPr sz="10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</p:grpSp>
        <p:sp>
          <p:nvSpPr>
            <p:cNvPr id="1539" name="Google Shape;1539;p39"/>
            <p:cNvSpPr txBox="1"/>
            <p:nvPr/>
          </p:nvSpPr>
          <p:spPr>
            <a:xfrm rot="-5400000">
              <a:off x="-842625" y="2457450"/>
              <a:ext cx="30525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VENTILATION RATE (BREATHS/MIN) → </a:t>
              </a:r>
              <a:endParaRPr sz="11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540" name="Google Shape;1540;p39"/>
            <p:cNvSpPr txBox="1"/>
            <p:nvPr/>
          </p:nvSpPr>
          <p:spPr>
            <a:xfrm rot="-338">
              <a:off x="1519492" y="783740"/>
              <a:ext cx="30525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TIME (MINS) → </a:t>
              </a:r>
              <a:endParaRPr sz="11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</p:grpSp>
      <p:sp>
        <p:nvSpPr>
          <p:cNvPr id="1541" name="Google Shape;1541;p39"/>
          <p:cNvSpPr txBox="1"/>
          <p:nvPr/>
        </p:nvSpPr>
        <p:spPr>
          <a:xfrm>
            <a:off x="5807500" y="1617450"/>
            <a:ext cx="2706000" cy="19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 simple experiment can be devised to measure how exercise can affect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ventilation rate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Healthier individuals will tend to have a lower peak ventilation rate, as well as a faster rate of recovery.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02330608-89BD-59A4-CD35-8828C84F5EF9}"/>
              </a:ext>
            </a:extLst>
          </p:cNvPr>
          <p:cNvSpPr txBox="1">
            <a:spLocks/>
          </p:cNvSpPr>
          <p:nvPr/>
        </p:nvSpPr>
        <p:spPr>
          <a:xfrm>
            <a:off x="230987" y="4895157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F16FEE6E-01C2-2DB0-A97D-3996D77A6331}"/>
              </a:ext>
            </a:extLst>
          </p:cNvPr>
          <p:cNvSpPr txBox="1"/>
          <p:nvPr/>
        </p:nvSpPr>
        <p:spPr>
          <a:xfrm>
            <a:off x="5883301" y="4931315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FEF8C1-3DCF-A6CB-2871-BF7069ACA7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650" y="529483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7CDB2A-E816-3719-740A-392335F295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977" y="54505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Alveoli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7" name="Google Shape;107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493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Char char="●"/>
            </a:pPr>
            <a:r>
              <a:rPr lang="en">
                <a:solidFill>
                  <a:srgbClr val="4A86E8"/>
                </a:solidFill>
              </a:rPr>
              <a:t>Specification Point 2.48</a:t>
            </a:r>
            <a:endParaRPr>
              <a:solidFill>
                <a:srgbClr val="4A86E8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400"/>
              <a:buChar char="○"/>
            </a:pPr>
            <a:r>
              <a:rPr lang="en">
                <a:solidFill>
                  <a:srgbClr val="4A86E8"/>
                </a:solidFill>
              </a:rPr>
              <a:t>Explain how alveoli are adapted for gas exchange by diffusion between air in the lungs and blood in capillaries. </a:t>
            </a:r>
            <a:endParaRPr>
              <a:solidFill>
                <a:srgbClr val="4A86E8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">
                <a:solidFill>
                  <a:srgbClr val="B7B7B7"/>
                </a:solidFill>
              </a:rPr>
              <a:t>Gas exchange in the lungs takes place inside structures called </a:t>
            </a:r>
            <a:r>
              <a:rPr lang="en" b="1">
                <a:solidFill>
                  <a:srgbClr val="B7B7B7"/>
                </a:solidFill>
              </a:rPr>
              <a:t>alveoli</a:t>
            </a:r>
            <a:r>
              <a:rPr lang="en">
                <a:solidFill>
                  <a:srgbClr val="B7B7B7"/>
                </a:solidFill>
              </a:rPr>
              <a:t>. </a:t>
            </a:r>
            <a:endParaRPr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">
                <a:solidFill>
                  <a:srgbClr val="B7B7B7"/>
                </a:solidFill>
              </a:rPr>
              <a:t>Alveoli are small sacs found at the end of </a:t>
            </a:r>
            <a:r>
              <a:rPr lang="en" b="1">
                <a:solidFill>
                  <a:srgbClr val="B7B7B7"/>
                </a:solidFill>
              </a:rPr>
              <a:t>bronchioles</a:t>
            </a:r>
            <a:r>
              <a:rPr lang="en">
                <a:solidFill>
                  <a:srgbClr val="B7B7B7"/>
                </a:solidFill>
              </a:rPr>
              <a:t>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Char char="○"/>
            </a:pPr>
            <a:r>
              <a:rPr lang="en">
                <a:solidFill>
                  <a:srgbClr val="B7B7B7"/>
                </a:solidFill>
              </a:rPr>
              <a:t>O</a:t>
            </a:r>
            <a:r>
              <a:rPr lang="en" baseline="-25000">
                <a:solidFill>
                  <a:srgbClr val="B7B7B7"/>
                </a:solidFill>
              </a:rPr>
              <a:t>2</a:t>
            </a:r>
            <a:r>
              <a:rPr lang="en"/>
              <a:t> diffuses from the alveoli into the </a:t>
            </a:r>
            <a:r>
              <a:rPr lang="en">
                <a:solidFill>
                  <a:srgbClr val="B7B7B7"/>
                </a:solidFill>
              </a:rPr>
              <a:t>blood</a:t>
            </a:r>
            <a:r>
              <a:rPr lang="en"/>
              <a:t>.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CO</a:t>
            </a:r>
            <a:r>
              <a:rPr lang="en" baseline="-25000"/>
              <a:t>2 </a:t>
            </a:r>
            <a:r>
              <a:rPr lang="en"/>
              <a:t>diffuses from the </a:t>
            </a:r>
            <a:r>
              <a:rPr lang="en">
                <a:solidFill>
                  <a:srgbClr val="B7B7B7"/>
                </a:solidFill>
              </a:rPr>
              <a:t>blood </a:t>
            </a:r>
            <a:r>
              <a:rPr lang="en"/>
              <a:t>into the alveoli.</a:t>
            </a:r>
            <a:endParaRPr/>
          </a:p>
          <a:p>
            <a:pPr marL="9144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B7B7B7"/>
              </a:solidFill>
            </a:endParaRPr>
          </a:p>
        </p:txBody>
      </p:sp>
      <p:sp>
        <p:nvSpPr>
          <p:cNvPr id="108" name="Google Shape;108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grpSp>
        <p:nvGrpSpPr>
          <p:cNvPr id="109" name="Google Shape;109;p26"/>
          <p:cNvGrpSpPr/>
          <p:nvPr/>
        </p:nvGrpSpPr>
        <p:grpSpPr>
          <a:xfrm>
            <a:off x="4887625" y="1329163"/>
            <a:ext cx="3344662" cy="2936263"/>
            <a:chOff x="4914750" y="1527863"/>
            <a:chExt cx="3344662" cy="2936263"/>
          </a:xfrm>
        </p:grpSpPr>
        <p:grpSp>
          <p:nvGrpSpPr>
            <p:cNvPr id="110" name="Google Shape;110;p26"/>
            <p:cNvGrpSpPr/>
            <p:nvPr/>
          </p:nvGrpSpPr>
          <p:grpSpPr>
            <a:xfrm>
              <a:off x="4914750" y="1527863"/>
              <a:ext cx="3344662" cy="2087775"/>
              <a:chOff x="4969075" y="1681750"/>
              <a:chExt cx="3344662" cy="2087775"/>
            </a:xfrm>
          </p:grpSpPr>
          <p:grpSp>
            <p:nvGrpSpPr>
              <p:cNvPr id="111" name="Google Shape;111;p26"/>
              <p:cNvGrpSpPr/>
              <p:nvPr/>
            </p:nvGrpSpPr>
            <p:grpSpPr>
              <a:xfrm>
                <a:off x="5711450" y="1681750"/>
                <a:ext cx="2602287" cy="2087775"/>
                <a:chOff x="2329100" y="935475"/>
                <a:chExt cx="4015875" cy="3221875"/>
              </a:xfrm>
            </p:grpSpPr>
            <p:sp>
              <p:nvSpPr>
                <p:cNvPr id="112" name="Google Shape;112;p26"/>
                <p:cNvSpPr/>
                <p:nvPr/>
              </p:nvSpPr>
              <p:spPr>
                <a:xfrm>
                  <a:off x="2853850" y="949575"/>
                  <a:ext cx="3221875" cy="318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875" h="127310" extrusionOk="0">
                      <a:moveTo>
                        <a:pt x="97830" y="0"/>
                      </a:moveTo>
                      <a:cubicBezTo>
                        <a:pt x="97423" y="0"/>
                        <a:pt x="97002" y="11"/>
                        <a:pt x="96565" y="33"/>
                      </a:cubicBezTo>
                      <a:cubicBezTo>
                        <a:pt x="92165" y="216"/>
                        <a:pt x="84924" y="1774"/>
                        <a:pt x="85061" y="7686"/>
                      </a:cubicBezTo>
                      <a:cubicBezTo>
                        <a:pt x="84691" y="7762"/>
                        <a:pt x="84314" y="7793"/>
                        <a:pt x="83931" y="7793"/>
                      </a:cubicBezTo>
                      <a:cubicBezTo>
                        <a:pt x="82083" y="7793"/>
                        <a:pt x="80109" y="7062"/>
                        <a:pt x="78095" y="7062"/>
                      </a:cubicBezTo>
                      <a:cubicBezTo>
                        <a:pt x="77745" y="7062"/>
                        <a:pt x="77393" y="7084"/>
                        <a:pt x="77041" y="7136"/>
                      </a:cubicBezTo>
                      <a:cubicBezTo>
                        <a:pt x="74062" y="7595"/>
                        <a:pt x="70808" y="8786"/>
                        <a:pt x="68654" y="10894"/>
                      </a:cubicBezTo>
                      <a:cubicBezTo>
                        <a:pt x="64667" y="14744"/>
                        <a:pt x="64713" y="20519"/>
                        <a:pt x="66729" y="25331"/>
                      </a:cubicBezTo>
                      <a:cubicBezTo>
                        <a:pt x="60451" y="27118"/>
                        <a:pt x="56647" y="29960"/>
                        <a:pt x="56601" y="37201"/>
                      </a:cubicBezTo>
                      <a:cubicBezTo>
                        <a:pt x="56555" y="43021"/>
                        <a:pt x="58938" y="46183"/>
                        <a:pt x="63017" y="49621"/>
                      </a:cubicBezTo>
                      <a:cubicBezTo>
                        <a:pt x="59167" y="50950"/>
                        <a:pt x="59305" y="54158"/>
                        <a:pt x="60038" y="57503"/>
                      </a:cubicBezTo>
                      <a:cubicBezTo>
                        <a:pt x="61184" y="62820"/>
                        <a:pt x="63521" y="63324"/>
                        <a:pt x="68379" y="64790"/>
                      </a:cubicBezTo>
                      <a:cubicBezTo>
                        <a:pt x="67783" y="69052"/>
                        <a:pt x="60451" y="72811"/>
                        <a:pt x="57105" y="74781"/>
                      </a:cubicBezTo>
                      <a:cubicBezTo>
                        <a:pt x="52889" y="77302"/>
                        <a:pt x="48306" y="79456"/>
                        <a:pt x="43356" y="80281"/>
                      </a:cubicBezTo>
                      <a:cubicBezTo>
                        <a:pt x="46702" y="73819"/>
                        <a:pt x="46335" y="68411"/>
                        <a:pt x="47068" y="61674"/>
                      </a:cubicBezTo>
                      <a:cubicBezTo>
                        <a:pt x="47068" y="61683"/>
                        <a:pt x="47077" y="61688"/>
                        <a:pt x="47095" y="61688"/>
                      </a:cubicBezTo>
                      <a:cubicBezTo>
                        <a:pt x="47490" y="61688"/>
                        <a:pt x="52219" y="59273"/>
                        <a:pt x="52614" y="58878"/>
                      </a:cubicBezTo>
                      <a:cubicBezTo>
                        <a:pt x="54218" y="57503"/>
                        <a:pt x="55593" y="55624"/>
                        <a:pt x="56097" y="53562"/>
                      </a:cubicBezTo>
                      <a:cubicBezTo>
                        <a:pt x="56601" y="51545"/>
                        <a:pt x="56143" y="49575"/>
                        <a:pt x="54676" y="48062"/>
                      </a:cubicBezTo>
                      <a:cubicBezTo>
                        <a:pt x="54172" y="47558"/>
                        <a:pt x="53301" y="47329"/>
                        <a:pt x="52889" y="46825"/>
                      </a:cubicBezTo>
                      <a:cubicBezTo>
                        <a:pt x="52110" y="45771"/>
                        <a:pt x="52385" y="46367"/>
                        <a:pt x="52843" y="45404"/>
                      </a:cubicBezTo>
                      <a:cubicBezTo>
                        <a:pt x="53668" y="43663"/>
                        <a:pt x="54630" y="42700"/>
                        <a:pt x="54905" y="40775"/>
                      </a:cubicBezTo>
                      <a:cubicBezTo>
                        <a:pt x="55501" y="37292"/>
                        <a:pt x="55913" y="35047"/>
                        <a:pt x="54676" y="31655"/>
                      </a:cubicBezTo>
                      <a:cubicBezTo>
                        <a:pt x="53677" y="28918"/>
                        <a:pt x="51977" y="26963"/>
                        <a:pt x="48990" y="26963"/>
                      </a:cubicBezTo>
                      <a:cubicBezTo>
                        <a:pt x="48827" y="26963"/>
                        <a:pt x="48660" y="26969"/>
                        <a:pt x="48489" y="26981"/>
                      </a:cubicBezTo>
                      <a:cubicBezTo>
                        <a:pt x="48947" y="22260"/>
                        <a:pt x="51789" y="14286"/>
                        <a:pt x="47572" y="10115"/>
                      </a:cubicBezTo>
                      <a:cubicBezTo>
                        <a:pt x="46679" y="9241"/>
                        <a:pt x="45779" y="8996"/>
                        <a:pt x="44860" y="8996"/>
                      </a:cubicBezTo>
                      <a:cubicBezTo>
                        <a:pt x="43697" y="8996"/>
                        <a:pt x="42504" y="9388"/>
                        <a:pt x="41257" y="9388"/>
                      </a:cubicBezTo>
                      <a:cubicBezTo>
                        <a:pt x="41012" y="9388"/>
                        <a:pt x="40764" y="9373"/>
                        <a:pt x="40515" y="9336"/>
                      </a:cubicBezTo>
                      <a:cubicBezTo>
                        <a:pt x="37902" y="8924"/>
                        <a:pt x="36344" y="5991"/>
                        <a:pt x="33548" y="4891"/>
                      </a:cubicBezTo>
                      <a:cubicBezTo>
                        <a:pt x="32806" y="4598"/>
                        <a:pt x="32196" y="4484"/>
                        <a:pt x="31654" y="4484"/>
                      </a:cubicBezTo>
                      <a:cubicBezTo>
                        <a:pt x="30156" y="4484"/>
                        <a:pt x="29179" y="5358"/>
                        <a:pt x="27361" y="5761"/>
                      </a:cubicBezTo>
                      <a:cubicBezTo>
                        <a:pt x="27096" y="5824"/>
                        <a:pt x="26834" y="5852"/>
                        <a:pt x="26574" y="5852"/>
                      </a:cubicBezTo>
                      <a:cubicBezTo>
                        <a:pt x="24619" y="5852"/>
                        <a:pt x="22792" y="4289"/>
                        <a:pt x="20549" y="4289"/>
                      </a:cubicBezTo>
                      <a:cubicBezTo>
                        <a:pt x="20468" y="4289"/>
                        <a:pt x="20386" y="4291"/>
                        <a:pt x="20304" y="4295"/>
                      </a:cubicBezTo>
                      <a:cubicBezTo>
                        <a:pt x="14025" y="4524"/>
                        <a:pt x="14483" y="12819"/>
                        <a:pt x="15079" y="16944"/>
                      </a:cubicBezTo>
                      <a:cubicBezTo>
                        <a:pt x="11229" y="18090"/>
                        <a:pt x="7059" y="18410"/>
                        <a:pt x="5592" y="22627"/>
                      </a:cubicBezTo>
                      <a:cubicBezTo>
                        <a:pt x="4676" y="25193"/>
                        <a:pt x="4859" y="33489"/>
                        <a:pt x="7884" y="34955"/>
                      </a:cubicBezTo>
                      <a:cubicBezTo>
                        <a:pt x="2567" y="35780"/>
                        <a:pt x="1" y="40088"/>
                        <a:pt x="780" y="45267"/>
                      </a:cubicBezTo>
                      <a:cubicBezTo>
                        <a:pt x="1147" y="47879"/>
                        <a:pt x="1742" y="51775"/>
                        <a:pt x="3392" y="53837"/>
                      </a:cubicBezTo>
                      <a:cubicBezTo>
                        <a:pt x="4749" y="55600"/>
                        <a:pt x="6952" y="55847"/>
                        <a:pt x="8727" y="57041"/>
                      </a:cubicBezTo>
                      <a:lnTo>
                        <a:pt x="8727" y="57041"/>
                      </a:lnTo>
                      <a:cubicBezTo>
                        <a:pt x="8703" y="57031"/>
                        <a:pt x="8676" y="57026"/>
                        <a:pt x="8649" y="57026"/>
                      </a:cubicBezTo>
                      <a:cubicBezTo>
                        <a:pt x="8008" y="57026"/>
                        <a:pt x="6681" y="59694"/>
                        <a:pt x="6555" y="60116"/>
                      </a:cubicBezTo>
                      <a:cubicBezTo>
                        <a:pt x="5363" y="64011"/>
                        <a:pt x="9075" y="65844"/>
                        <a:pt x="12100" y="67173"/>
                      </a:cubicBezTo>
                      <a:cubicBezTo>
                        <a:pt x="13017" y="67586"/>
                        <a:pt x="18837" y="67953"/>
                        <a:pt x="19066" y="68686"/>
                      </a:cubicBezTo>
                      <a:cubicBezTo>
                        <a:pt x="19845" y="70931"/>
                        <a:pt x="19249" y="73635"/>
                        <a:pt x="20349" y="75927"/>
                      </a:cubicBezTo>
                      <a:cubicBezTo>
                        <a:pt x="21724" y="78814"/>
                        <a:pt x="23557" y="78539"/>
                        <a:pt x="26582" y="78906"/>
                      </a:cubicBezTo>
                      <a:cubicBezTo>
                        <a:pt x="32494" y="79548"/>
                        <a:pt x="32265" y="83535"/>
                        <a:pt x="29882" y="88118"/>
                      </a:cubicBezTo>
                      <a:cubicBezTo>
                        <a:pt x="24657" y="97971"/>
                        <a:pt x="16271" y="101317"/>
                        <a:pt x="6417" y="104158"/>
                      </a:cubicBezTo>
                      <a:cubicBezTo>
                        <a:pt x="6050" y="110758"/>
                        <a:pt x="5592" y="119007"/>
                        <a:pt x="9625" y="124598"/>
                      </a:cubicBezTo>
                      <a:cubicBezTo>
                        <a:pt x="10404" y="125652"/>
                        <a:pt x="11642" y="127256"/>
                        <a:pt x="13108" y="127302"/>
                      </a:cubicBezTo>
                      <a:cubicBezTo>
                        <a:pt x="13221" y="127307"/>
                        <a:pt x="13327" y="127309"/>
                        <a:pt x="13426" y="127309"/>
                      </a:cubicBezTo>
                      <a:cubicBezTo>
                        <a:pt x="15308" y="127309"/>
                        <a:pt x="14910" y="126488"/>
                        <a:pt x="16041" y="124965"/>
                      </a:cubicBezTo>
                      <a:cubicBezTo>
                        <a:pt x="17920" y="122444"/>
                        <a:pt x="20304" y="120199"/>
                        <a:pt x="22595" y="118090"/>
                      </a:cubicBezTo>
                      <a:cubicBezTo>
                        <a:pt x="32723" y="108833"/>
                        <a:pt x="44868" y="100721"/>
                        <a:pt x="56601" y="93801"/>
                      </a:cubicBezTo>
                      <a:cubicBezTo>
                        <a:pt x="61734" y="90776"/>
                        <a:pt x="67142" y="87980"/>
                        <a:pt x="72504" y="85276"/>
                      </a:cubicBezTo>
                      <a:cubicBezTo>
                        <a:pt x="75208" y="83947"/>
                        <a:pt x="77362" y="81610"/>
                        <a:pt x="79928" y="80097"/>
                      </a:cubicBezTo>
                      <a:cubicBezTo>
                        <a:pt x="83182" y="78173"/>
                        <a:pt x="86070" y="76248"/>
                        <a:pt x="88499" y="73131"/>
                      </a:cubicBezTo>
                      <a:cubicBezTo>
                        <a:pt x="90122" y="73850"/>
                        <a:pt x="92141" y="74220"/>
                        <a:pt x="94229" y="74220"/>
                      </a:cubicBezTo>
                      <a:cubicBezTo>
                        <a:pt x="100397" y="74220"/>
                        <a:pt x="107170" y="70995"/>
                        <a:pt x="106143" y="64011"/>
                      </a:cubicBezTo>
                      <a:cubicBezTo>
                        <a:pt x="106805" y="63781"/>
                        <a:pt x="107480" y="63713"/>
                        <a:pt x="108165" y="63713"/>
                      </a:cubicBezTo>
                      <a:cubicBezTo>
                        <a:pt x="109139" y="63713"/>
                        <a:pt x="110133" y="63850"/>
                        <a:pt x="111132" y="63850"/>
                      </a:cubicBezTo>
                      <a:cubicBezTo>
                        <a:pt x="111668" y="63850"/>
                        <a:pt x="112205" y="63811"/>
                        <a:pt x="112743" y="63690"/>
                      </a:cubicBezTo>
                      <a:cubicBezTo>
                        <a:pt x="115263" y="63049"/>
                        <a:pt x="116317" y="61766"/>
                        <a:pt x="117967" y="59795"/>
                      </a:cubicBezTo>
                      <a:cubicBezTo>
                        <a:pt x="120946" y="56266"/>
                        <a:pt x="122688" y="51179"/>
                        <a:pt x="120625" y="46871"/>
                      </a:cubicBezTo>
                      <a:cubicBezTo>
                        <a:pt x="125208" y="44671"/>
                        <a:pt x="128691" y="41280"/>
                        <a:pt x="128829" y="36101"/>
                      </a:cubicBezTo>
                      <a:cubicBezTo>
                        <a:pt x="128875" y="33763"/>
                        <a:pt x="128417" y="30693"/>
                        <a:pt x="127317" y="28585"/>
                      </a:cubicBezTo>
                      <a:cubicBezTo>
                        <a:pt x="126354" y="26660"/>
                        <a:pt x="122779" y="25285"/>
                        <a:pt x="122229" y="23727"/>
                      </a:cubicBezTo>
                      <a:cubicBezTo>
                        <a:pt x="121634" y="22260"/>
                        <a:pt x="123146" y="18410"/>
                        <a:pt x="122917" y="16440"/>
                      </a:cubicBezTo>
                      <a:cubicBezTo>
                        <a:pt x="122642" y="13965"/>
                        <a:pt x="121588" y="11719"/>
                        <a:pt x="120259" y="9840"/>
                      </a:cubicBezTo>
                      <a:cubicBezTo>
                        <a:pt x="118748" y="7695"/>
                        <a:pt x="115823" y="5769"/>
                        <a:pt x="113047" y="5769"/>
                      </a:cubicBezTo>
                      <a:cubicBezTo>
                        <a:pt x="111612" y="5769"/>
                        <a:pt x="110216" y="6284"/>
                        <a:pt x="109076" y="7549"/>
                      </a:cubicBezTo>
                      <a:cubicBezTo>
                        <a:pt x="106212" y="2120"/>
                        <a:pt x="103467" y="0"/>
                        <a:pt x="97830" y="0"/>
                      </a:cubicBezTo>
                      <a:close/>
                    </a:path>
                  </a:pathLst>
                </a:custGeom>
                <a:solidFill>
                  <a:srgbClr val="EF929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" name="Google Shape;113;p26"/>
                <p:cNvSpPr/>
                <p:nvPr/>
              </p:nvSpPr>
              <p:spPr>
                <a:xfrm>
                  <a:off x="3552775" y="2086725"/>
                  <a:ext cx="697775" cy="124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11" h="49873" extrusionOk="0">
                      <a:moveTo>
                        <a:pt x="8262" y="0"/>
                      </a:moveTo>
                      <a:cubicBezTo>
                        <a:pt x="7789" y="0"/>
                        <a:pt x="7296" y="33"/>
                        <a:pt x="6783" y="102"/>
                      </a:cubicBezTo>
                      <a:cubicBezTo>
                        <a:pt x="13566" y="5555"/>
                        <a:pt x="12649" y="20038"/>
                        <a:pt x="3071" y="20954"/>
                      </a:cubicBezTo>
                      <a:cubicBezTo>
                        <a:pt x="3427" y="22175"/>
                        <a:pt x="4913" y="22535"/>
                        <a:pt x="6470" y="22535"/>
                      </a:cubicBezTo>
                      <a:cubicBezTo>
                        <a:pt x="7718" y="22535"/>
                        <a:pt x="9013" y="22304"/>
                        <a:pt x="9808" y="22100"/>
                      </a:cubicBezTo>
                      <a:lnTo>
                        <a:pt x="9808" y="22100"/>
                      </a:lnTo>
                      <a:cubicBezTo>
                        <a:pt x="10174" y="23383"/>
                        <a:pt x="8983" y="24712"/>
                        <a:pt x="8020" y="25537"/>
                      </a:cubicBezTo>
                      <a:cubicBezTo>
                        <a:pt x="9304" y="27462"/>
                        <a:pt x="7929" y="31266"/>
                        <a:pt x="7562" y="33374"/>
                      </a:cubicBezTo>
                      <a:cubicBezTo>
                        <a:pt x="7104" y="36261"/>
                        <a:pt x="6371" y="38736"/>
                        <a:pt x="5179" y="41303"/>
                      </a:cubicBezTo>
                      <a:cubicBezTo>
                        <a:pt x="4492" y="42815"/>
                        <a:pt x="3850" y="44327"/>
                        <a:pt x="2933" y="45702"/>
                      </a:cubicBezTo>
                      <a:cubicBezTo>
                        <a:pt x="2017" y="47123"/>
                        <a:pt x="367" y="48177"/>
                        <a:pt x="0" y="49873"/>
                      </a:cubicBezTo>
                      <a:cubicBezTo>
                        <a:pt x="2154" y="49323"/>
                        <a:pt x="3712" y="46481"/>
                        <a:pt x="5041" y="44877"/>
                      </a:cubicBezTo>
                      <a:cubicBezTo>
                        <a:pt x="6875" y="42769"/>
                        <a:pt x="8708" y="40844"/>
                        <a:pt x="10954" y="39103"/>
                      </a:cubicBezTo>
                      <a:cubicBezTo>
                        <a:pt x="13199" y="37407"/>
                        <a:pt x="14070" y="37453"/>
                        <a:pt x="15078" y="34932"/>
                      </a:cubicBezTo>
                      <a:cubicBezTo>
                        <a:pt x="15903" y="32687"/>
                        <a:pt x="17416" y="30395"/>
                        <a:pt x="17966" y="28058"/>
                      </a:cubicBezTo>
                      <a:cubicBezTo>
                        <a:pt x="18653" y="25308"/>
                        <a:pt x="18011" y="22421"/>
                        <a:pt x="18332" y="19625"/>
                      </a:cubicBezTo>
                      <a:cubicBezTo>
                        <a:pt x="18836" y="15409"/>
                        <a:pt x="20074" y="16050"/>
                        <a:pt x="23373" y="14492"/>
                      </a:cubicBezTo>
                      <a:cubicBezTo>
                        <a:pt x="25527" y="13484"/>
                        <a:pt x="27132" y="11559"/>
                        <a:pt x="27590" y="9176"/>
                      </a:cubicBezTo>
                      <a:cubicBezTo>
                        <a:pt x="27911" y="7618"/>
                        <a:pt x="27407" y="2806"/>
                        <a:pt x="25207" y="2393"/>
                      </a:cubicBezTo>
                      <a:cubicBezTo>
                        <a:pt x="25165" y="2386"/>
                        <a:pt x="25125" y="2382"/>
                        <a:pt x="25085" y="2382"/>
                      </a:cubicBezTo>
                      <a:cubicBezTo>
                        <a:pt x="23626" y="2382"/>
                        <a:pt x="23211" y="7201"/>
                        <a:pt x="22274" y="8718"/>
                      </a:cubicBezTo>
                      <a:cubicBezTo>
                        <a:pt x="20761" y="11238"/>
                        <a:pt x="18286" y="12888"/>
                        <a:pt x="15353" y="13301"/>
                      </a:cubicBezTo>
                      <a:cubicBezTo>
                        <a:pt x="17668" y="6871"/>
                        <a:pt x="15092" y="0"/>
                        <a:pt x="8262" y="0"/>
                      </a:cubicBezTo>
                      <a:close/>
                    </a:path>
                  </a:pathLst>
                </a:custGeom>
                <a:solidFill>
                  <a:srgbClr val="E5889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" name="Google Shape;114;p26"/>
                <p:cNvSpPr/>
                <p:nvPr/>
              </p:nvSpPr>
              <p:spPr>
                <a:xfrm>
                  <a:off x="3747550" y="1191750"/>
                  <a:ext cx="513325" cy="95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33" h="38238" extrusionOk="0">
                      <a:moveTo>
                        <a:pt x="16912" y="34847"/>
                      </a:moveTo>
                      <a:lnTo>
                        <a:pt x="16802" y="35134"/>
                      </a:lnTo>
                      <a:lnTo>
                        <a:pt x="16802" y="35134"/>
                      </a:lnTo>
                      <a:cubicBezTo>
                        <a:pt x="16843" y="35040"/>
                        <a:pt x="16880" y="34944"/>
                        <a:pt x="16912" y="34847"/>
                      </a:cubicBezTo>
                      <a:close/>
                      <a:moveTo>
                        <a:pt x="8382" y="1"/>
                      </a:moveTo>
                      <a:cubicBezTo>
                        <a:pt x="7285" y="1"/>
                        <a:pt x="6060" y="448"/>
                        <a:pt x="4721" y="1482"/>
                      </a:cubicBezTo>
                      <a:cubicBezTo>
                        <a:pt x="5683" y="3499"/>
                        <a:pt x="9258" y="4461"/>
                        <a:pt x="10495" y="7028"/>
                      </a:cubicBezTo>
                      <a:cubicBezTo>
                        <a:pt x="11962" y="9961"/>
                        <a:pt x="12512" y="14865"/>
                        <a:pt x="10083" y="17523"/>
                      </a:cubicBezTo>
                      <a:cubicBezTo>
                        <a:pt x="9297" y="18373"/>
                        <a:pt x="8510" y="18750"/>
                        <a:pt x="7779" y="18750"/>
                      </a:cubicBezTo>
                      <a:cubicBezTo>
                        <a:pt x="6933" y="18750"/>
                        <a:pt x="6160" y="18246"/>
                        <a:pt x="5546" y="17385"/>
                      </a:cubicBezTo>
                      <a:cubicBezTo>
                        <a:pt x="3942" y="15048"/>
                        <a:pt x="3208" y="10190"/>
                        <a:pt x="0" y="9365"/>
                      </a:cubicBezTo>
                      <a:lnTo>
                        <a:pt x="0" y="9365"/>
                      </a:lnTo>
                      <a:cubicBezTo>
                        <a:pt x="3621" y="13215"/>
                        <a:pt x="5821" y="21189"/>
                        <a:pt x="1696" y="25039"/>
                      </a:cubicBezTo>
                      <a:cubicBezTo>
                        <a:pt x="3600" y="24676"/>
                        <a:pt x="5279" y="22655"/>
                        <a:pt x="7267" y="22655"/>
                      </a:cubicBezTo>
                      <a:cubicBezTo>
                        <a:pt x="7289" y="22655"/>
                        <a:pt x="7311" y="22655"/>
                        <a:pt x="7333" y="22656"/>
                      </a:cubicBezTo>
                      <a:cubicBezTo>
                        <a:pt x="9716" y="22656"/>
                        <a:pt x="11549" y="25222"/>
                        <a:pt x="12420" y="27101"/>
                      </a:cubicBezTo>
                      <a:cubicBezTo>
                        <a:pt x="13749" y="29897"/>
                        <a:pt x="14299" y="35992"/>
                        <a:pt x="12008" y="38238"/>
                      </a:cubicBezTo>
                      <a:cubicBezTo>
                        <a:pt x="13760" y="38152"/>
                        <a:pt x="15991" y="36871"/>
                        <a:pt x="16767" y="35212"/>
                      </a:cubicBezTo>
                      <a:lnTo>
                        <a:pt x="16767" y="35212"/>
                      </a:lnTo>
                      <a:cubicBezTo>
                        <a:pt x="16690" y="35412"/>
                        <a:pt x="16616" y="35611"/>
                        <a:pt x="16545" y="35809"/>
                      </a:cubicBezTo>
                      <a:lnTo>
                        <a:pt x="16802" y="35134"/>
                      </a:lnTo>
                      <a:lnTo>
                        <a:pt x="16802" y="35134"/>
                      </a:lnTo>
                      <a:cubicBezTo>
                        <a:pt x="16790" y="35160"/>
                        <a:pt x="16779" y="35186"/>
                        <a:pt x="16767" y="35212"/>
                      </a:cubicBezTo>
                      <a:lnTo>
                        <a:pt x="16767" y="35212"/>
                      </a:lnTo>
                      <a:cubicBezTo>
                        <a:pt x="18075" y="31798"/>
                        <a:pt x="20130" y="28082"/>
                        <a:pt x="20303" y="24489"/>
                      </a:cubicBezTo>
                      <a:cubicBezTo>
                        <a:pt x="20532" y="19219"/>
                        <a:pt x="16957" y="17844"/>
                        <a:pt x="12420" y="17248"/>
                      </a:cubicBezTo>
                      <a:cubicBezTo>
                        <a:pt x="16527" y="13373"/>
                        <a:pt x="14378" y="1"/>
                        <a:pt x="8382" y="1"/>
                      </a:cubicBezTo>
                      <a:close/>
                    </a:path>
                  </a:pathLst>
                </a:custGeom>
                <a:solidFill>
                  <a:srgbClr val="E5889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" name="Google Shape;115;p26"/>
                <p:cNvSpPr/>
                <p:nvPr/>
              </p:nvSpPr>
              <p:spPr>
                <a:xfrm>
                  <a:off x="3407250" y="2775550"/>
                  <a:ext cx="232625" cy="16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5" h="6778" extrusionOk="0">
                      <a:moveTo>
                        <a:pt x="7563" y="1"/>
                      </a:moveTo>
                      <a:cubicBezTo>
                        <a:pt x="7192" y="2529"/>
                        <a:pt x="5432" y="4140"/>
                        <a:pt x="3305" y="4140"/>
                      </a:cubicBezTo>
                      <a:cubicBezTo>
                        <a:pt x="2541" y="4140"/>
                        <a:pt x="1729" y="3932"/>
                        <a:pt x="917" y="3484"/>
                      </a:cubicBezTo>
                      <a:lnTo>
                        <a:pt x="734" y="3805"/>
                      </a:lnTo>
                      <a:cubicBezTo>
                        <a:pt x="505" y="3713"/>
                        <a:pt x="322" y="3484"/>
                        <a:pt x="1" y="3484"/>
                      </a:cubicBezTo>
                      <a:cubicBezTo>
                        <a:pt x="38" y="5390"/>
                        <a:pt x="3580" y="6778"/>
                        <a:pt x="5930" y="6778"/>
                      </a:cubicBezTo>
                      <a:cubicBezTo>
                        <a:pt x="6462" y="6778"/>
                        <a:pt x="6933" y="6707"/>
                        <a:pt x="7288" y="6554"/>
                      </a:cubicBezTo>
                      <a:cubicBezTo>
                        <a:pt x="9304" y="5638"/>
                        <a:pt x="9304" y="1101"/>
                        <a:pt x="7563" y="1"/>
                      </a:cubicBezTo>
                      <a:close/>
                    </a:path>
                  </a:pathLst>
                </a:custGeom>
                <a:solidFill>
                  <a:srgbClr val="E5889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" name="Google Shape;116;p26"/>
                <p:cNvSpPr/>
                <p:nvPr/>
              </p:nvSpPr>
              <p:spPr>
                <a:xfrm>
                  <a:off x="3013925" y="2427250"/>
                  <a:ext cx="361275" cy="236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51" h="9479" extrusionOk="0">
                      <a:moveTo>
                        <a:pt x="13396" y="0"/>
                      </a:moveTo>
                      <a:lnTo>
                        <a:pt x="13396" y="0"/>
                      </a:lnTo>
                      <a:cubicBezTo>
                        <a:pt x="13351" y="2109"/>
                        <a:pt x="13030" y="3254"/>
                        <a:pt x="11059" y="4263"/>
                      </a:cubicBezTo>
                      <a:cubicBezTo>
                        <a:pt x="9904" y="4862"/>
                        <a:pt x="8738" y="5128"/>
                        <a:pt x="7566" y="5128"/>
                      </a:cubicBezTo>
                      <a:cubicBezTo>
                        <a:pt x="6321" y="5128"/>
                        <a:pt x="5069" y="4828"/>
                        <a:pt x="3818" y="4308"/>
                      </a:cubicBezTo>
                      <a:cubicBezTo>
                        <a:pt x="3006" y="3960"/>
                        <a:pt x="1587" y="2914"/>
                        <a:pt x="760" y="2914"/>
                      </a:cubicBezTo>
                      <a:cubicBezTo>
                        <a:pt x="281" y="2914"/>
                        <a:pt x="0" y="3266"/>
                        <a:pt x="152" y="4308"/>
                      </a:cubicBezTo>
                      <a:cubicBezTo>
                        <a:pt x="518" y="6737"/>
                        <a:pt x="5605" y="8158"/>
                        <a:pt x="7484" y="8708"/>
                      </a:cubicBezTo>
                      <a:cubicBezTo>
                        <a:pt x="8606" y="9032"/>
                        <a:pt x="9783" y="9478"/>
                        <a:pt x="10836" y="9478"/>
                      </a:cubicBezTo>
                      <a:cubicBezTo>
                        <a:pt x="11719" y="9478"/>
                        <a:pt x="12515" y="9165"/>
                        <a:pt x="13121" y="8204"/>
                      </a:cubicBezTo>
                      <a:cubicBezTo>
                        <a:pt x="14451" y="6004"/>
                        <a:pt x="13671" y="2292"/>
                        <a:pt x="13396" y="0"/>
                      </a:cubicBezTo>
                      <a:close/>
                    </a:path>
                  </a:pathLst>
                </a:custGeom>
                <a:solidFill>
                  <a:srgbClr val="E5889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" name="Google Shape;117;p26"/>
                <p:cNvSpPr/>
                <p:nvPr/>
              </p:nvSpPr>
              <p:spPr>
                <a:xfrm>
                  <a:off x="2906575" y="2086950"/>
                  <a:ext cx="240625" cy="27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5" h="11058" extrusionOk="0">
                      <a:moveTo>
                        <a:pt x="7745" y="1"/>
                      </a:moveTo>
                      <a:lnTo>
                        <a:pt x="7745" y="1"/>
                      </a:lnTo>
                      <a:cubicBezTo>
                        <a:pt x="7552" y="446"/>
                        <a:pt x="7416" y="920"/>
                        <a:pt x="7337" y="1406"/>
                      </a:cubicBezTo>
                      <a:lnTo>
                        <a:pt x="7337" y="1406"/>
                      </a:lnTo>
                      <a:cubicBezTo>
                        <a:pt x="7461" y="938"/>
                        <a:pt x="7586" y="466"/>
                        <a:pt x="7745" y="1"/>
                      </a:cubicBezTo>
                      <a:close/>
                      <a:moveTo>
                        <a:pt x="7337" y="1406"/>
                      </a:moveTo>
                      <a:lnTo>
                        <a:pt x="7337" y="1406"/>
                      </a:lnTo>
                      <a:cubicBezTo>
                        <a:pt x="7031" y="2553"/>
                        <a:pt x="6726" y="3673"/>
                        <a:pt x="5912" y="4584"/>
                      </a:cubicBezTo>
                      <a:cubicBezTo>
                        <a:pt x="5173" y="5400"/>
                        <a:pt x="3851" y="6088"/>
                        <a:pt x="2714" y="6088"/>
                      </a:cubicBezTo>
                      <a:cubicBezTo>
                        <a:pt x="1807" y="6088"/>
                        <a:pt x="1018" y="5651"/>
                        <a:pt x="733" y="4492"/>
                      </a:cubicBezTo>
                      <a:lnTo>
                        <a:pt x="596" y="3896"/>
                      </a:lnTo>
                      <a:lnTo>
                        <a:pt x="596" y="3896"/>
                      </a:lnTo>
                      <a:cubicBezTo>
                        <a:pt x="0" y="6463"/>
                        <a:pt x="1467" y="8892"/>
                        <a:pt x="3896" y="10358"/>
                      </a:cubicBezTo>
                      <a:cubicBezTo>
                        <a:pt x="4629" y="10817"/>
                        <a:pt x="5190" y="11057"/>
                        <a:pt x="5735" y="11057"/>
                      </a:cubicBezTo>
                      <a:cubicBezTo>
                        <a:pt x="6279" y="11057"/>
                        <a:pt x="6806" y="10817"/>
                        <a:pt x="7470" y="10313"/>
                      </a:cubicBezTo>
                      <a:cubicBezTo>
                        <a:pt x="7745" y="10083"/>
                        <a:pt x="9624" y="7196"/>
                        <a:pt x="9624" y="7196"/>
                      </a:cubicBezTo>
                      <a:cubicBezTo>
                        <a:pt x="7752" y="5998"/>
                        <a:pt x="6981" y="3577"/>
                        <a:pt x="7337" y="1406"/>
                      </a:cubicBezTo>
                      <a:close/>
                    </a:path>
                  </a:pathLst>
                </a:custGeom>
                <a:solidFill>
                  <a:srgbClr val="E5889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" name="Google Shape;118;p26"/>
                <p:cNvSpPr/>
                <p:nvPr/>
              </p:nvSpPr>
              <p:spPr>
                <a:xfrm>
                  <a:off x="3135725" y="1894475"/>
                  <a:ext cx="563725" cy="58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49" h="23466" extrusionOk="0">
                      <a:moveTo>
                        <a:pt x="8622" y="21481"/>
                      </a:moveTo>
                      <a:cubicBezTo>
                        <a:pt x="8620" y="21486"/>
                        <a:pt x="8618" y="21490"/>
                        <a:pt x="8616" y="21495"/>
                      </a:cubicBezTo>
                      <a:cubicBezTo>
                        <a:pt x="8618" y="21490"/>
                        <a:pt x="8620" y="21486"/>
                        <a:pt x="8622" y="21481"/>
                      </a:cubicBezTo>
                      <a:close/>
                      <a:moveTo>
                        <a:pt x="15766" y="1"/>
                      </a:moveTo>
                      <a:cubicBezTo>
                        <a:pt x="16407" y="4584"/>
                        <a:pt x="16682" y="10083"/>
                        <a:pt x="11962" y="12650"/>
                      </a:cubicBezTo>
                      <a:cubicBezTo>
                        <a:pt x="10830" y="13255"/>
                        <a:pt x="9581" y="13520"/>
                        <a:pt x="8312" y="13520"/>
                      </a:cubicBezTo>
                      <a:cubicBezTo>
                        <a:pt x="5164" y="13520"/>
                        <a:pt x="1895" y="11886"/>
                        <a:pt x="0" y="9762"/>
                      </a:cubicBezTo>
                      <a:lnTo>
                        <a:pt x="0" y="9762"/>
                      </a:lnTo>
                      <a:cubicBezTo>
                        <a:pt x="413" y="11091"/>
                        <a:pt x="871" y="12558"/>
                        <a:pt x="1467" y="13841"/>
                      </a:cubicBezTo>
                      <a:lnTo>
                        <a:pt x="1742" y="13795"/>
                      </a:lnTo>
                      <a:cubicBezTo>
                        <a:pt x="2610" y="15487"/>
                        <a:pt x="9455" y="19551"/>
                        <a:pt x="8622" y="21481"/>
                      </a:cubicBezTo>
                      <a:lnTo>
                        <a:pt x="8622" y="21481"/>
                      </a:lnTo>
                      <a:cubicBezTo>
                        <a:pt x="9821" y="18767"/>
                        <a:pt x="10877" y="17739"/>
                        <a:pt x="11868" y="17739"/>
                      </a:cubicBezTo>
                      <a:cubicBezTo>
                        <a:pt x="13563" y="17739"/>
                        <a:pt x="15068" y="20748"/>
                        <a:pt x="16774" y="23465"/>
                      </a:cubicBezTo>
                      <a:cubicBezTo>
                        <a:pt x="13657" y="18470"/>
                        <a:pt x="16316" y="7975"/>
                        <a:pt x="22548" y="7058"/>
                      </a:cubicBezTo>
                      <a:cubicBezTo>
                        <a:pt x="20578" y="6921"/>
                        <a:pt x="19157" y="7425"/>
                        <a:pt x="18057" y="5454"/>
                      </a:cubicBezTo>
                      <a:cubicBezTo>
                        <a:pt x="16911" y="3484"/>
                        <a:pt x="17782" y="1742"/>
                        <a:pt x="15766" y="1"/>
                      </a:cubicBezTo>
                      <a:close/>
                    </a:path>
                  </a:pathLst>
                </a:custGeom>
                <a:solidFill>
                  <a:srgbClr val="E5889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" name="Google Shape;119;p26"/>
                <p:cNvSpPr/>
                <p:nvPr/>
              </p:nvSpPr>
              <p:spPr>
                <a:xfrm>
                  <a:off x="2969575" y="1724900"/>
                  <a:ext cx="242925" cy="21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17" h="8480" extrusionOk="0">
                      <a:moveTo>
                        <a:pt x="9717" y="1"/>
                      </a:moveTo>
                      <a:cubicBezTo>
                        <a:pt x="9520" y="164"/>
                        <a:pt x="9333" y="327"/>
                        <a:pt x="9155" y="490"/>
                      </a:cubicBezTo>
                      <a:lnTo>
                        <a:pt x="9155" y="490"/>
                      </a:lnTo>
                      <a:cubicBezTo>
                        <a:pt x="9355" y="324"/>
                        <a:pt x="9543" y="159"/>
                        <a:pt x="9717" y="1"/>
                      </a:cubicBezTo>
                      <a:close/>
                      <a:moveTo>
                        <a:pt x="9155" y="490"/>
                      </a:moveTo>
                      <a:cubicBezTo>
                        <a:pt x="7886" y="1547"/>
                        <a:pt x="6121" y="2685"/>
                        <a:pt x="4470" y="2685"/>
                      </a:cubicBezTo>
                      <a:cubicBezTo>
                        <a:pt x="4038" y="2685"/>
                        <a:pt x="3614" y="2607"/>
                        <a:pt x="3209" y="2430"/>
                      </a:cubicBezTo>
                      <a:lnTo>
                        <a:pt x="3209" y="2430"/>
                      </a:lnTo>
                      <a:cubicBezTo>
                        <a:pt x="6325" y="5821"/>
                        <a:pt x="1284" y="4446"/>
                        <a:pt x="1" y="6646"/>
                      </a:cubicBezTo>
                      <a:cubicBezTo>
                        <a:pt x="645" y="6426"/>
                        <a:pt x="1331" y="6296"/>
                        <a:pt x="1988" y="6296"/>
                      </a:cubicBezTo>
                      <a:cubicBezTo>
                        <a:pt x="3387" y="6296"/>
                        <a:pt x="4651" y="6889"/>
                        <a:pt x="5088" y="8479"/>
                      </a:cubicBezTo>
                      <a:cubicBezTo>
                        <a:pt x="5987" y="5055"/>
                        <a:pt x="6646" y="2790"/>
                        <a:pt x="9155" y="490"/>
                      </a:cubicBezTo>
                      <a:close/>
                    </a:path>
                  </a:pathLst>
                </a:custGeom>
                <a:solidFill>
                  <a:srgbClr val="E5889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" name="Google Shape;120;p26"/>
                <p:cNvSpPr/>
                <p:nvPr/>
              </p:nvSpPr>
              <p:spPr>
                <a:xfrm>
                  <a:off x="3314450" y="1456800"/>
                  <a:ext cx="234900" cy="35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96" h="14208" extrusionOk="0">
                      <a:moveTo>
                        <a:pt x="9304" y="1"/>
                      </a:moveTo>
                      <a:lnTo>
                        <a:pt x="9304" y="1"/>
                      </a:lnTo>
                      <a:cubicBezTo>
                        <a:pt x="8776" y="453"/>
                        <a:pt x="8109" y="547"/>
                        <a:pt x="7410" y="547"/>
                      </a:cubicBezTo>
                      <a:cubicBezTo>
                        <a:pt x="6917" y="547"/>
                        <a:pt x="6408" y="500"/>
                        <a:pt x="5921" y="500"/>
                      </a:cubicBezTo>
                      <a:cubicBezTo>
                        <a:pt x="5841" y="500"/>
                        <a:pt x="5762" y="502"/>
                        <a:pt x="5683" y="505"/>
                      </a:cubicBezTo>
                      <a:cubicBezTo>
                        <a:pt x="9396" y="3163"/>
                        <a:pt x="1375" y="7242"/>
                        <a:pt x="1" y="8617"/>
                      </a:cubicBezTo>
                      <a:lnTo>
                        <a:pt x="780" y="8525"/>
                      </a:lnTo>
                      <a:cubicBezTo>
                        <a:pt x="1033" y="8465"/>
                        <a:pt x="1300" y="8436"/>
                        <a:pt x="1578" y="8436"/>
                      </a:cubicBezTo>
                      <a:cubicBezTo>
                        <a:pt x="4466" y="8436"/>
                        <a:pt x="8437" y="11532"/>
                        <a:pt x="8479" y="14208"/>
                      </a:cubicBezTo>
                      <a:cubicBezTo>
                        <a:pt x="9350" y="9350"/>
                        <a:pt x="7150" y="4721"/>
                        <a:pt x="9304" y="1"/>
                      </a:cubicBezTo>
                      <a:close/>
                    </a:path>
                  </a:pathLst>
                </a:custGeom>
                <a:solidFill>
                  <a:srgbClr val="E5889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" name="Google Shape;121;p26"/>
                <p:cNvSpPr/>
                <p:nvPr/>
              </p:nvSpPr>
              <p:spPr>
                <a:xfrm>
                  <a:off x="3605475" y="1086825"/>
                  <a:ext cx="183350" cy="28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34" h="11592" extrusionOk="0">
                      <a:moveTo>
                        <a:pt x="1126" y="0"/>
                      </a:moveTo>
                      <a:cubicBezTo>
                        <a:pt x="729" y="0"/>
                        <a:pt x="349" y="57"/>
                        <a:pt x="0" y="180"/>
                      </a:cubicBezTo>
                      <a:cubicBezTo>
                        <a:pt x="213" y="131"/>
                        <a:pt x="417" y="107"/>
                        <a:pt x="612" y="107"/>
                      </a:cubicBezTo>
                      <a:cubicBezTo>
                        <a:pt x="4597" y="107"/>
                        <a:pt x="5091" y="9797"/>
                        <a:pt x="930" y="9797"/>
                      </a:cubicBezTo>
                      <a:cubicBezTo>
                        <a:pt x="710" y="9797"/>
                        <a:pt x="476" y="9770"/>
                        <a:pt x="230" y="9712"/>
                      </a:cubicBezTo>
                      <a:lnTo>
                        <a:pt x="230" y="9712"/>
                      </a:lnTo>
                      <a:lnTo>
                        <a:pt x="917" y="10125"/>
                      </a:lnTo>
                      <a:cubicBezTo>
                        <a:pt x="1665" y="10258"/>
                        <a:pt x="2288" y="10271"/>
                        <a:pt x="2838" y="10271"/>
                      </a:cubicBezTo>
                      <a:cubicBezTo>
                        <a:pt x="2970" y="10271"/>
                        <a:pt x="3097" y="10271"/>
                        <a:pt x="3221" y="10271"/>
                      </a:cubicBezTo>
                      <a:cubicBezTo>
                        <a:pt x="4356" y="10271"/>
                        <a:pt x="5196" y="10333"/>
                        <a:pt x="6279" y="11591"/>
                      </a:cubicBezTo>
                      <a:cubicBezTo>
                        <a:pt x="4263" y="8887"/>
                        <a:pt x="7333" y="7329"/>
                        <a:pt x="7150" y="4900"/>
                      </a:cubicBezTo>
                      <a:cubicBezTo>
                        <a:pt x="6991" y="2399"/>
                        <a:pt x="3701" y="0"/>
                        <a:pt x="1126" y="0"/>
                      </a:cubicBezTo>
                      <a:close/>
                    </a:path>
                  </a:pathLst>
                </a:custGeom>
                <a:solidFill>
                  <a:srgbClr val="E5889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" name="Google Shape;122;p26"/>
                <p:cNvSpPr/>
                <p:nvPr/>
              </p:nvSpPr>
              <p:spPr>
                <a:xfrm>
                  <a:off x="3077275" y="2907325"/>
                  <a:ext cx="1554825" cy="120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93" h="48243" extrusionOk="0">
                      <a:moveTo>
                        <a:pt x="62192" y="0"/>
                      </a:moveTo>
                      <a:cubicBezTo>
                        <a:pt x="62133" y="62"/>
                        <a:pt x="62076" y="125"/>
                        <a:pt x="62022" y="189"/>
                      </a:cubicBezTo>
                      <a:lnTo>
                        <a:pt x="62022" y="189"/>
                      </a:lnTo>
                      <a:cubicBezTo>
                        <a:pt x="62080" y="127"/>
                        <a:pt x="62136" y="64"/>
                        <a:pt x="62192" y="0"/>
                      </a:cubicBezTo>
                      <a:close/>
                      <a:moveTo>
                        <a:pt x="62022" y="189"/>
                      </a:moveTo>
                      <a:cubicBezTo>
                        <a:pt x="58713" y="3789"/>
                        <a:pt x="52265" y="5997"/>
                        <a:pt x="48031" y="8249"/>
                      </a:cubicBezTo>
                      <a:cubicBezTo>
                        <a:pt x="40606" y="12237"/>
                        <a:pt x="33090" y="15949"/>
                        <a:pt x="26078" y="20624"/>
                      </a:cubicBezTo>
                      <a:cubicBezTo>
                        <a:pt x="16133" y="27223"/>
                        <a:pt x="7104" y="35518"/>
                        <a:pt x="551" y="45509"/>
                      </a:cubicBezTo>
                      <a:cubicBezTo>
                        <a:pt x="1" y="46334"/>
                        <a:pt x="3209" y="48030"/>
                        <a:pt x="3759" y="48121"/>
                      </a:cubicBezTo>
                      <a:cubicBezTo>
                        <a:pt x="4149" y="48203"/>
                        <a:pt x="4467" y="48242"/>
                        <a:pt x="4732" y="48242"/>
                      </a:cubicBezTo>
                      <a:cubicBezTo>
                        <a:pt x="5962" y="48242"/>
                        <a:pt x="6054" y="47392"/>
                        <a:pt x="6921" y="45922"/>
                      </a:cubicBezTo>
                      <a:cubicBezTo>
                        <a:pt x="11000" y="39001"/>
                        <a:pt x="18516" y="34235"/>
                        <a:pt x="24657" y="29377"/>
                      </a:cubicBezTo>
                      <a:cubicBezTo>
                        <a:pt x="29103" y="25848"/>
                        <a:pt x="33640" y="22778"/>
                        <a:pt x="38315" y="19615"/>
                      </a:cubicBezTo>
                      <a:cubicBezTo>
                        <a:pt x="43264" y="16224"/>
                        <a:pt x="48810" y="13703"/>
                        <a:pt x="53438" y="9808"/>
                      </a:cubicBezTo>
                      <a:cubicBezTo>
                        <a:pt x="55593" y="8020"/>
                        <a:pt x="58021" y="6050"/>
                        <a:pt x="59855" y="3896"/>
                      </a:cubicBezTo>
                      <a:cubicBezTo>
                        <a:pt x="60807" y="2771"/>
                        <a:pt x="61105" y="1278"/>
                        <a:pt x="62022" y="189"/>
                      </a:cubicBezTo>
                      <a:close/>
                    </a:path>
                  </a:pathLst>
                </a:custGeom>
                <a:solidFill>
                  <a:srgbClr val="E5889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" name="Google Shape;123;p26"/>
                <p:cNvSpPr/>
                <p:nvPr/>
              </p:nvSpPr>
              <p:spPr>
                <a:xfrm>
                  <a:off x="5306900" y="1215325"/>
                  <a:ext cx="739050" cy="85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62" h="34297" extrusionOk="0">
                      <a:moveTo>
                        <a:pt x="18751" y="1"/>
                      </a:moveTo>
                      <a:cubicBezTo>
                        <a:pt x="18460" y="1"/>
                        <a:pt x="18153" y="41"/>
                        <a:pt x="17829" y="127"/>
                      </a:cubicBezTo>
                      <a:cubicBezTo>
                        <a:pt x="21678" y="1914"/>
                        <a:pt x="21220" y="7185"/>
                        <a:pt x="20074" y="10530"/>
                      </a:cubicBezTo>
                      <a:cubicBezTo>
                        <a:pt x="19747" y="11430"/>
                        <a:pt x="16317" y="17842"/>
                        <a:pt x="14704" y="17842"/>
                      </a:cubicBezTo>
                      <a:cubicBezTo>
                        <a:pt x="14509" y="17842"/>
                        <a:pt x="14341" y="17749"/>
                        <a:pt x="14208" y="17542"/>
                      </a:cubicBezTo>
                      <a:cubicBezTo>
                        <a:pt x="12049" y="14160"/>
                        <a:pt x="6049" y="11068"/>
                        <a:pt x="1588" y="11068"/>
                      </a:cubicBezTo>
                      <a:cubicBezTo>
                        <a:pt x="1031" y="11068"/>
                        <a:pt x="499" y="11116"/>
                        <a:pt x="1" y="11218"/>
                      </a:cubicBezTo>
                      <a:cubicBezTo>
                        <a:pt x="5317" y="11768"/>
                        <a:pt x="15858" y="21254"/>
                        <a:pt x="11000" y="26937"/>
                      </a:cubicBezTo>
                      <a:cubicBezTo>
                        <a:pt x="13062" y="26158"/>
                        <a:pt x="15491" y="21438"/>
                        <a:pt x="14712" y="19330"/>
                      </a:cubicBezTo>
                      <a:cubicBezTo>
                        <a:pt x="15516" y="19110"/>
                        <a:pt x="16385" y="19003"/>
                        <a:pt x="17277" y="19003"/>
                      </a:cubicBezTo>
                      <a:cubicBezTo>
                        <a:pt x="21978" y="19003"/>
                        <a:pt x="27310" y="21988"/>
                        <a:pt x="27041" y="27304"/>
                      </a:cubicBezTo>
                      <a:cubicBezTo>
                        <a:pt x="26918" y="29748"/>
                        <a:pt x="24408" y="33204"/>
                        <a:pt x="21695" y="33204"/>
                      </a:cubicBezTo>
                      <a:cubicBezTo>
                        <a:pt x="21355" y="33204"/>
                        <a:pt x="21012" y="33150"/>
                        <a:pt x="20670" y="33033"/>
                      </a:cubicBezTo>
                      <a:lnTo>
                        <a:pt x="20670" y="33033"/>
                      </a:lnTo>
                      <a:cubicBezTo>
                        <a:pt x="21111" y="33936"/>
                        <a:pt x="21716" y="34297"/>
                        <a:pt x="22394" y="34297"/>
                      </a:cubicBezTo>
                      <a:cubicBezTo>
                        <a:pt x="24534" y="34297"/>
                        <a:pt x="27399" y="30702"/>
                        <a:pt x="28095" y="29275"/>
                      </a:cubicBezTo>
                      <a:cubicBezTo>
                        <a:pt x="29561" y="26112"/>
                        <a:pt x="29515" y="22171"/>
                        <a:pt x="27682" y="19146"/>
                      </a:cubicBezTo>
                      <a:cubicBezTo>
                        <a:pt x="26261" y="16809"/>
                        <a:pt x="24382" y="15892"/>
                        <a:pt x="22228" y="14380"/>
                      </a:cubicBezTo>
                      <a:cubicBezTo>
                        <a:pt x="23915" y="11310"/>
                        <a:pt x="23602" y="1"/>
                        <a:pt x="18751" y="1"/>
                      </a:cubicBezTo>
                      <a:close/>
                    </a:path>
                  </a:pathLst>
                </a:custGeom>
                <a:solidFill>
                  <a:srgbClr val="E5889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" name="Google Shape;124;p26"/>
                <p:cNvSpPr/>
                <p:nvPr/>
              </p:nvSpPr>
              <p:spPr>
                <a:xfrm>
                  <a:off x="5193475" y="985050"/>
                  <a:ext cx="386150" cy="46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46" h="18688" extrusionOk="0">
                      <a:moveTo>
                        <a:pt x="5500" y="0"/>
                      </a:moveTo>
                      <a:cubicBezTo>
                        <a:pt x="3484" y="0"/>
                        <a:pt x="1467" y="470"/>
                        <a:pt x="1" y="1364"/>
                      </a:cubicBezTo>
                      <a:cubicBezTo>
                        <a:pt x="369" y="1273"/>
                        <a:pt x="741" y="1230"/>
                        <a:pt x="1113" y="1230"/>
                      </a:cubicBezTo>
                      <a:cubicBezTo>
                        <a:pt x="7312" y="1230"/>
                        <a:pt x="13788" y="13176"/>
                        <a:pt x="12454" y="18560"/>
                      </a:cubicBezTo>
                      <a:lnTo>
                        <a:pt x="12454" y="18560"/>
                      </a:lnTo>
                      <a:lnTo>
                        <a:pt x="12925" y="16762"/>
                      </a:lnTo>
                      <a:cubicBezTo>
                        <a:pt x="13612" y="13738"/>
                        <a:pt x="13841" y="9934"/>
                        <a:pt x="15445" y="7230"/>
                      </a:cubicBezTo>
                      <a:lnTo>
                        <a:pt x="15445" y="7230"/>
                      </a:lnTo>
                      <a:cubicBezTo>
                        <a:pt x="15422" y="7231"/>
                        <a:pt x="15399" y="7231"/>
                        <a:pt x="15377" y="7231"/>
                      </a:cubicBezTo>
                      <a:cubicBezTo>
                        <a:pt x="13152" y="7231"/>
                        <a:pt x="13041" y="2816"/>
                        <a:pt x="11000" y="1455"/>
                      </a:cubicBezTo>
                      <a:cubicBezTo>
                        <a:pt x="9533" y="470"/>
                        <a:pt x="7517" y="0"/>
                        <a:pt x="5500" y="0"/>
                      </a:cubicBezTo>
                      <a:close/>
                      <a:moveTo>
                        <a:pt x="12454" y="18560"/>
                      </a:moveTo>
                      <a:lnTo>
                        <a:pt x="12421" y="18687"/>
                      </a:lnTo>
                      <a:cubicBezTo>
                        <a:pt x="12432" y="18645"/>
                        <a:pt x="12443" y="18603"/>
                        <a:pt x="12454" y="18560"/>
                      </a:cubicBezTo>
                      <a:close/>
                    </a:path>
                  </a:pathLst>
                </a:custGeom>
                <a:solidFill>
                  <a:srgbClr val="E5889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" name="Google Shape;125;p26"/>
                <p:cNvSpPr/>
                <p:nvPr/>
              </p:nvSpPr>
              <p:spPr>
                <a:xfrm>
                  <a:off x="4335325" y="1175200"/>
                  <a:ext cx="883375" cy="78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35" h="31476" extrusionOk="0">
                      <a:moveTo>
                        <a:pt x="19725" y="1"/>
                      </a:moveTo>
                      <a:cubicBezTo>
                        <a:pt x="16926" y="1"/>
                        <a:pt x="14431" y="691"/>
                        <a:pt x="12053" y="2374"/>
                      </a:cubicBezTo>
                      <a:cubicBezTo>
                        <a:pt x="12549" y="2245"/>
                        <a:pt x="13078" y="2184"/>
                        <a:pt x="13627" y="2184"/>
                      </a:cubicBezTo>
                      <a:cubicBezTo>
                        <a:pt x="17386" y="2184"/>
                        <a:pt x="22041" y="5041"/>
                        <a:pt x="22961" y="8561"/>
                      </a:cubicBezTo>
                      <a:cubicBezTo>
                        <a:pt x="23923" y="12273"/>
                        <a:pt x="20486" y="18368"/>
                        <a:pt x="16682" y="19239"/>
                      </a:cubicBezTo>
                      <a:cubicBezTo>
                        <a:pt x="15577" y="17403"/>
                        <a:pt x="12962" y="16608"/>
                        <a:pt x="10104" y="16608"/>
                      </a:cubicBezTo>
                      <a:cubicBezTo>
                        <a:pt x="5970" y="16608"/>
                        <a:pt x="1328" y="18269"/>
                        <a:pt x="0" y="20843"/>
                      </a:cubicBezTo>
                      <a:cubicBezTo>
                        <a:pt x="1108" y="20324"/>
                        <a:pt x="2383" y="20071"/>
                        <a:pt x="3686" y="20071"/>
                      </a:cubicBezTo>
                      <a:cubicBezTo>
                        <a:pt x="6642" y="20071"/>
                        <a:pt x="9744" y="21373"/>
                        <a:pt x="11366" y="23822"/>
                      </a:cubicBezTo>
                      <a:cubicBezTo>
                        <a:pt x="12649" y="25793"/>
                        <a:pt x="12557" y="29138"/>
                        <a:pt x="12466" y="31475"/>
                      </a:cubicBezTo>
                      <a:cubicBezTo>
                        <a:pt x="12782" y="24933"/>
                        <a:pt x="20605" y="17813"/>
                        <a:pt x="27014" y="17813"/>
                      </a:cubicBezTo>
                      <a:cubicBezTo>
                        <a:pt x="27114" y="17813"/>
                        <a:pt x="27215" y="17815"/>
                        <a:pt x="27315" y="17818"/>
                      </a:cubicBezTo>
                      <a:cubicBezTo>
                        <a:pt x="27498" y="21576"/>
                        <a:pt x="26994" y="27397"/>
                        <a:pt x="31852" y="29046"/>
                      </a:cubicBezTo>
                      <a:cubicBezTo>
                        <a:pt x="27727" y="25105"/>
                        <a:pt x="30110" y="17452"/>
                        <a:pt x="33639" y="14060"/>
                      </a:cubicBezTo>
                      <a:lnTo>
                        <a:pt x="33639" y="14060"/>
                      </a:lnTo>
                      <a:cubicBezTo>
                        <a:pt x="32649" y="14375"/>
                        <a:pt x="31260" y="14845"/>
                        <a:pt x="30076" y="14845"/>
                      </a:cubicBezTo>
                      <a:cubicBezTo>
                        <a:pt x="28850" y="14845"/>
                        <a:pt x="27844" y="14341"/>
                        <a:pt x="27727" y="12639"/>
                      </a:cubicBezTo>
                      <a:lnTo>
                        <a:pt x="27727" y="12639"/>
                      </a:lnTo>
                      <a:lnTo>
                        <a:pt x="28323" y="12777"/>
                      </a:lnTo>
                      <a:cubicBezTo>
                        <a:pt x="28929" y="9834"/>
                        <a:pt x="32519" y="9752"/>
                        <a:pt x="34924" y="9752"/>
                      </a:cubicBezTo>
                      <a:cubicBezTo>
                        <a:pt x="35065" y="9752"/>
                        <a:pt x="35203" y="9752"/>
                        <a:pt x="35335" y="9752"/>
                      </a:cubicBezTo>
                      <a:cubicBezTo>
                        <a:pt x="33777" y="9202"/>
                        <a:pt x="29698" y="9019"/>
                        <a:pt x="28735" y="7552"/>
                      </a:cubicBezTo>
                      <a:cubicBezTo>
                        <a:pt x="27956" y="6407"/>
                        <a:pt x="28277" y="2648"/>
                        <a:pt x="27727" y="999"/>
                      </a:cubicBezTo>
                      <a:cubicBezTo>
                        <a:pt x="27414" y="1268"/>
                        <a:pt x="27015" y="1373"/>
                        <a:pt x="26567" y="1373"/>
                      </a:cubicBezTo>
                      <a:cubicBezTo>
                        <a:pt x="25110" y="1373"/>
                        <a:pt x="23133" y="268"/>
                        <a:pt x="21907" y="128"/>
                      </a:cubicBezTo>
                      <a:cubicBezTo>
                        <a:pt x="21158" y="45"/>
                        <a:pt x="20432" y="1"/>
                        <a:pt x="19725" y="1"/>
                      </a:cubicBezTo>
                      <a:close/>
                    </a:path>
                  </a:pathLst>
                </a:custGeom>
                <a:solidFill>
                  <a:srgbClr val="E5889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" name="Google Shape;126;p26"/>
                <p:cNvSpPr/>
                <p:nvPr/>
              </p:nvSpPr>
              <p:spPr>
                <a:xfrm>
                  <a:off x="4390300" y="1931150"/>
                  <a:ext cx="1496375" cy="74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855" h="29701" extrusionOk="0">
                      <a:moveTo>
                        <a:pt x="47343" y="0"/>
                      </a:moveTo>
                      <a:cubicBezTo>
                        <a:pt x="44861" y="2881"/>
                        <a:pt x="40836" y="4819"/>
                        <a:pt x="36926" y="4819"/>
                      </a:cubicBezTo>
                      <a:cubicBezTo>
                        <a:pt x="36793" y="4819"/>
                        <a:pt x="36660" y="4817"/>
                        <a:pt x="36527" y="4812"/>
                      </a:cubicBezTo>
                      <a:cubicBezTo>
                        <a:pt x="34694" y="4721"/>
                        <a:pt x="30890" y="4079"/>
                        <a:pt x="30386" y="1925"/>
                      </a:cubicBezTo>
                      <a:cubicBezTo>
                        <a:pt x="30137" y="2103"/>
                        <a:pt x="29887" y="2177"/>
                        <a:pt x="29638" y="2177"/>
                      </a:cubicBezTo>
                      <a:cubicBezTo>
                        <a:pt x="28604" y="2177"/>
                        <a:pt x="27570" y="901"/>
                        <a:pt x="26536" y="458"/>
                      </a:cubicBezTo>
                      <a:lnTo>
                        <a:pt x="26536" y="458"/>
                      </a:lnTo>
                      <a:cubicBezTo>
                        <a:pt x="27407" y="3254"/>
                        <a:pt x="29057" y="5637"/>
                        <a:pt x="28095" y="8708"/>
                      </a:cubicBezTo>
                      <a:cubicBezTo>
                        <a:pt x="27636" y="10037"/>
                        <a:pt x="25528" y="11412"/>
                        <a:pt x="26536" y="12557"/>
                      </a:cubicBezTo>
                      <a:cubicBezTo>
                        <a:pt x="25324" y="12991"/>
                        <a:pt x="24091" y="13178"/>
                        <a:pt x="22857" y="13178"/>
                      </a:cubicBezTo>
                      <a:cubicBezTo>
                        <a:pt x="21479" y="13178"/>
                        <a:pt x="20099" y="12944"/>
                        <a:pt x="18745" y="12557"/>
                      </a:cubicBezTo>
                      <a:cubicBezTo>
                        <a:pt x="16454" y="11962"/>
                        <a:pt x="14575" y="11045"/>
                        <a:pt x="12512" y="10083"/>
                      </a:cubicBezTo>
                      <a:cubicBezTo>
                        <a:pt x="10771" y="9212"/>
                        <a:pt x="9442" y="7837"/>
                        <a:pt x="7700" y="7058"/>
                      </a:cubicBezTo>
                      <a:lnTo>
                        <a:pt x="7700" y="7058"/>
                      </a:lnTo>
                      <a:cubicBezTo>
                        <a:pt x="8754" y="10816"/>
                        <a:pt x="10450" y="14345"/>
                        <a:pt x="8892" y="18057"/>
                      </a:cubicBezTo>
                      <a:cubicBezTo>
                        <a:pt x="8032" y="20147"/>
                        <a:pt x="5667" y="21350"/>
                        <a:pt x="3305" y="21350"/>
                      </a:cubicBezTo>
                      <a:cubicBezTo>
                        <a:pt x="2143" y="21350"/>
                        <a:pt x="983" y="21059"/>
                        <a:pt x="1" y="20440"/>
                      </a:cubicBezTo>
                      <a:lnTo>
                        <a:pt x="1" y="20440"/>
                      </a:lnTo>
                      <a:cubicBezTo>
                        <a:pt x="1347" y="23090"/>
                        <a:pt x="3734" y="25778"/>
                        <a:pt x="7093" y="25778"/>
                      </a:cubicBezTo>
                      <a:cubicBezTo>
                        <a:pt x="7395" y="25778"/>
                        <a:pt x="7704" y="25756"/>
                        <a:pt x="8021" y="25711"/>
                      </a:cubicBezTo>
                      <a:lnTo>
                        <a:pt x="8159" y="25069"/>
                      </a:lnTo>
                      <a:cubicBezTo>
                        <a:pt x="10221" y="25848"/>
                        <a:pt x="11046" y="28002"/>
                        <a:pt x="13154" y="29010"/>
                      </a:cubicBezTo>
                      <a:cubicBezTo>
                        <a:pt x="14038" y="29421"/>
                        <a:pt x="15116" y="29700"/>
                        <a:pt x="16151" y="29700"/>
                      </a:cubicBezTo>
                      <a:cubicBezTo>
                        <a:pt x="16620" y="29700"/>
                        <a:pt x="17080" y="29643"/>
                        <a:pt x="17508" y="29514"/>
                      </a:cubicBezTo>
                      <a:cubicBezTo>
                        <a:pt x="19387" y="28965"/>
                        <a:pt x="20441" y="26398"/>
                        <a:pt x="22183" y="25894"/>
                      </a:cubicBezTo>
                      <a:cubicBezTo>
                        <a:pt x="22492" y="25803"/>
                        <a:pt x="22829" y="25764"/>
                        <a:pt x="23185" y="25764"/>
                      </a:cubicBezTo>
                      <a:cubicBezTo>
                        <a:pt x="24992" y="25764"/>
                        <a:pt x="27266" y="26786"/>
                        <a:pt x="28645" y="27360"/>
                      </a:cubicBezTo>
                      <a:cubicBezTo>
                        <a:pt x="31715" y="28598"/>
                        <a:pt x="34373" y="29194"/>
                        <a:pt x="37719" y="29240"/>
                      </a:cubicBezTo>
                      <a:cubicBezTo>
                        <a:pt x="37867" y="29243"/>
                        <a:pt x="38016" y="29244"/>
                        <a:pt x="38165" y="29244"/>
                      </a:cubicBezTo>
                      <a:cubicBezTo>
                        <a:pt x="42156" y="29244"/>
                        <a:pt x="46331" y="28070"/>
                        <a:pt x="49910" y="26215"/>
                      </a:cubicBezTo>
                      <a:cubicBezTo>
                        <a:pt x="55089" y="23465"/>
                        <a:pt x="58709" y="20669"/>
                        <a:pt x="58892" y="14711"/>
                      </a:cubicBezTo>
                      <a:cubicBezTo>
                        <a:pt x="58984" y="11549"/>
                        <a:pt x="59855" y="7974"/>
                        <a:pt x="56463" y="6050"/>
                      </a:cubicBezTo>
                      <a:lnTo>
                        <a:pt x="56463" y="6050"/>
                      </a:lnTo>
                      <a:cubicBezTo>
                        <a:pt x="57013" y="7562"/>
                        <a:pt x="57197" y="9166"/>
                        <a:pt x="55776" y="10083"/>
                      </a:cubicBezTo>
                      <a:cubicBezTo>
                        <a:pt x="55284" y="10395"/>
                        <a:pt x="54817" y="10527"/>
                        <a:pt x="54376" y="10527"/>
                      </a:cubicBezTo>
                      <a:cubicBezTo>
                        <a:pt x="52680" y="10527"/>
                        <a:pt x="51359" y="8569"/>
                        <a:pt x="50414" y="7333"/>
                      </a:cubicBezTo>
                      <a:cubicBezTo>
                        <a:pt x="47985" y="4216"/>
                        <a:pt x="46564" y="4216"/>
                        <a:pt x="47343" y="0"/>
                      </a:cubicBezTo>
                      <a:close/>
                    </a:path>
                  </a:pathLst>
                </a:custGeom>
                <a:solidFill>
                  <a:srgbClr val="E5889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" name="Google Shape;127;p26"/>
                <p:cNvSpPr/>
                <p:nvPr/>
              </p:nvSpPr>
              <p:spPr>
                <a:xfrm>
                  <a:off x="3639725" y="2025025"/>
                  <a:ext cx="2664000" cy="18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60" h="75877" extrusionOk="0">
                      <a:moveTo>
                        <a:pt x="71721" y="1"/>
                      </a:moveTo>
                      <a:cubicBezTo>
                        <a:pt x="65461" y="1"/>
                        <a:pt x="61437" y="4457"/>
                        <a:pt x="59172" y="10498"/>
                      </a:cubicBezTo>
                      <a:cubicBezTo>
                        <a:pt x="54998" y="9200"/>
                        <a:pt x="51280" y="5809"/>
                        <a:pt x="46992" y="5809"/>
                      </a:cubicBezTo>
                      <a:cubicBezTo>
                        <a:pt x="45677" y="5809"/>
                        <a:pt x="44308" y="6128"/>
                        <a:pt x="42856" y="6923"/>
                      </a:cubicBezTo>
                      <a:cubicBezTo>
                        <a:pt x="39511" y="8757"/>
                        <a:pt x="38090" y="11873"/>
                        <a:pt x="37265" y="15356"/>
                      </a:cubicBezTo>
                      <a:cubicBezTo>
                        <a:pt x="36853" y="17098"/>
                        <a:pt x="36944" y="23789"/>
                        <a:pt x="35982" y="24751"/>
                      </a:cubicBezTo>
                      <a:cubicBezTo>
                        <a:pt x="35667" y="25051"/>
                        <a:pt x="35229" y="25145"/>
                        <a:pt x="34740" y="25145"/>
                      </a:cubicBezTo>
                      <a:cubicBezTo>
                        <a:pt x="33927" y="25145"/>
                        <a:pt x="32974" y="24885"/>
                        <a:pt x="32216" y="24885"/>
                      </a:cubicBezTo>
                      <a:cubicBezTo>
                        <a:pt x="32038" y="24885"/>
                        <a:pt x="31871" y="24900"/>
                        <a:pt x="31720" y="24935"/>
                      </a:cubicBezTo>
                      <a:cubicBezTo>
                        <a:pt x="29749" y="25439"/>
                        <a:pt x="28695" y="26539"/>
                        <a:pt x="27641" y="28143"/>
                      </a:cubicBezTo>
                      <a:cubicBezTo>
                        <a:pt x="26083" y="30572"/>
                        <a:pt x="25578" y="33871"/>
                        <a:pt x="25578" y="36667"/>
                      </a:cubicBezTo>
                      <a:cubicBezTo>
                        <a:pt x="25533" y="40517"/>
                        <a:pt x="26632" y="41937"/>
                        <a:pt x="22874" y="44137"/>
                      </a:cubicBezTo>
                      <a:cubicBezTo>
                        <a:pt x="20406" y="45536"/>
                        <a:pt x="17937" y="46418"/>
                        <a:pt x="15171" y="46418"/>
                      </a:cubicBezTo>
                      <a:cubicBezTo>
                        <a:pt x="14855" y="46418"/>
                        <a:pt x="14536" y="46406"/>
                        <a:pt x="14213" y="46383"/>
                      </a:cubicBezTo>
                      <a:cubicBezTo>
                        <a:pt x="13710" y="46340"/>
                        <a:pt x="13200" y="46318"/>
                        <a:pt x="12687" y="46318"/>
                      </a:cubicBezTo>
                      <a:cubicBezTo>
                        <a:pt x="6695" y="46318"/>
                        <a:pt x="266" y="49317"/>
                        <a:pt x="97" y="56282"/>
                      </a:cubicBezTo>
                      <a:cubicBezTo>
                        <a:pt x="0" y="61091"/>
                        <a:pt x="1890" y="62604"/>
                        <a:pt x="4506" y="62604"/>
                      </a:cubicBezTo>
                      <a:cubicBezTo>
                        <a:pt x="8099" y="62604"/>
                        <a:pt x="13062" y="59752"/>
                        <a:pt x="16137" y="58665"/>
                      </a:cubicBezTo>
                      <a:cubicBezTo>
                        <a:pt x="18309" y="57881"/>
                        <a:pt x="20674" y="57394"/>
                        <a:pt x="23012" y="57394"/>
                      </a:cubicBezTo>
                      <a:cubicBezTo>
                        <a:pt x="24770" y="57394"/>
                        <a:pt x="26512" y="57669"/>
                        <a:pt x="28145" y="58299"/>
                      </a:cubicBezTo>
                      <a:cubicBezTo>
                        <a:pt x="32911" y="60132"/>
                        <a:pt x="33095" y="65586"/>
                        <a:pt x="37311" y="67785"/>
                      </a:cubicBezTo>
                      <a:cubicBezTo>
                        <a:pt x="38410" y="68370"/>
                        <a:pt x="39445" y="68625"/>
                        <a:pt x="40425" y="68625"/>
                      </a:cubicBezTo>
                      <a:cubicBezTo>
                        <a:pt x="42674" y="68625"/>
                        <a:pt x="44630" y="67282"/>
                        <a:pt x="46385" y="65494"/>
                      </a:cubicBezTo>
                      <a:cubicBezTo>
                        <a:pt x="49777" y="69435"/>
                        <a:pt x="51518" y="73560"/>
                        <a:pt x="56972" y="75347"/>
                      </a:cubicBezTo>
                      <a:cubicBezTo>
                        <a:pt x="58105" y="75711"/>
                        <a:pt x="59151" y="75876"/>
                        <a:pt x="60124" y="75876"/>
                      </a:cubicBezTo>
                      <a:cubicBezTo>
                        <a:pt x="64305" y="75876"/>
                        <a:pt x="67121" y="72813"/>
                        <a:pt x="69575" y="69206"/>
                      </a:cubicBezTo>
                      <a:cubicBezTo>
                        <a:pt x="72547" y="71810"/>
                        <a:pt x="74935" y="74220"/>
                        <a:pt x="78192" y="74220"/>
                      </a:cubicBezTo>
                      <a:cubicBezTo>
                        <a:pt x="79405" y="74220"/>
                        <a:pt x="80740" y="73886"/>
                        <a:pt x="82270" y="73102"/>
                      </a:cubicBezTo>
                      <a:cubicBezTo>
                        <a:pt x="86211" y="71039"/>
                        <a:pt x="88915" y="65540"/>
                        <a:pt x="88824" y="61232"/>
                      </a:cubicBezTo>
                      <a:lnTo>
                        <a:pt x="88824" y="61232"/>
                      </a:lnTo>
                      <a:cubicBezTo>
                        <a:pt x="89641" y="61266"/>
                        <a:pt x="90449" y="61292"/>
                        <a:pt x="91245" y="61292"/>
                      </a:cubicBezTo>
                      <a:cubicBezTo>
                        <a:pt x="95719" y="61292"/>
                        <a:pt x="99799" y="60495"/>
                        <a:pt x="102756" y="56099"/>
                      </a:cubicBezTo>
                      <a:cubicBezTo>
                        <a:pt x="105002" y="52753"/>
                        <a:pt x="106468" y="43221"/>
                        <a:pt x="102894" y="40425"/>
                      </a:cubicBezTo>
                      <a:cubicBezTo>
                        <a:pt x="106560" y="35200"/>
                        <a:pt x="106285" y="27639"/>
                        <a:pt x="103810" y="21589"/>
                      </a:cubicBezTo>
                      <a:cubicBezTo>
                        <a:pt x="102274" y="17732"/>
                        <a:pt x="97002" y="12198"/>
                        <a:pt x="92177" y="12198"/>
                      </a:cubicBezTo>
                      <a:cubicBezTo>
                        <a:pt x="90523" y="12198"/>
                        <a:pt x="88921" y="12848"/>
                        <a:pt x="87541" y="14440"/>
                      </a:cubicBezTo>
                      <a:cubicBezTo>
                        <a:pt x="85707" y="8069"/>
                        <a:pt x="81995" y="1790"/>
                        <a:pt x="74754" y="324"/>
                      </a:cubicBezTo>
                      <a:cubicBezTo>
                        <a:pt x="73690" y="105"/>
                        <a:pt x="72679" y="1"/>
                        <a:pt x="71721" y="1"/>
                      </a:cubicBezTo>
                      <a:close/>
                    </a:path>
                  </a:pathLst>
                </a:custGeom>
                <a:solidFill>
                  <a:srgbClr val="F4A6B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" name="Google Shape;128;p26"/>
                <p:cNvSpPr/>
                <p:nvPr/>
              </p:nvSpPr>
              <p:spPr>
                <a:xfrm>
                  <a:off x="4494575" y="2529375"/>
                  <a:ext cx="1728950" cy="129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58" h="51705" extrusionOk="0">
                      <a:moveTo>
                        <a:pt x="59545" y="0"/>
                      </a:moveTo>
                      <a:cubicBezTo>
                        <a:pt x="56715" y="0"/>
                        <a:pt x="54457" y="3087"/>
                        <a:pt x="52751" y="5540"/>
                      </a:cubicBezTo>
                      <a:cubicBezTo>
                        <a:pt x="49909" y="9710"/>
                        <a:pt x="45280" y="14522"/>
                        <a:pt x="40056" y="15531"/>
                      </a:cubicBezTo>
                      <a:cubicBezTo>
                        <a:pt x="39065" y="15717"/>
                        <a:pt x="38067" y="15779"/>
                        <a:pt x="37065" y="15779"/>
                      </a:cubicBezTo>
                      <a:cubicBezTo>
                        <a:pt x="35083" y="15779"/>
                        <a:pt x="33081" y="15537"/>
                        <a:pt x="31064" y="15537"/>
                      </a:cubicBezTo>
                      <a:cubicBezTo>
                        <a:pt x="30093" y="15537"/>
                        <a:pt x="29118" y="15593"/>
                        <a:pt x="28140" y="15760"/>
                      </a:cubicBezTo>
                      <a:cubicBezTo>
                        <a:pt x="24474" y="16401"/>
                        <a:pt x="20028" y="16951"/>
                        <a:pt x="16958" y="19380"/>
                      </a:cubicBezTo>
                      <a:cubicBezTo>
                        <a:pt x="16774" y="19564"/>
                        <a:pt x="16545" y="19747"/>
                        <a:pt x="16316" y="19930"/>
                      </a:cubicBezTo>
                      <a:cubicBezTo>
                        <a:pt x="15078" y="21168"/>
                        <a:pt x="14345" y="22818"/>
                        <a:pt x="13199" y="24147"/>
                      </a:cubicBezTo>
                      <a:cubicBezTo>
                        <a:pt x="11412" y="26301"/>
                        <a:pt x="9487" y="26621"/>
                        <a:pt x="7104" y="27813"/>
                      </a:cubicBezTo>
                      <a:cubicBezTo>
                        <a:pt x="2384" y="30150"/>
                        <a:pt x="0" y="35650"/>
                        <a:pt x="3621" y="40050"/>
                      </a:cubicBezTo>
                      <a:cubicBezTo>
                        <a:pt x="5021" y="41712"/>
                        <a:pt x="7380" y="42622"/>
                        <a:pt x="9585" y="42622"/>
                      </a:cubicBezTo>
                      <a:cubicBezTo>
                        <a:pt x="9690" y="42622"/>
                        <a:pt x="9795" y="42620"/>
                        <a:pt x="9900" y="42616"/>
                      </a:cubicBezTo>
                      <a:cubicBezTo>
                        <a:pt x="10954" y="42570"/>
                        <a:pt x="11916" y="42158"/>
                        <a:pt x="12833" y="41608"/>
                      </a:cubicBezTo>
                      <a:cubicBezTo>
                        <a:pt x="13103" y="41428"/>
                        <a:pt x="15187" y="39832"/>
                        <a:pt x="14912" y="39385"/>
                      </a:cubicBezTo>
                      <a:lnTo>
                        <a:pt x="14912" y="39385"/>
                      </a:lnTo>
                      <a:cubicBezTo>
                        <a:pt x="15218" y="39814"/>
                        <a:pt x="15263" y="40885"/>
                        <a:pt x="15353" y="41470"/>
                      </a:cubicBezTo>
                      <a:cubicBezTo>
                        <a:pt x="16087" y="45503"/>
                        <a:pt x="19616" y="49628"/>
                        <a:pt x="23465" y="51095"/>
                      </a:cubicBezTo>
                      <a:cubicBezTo>
                        <a:pt x="24552" y="51513"/>
                        <a:pt x="25706" y="51705"/>
                        <a:pt x="26867" y="51705"/>
                      </a:cubicBezTo>
                      <a:cubicBezTo>
                        <a:pt x="28888" y="51705"/>
                        <a:pt x="30931" y="51122"/>
                        <a:pt x="32677" y="50132"/>
                      </a:cubicBezTo>
                      <a:cubicBezTo>
                        <a:pt x="34740" y="48941"/>
                        <a:pt x="37489" y="46466"/>
                        <a:pt x="36939" y="43853"/>
                      </a:cubicBezTo>
                      <a:lnTo>
                        <a:pt x="36939" y="43853"/>
                      </a:lnTo>
                      <a:cubicBezTo>
                        <a:pt x="37535" y="46603"/>
                        <a:pt x="40056" y="49674"/>
                        <a:pt x="43126" y="49674"/>
                      </a:cubicBezTo>
                      <a:cubicBezTo>
                        <a:pt x="45922" y="49674"/>
                        <a:pt x="48809" y="48345"/>
                        <a:pt x="50780" y="46374"/>
                      </a:cubicBezTo>
                      <a:cubicBezTo>
                        <a:pt x="52522" y="44678"/>
                        <a:pt x="54767" y="40416"/>
                        <a:pt x="54126" y="37941"/>
                      </a:cubicBezTo>
                      <a:lnTo>
                        <a:pt x="54126" y="37941"/>
                      </a:lnTo>
                      <a:cubicBezTo>
                        <a:pt x="55015" y="38807"/>
                        <a:pt x="56142" y="39162"/>
                        <a:pt x="57359" y="39162"/>
                      </a:cubicBezTo>
                      <a:cubicBezTo>
                        <a:pt x="60782" y="39162"/>
                        <a:pt x="64923" y="36359"/>
                        <a:pt x="66546" y="34229"/>
                      </a:cubicBezTo>
                      <a:cubicBezTo>
                        <a:pt x="68837" y="31250"/>
                        <a:pt x="68745" y="27355"/>
                        <a:pt x="67371" y="23963"/>
                      </a:cubicBezTo>
                      <a:cubicBezTo>
                        <a:pt x="66546" y="21901"/>
                        <a:pt x="64025" y="18326"/>
                        <a:pt x="64392" y="16035"/>
                      </a:cubicBezTo>
                      <a:cubicBezTo>
                        <a:pt x="64667" y="14385"/>
                        <a:pt x="66087" y="14202"/>
                        <a:pt x="66912" y="12781"/>
                      </a:cubicBezTo>
                      <a:cubicBezTo>
                        <a:pt x="69158" y="8931"/>
                        <a:pt x="65446" y="3019"/>
                        <a:pt x="62146" y="865"/>
                      </a:cubicBezTo>
                      <a:cubicBezTo>
                        <a:pt x="61231" y="258"/>
                        <a:pt x="60364" y="0"/>
                        <a:pt x="59545" y="0"/>
                      </a:cubicBezTo>
                      <a:close/>
                    </a:path>
                  </a:pathLst>
                </a:custGeom>
                <a:solidFill>
                  <a:srgbClr val="F9D7DD"/>
                </a:solidFill>
                <a:ln w="14900" cap="flat" cmpd="sng">
                  <a:solidFill>
                    <a:srgbClr val="E26983"/>
                  </a:solidFill>
                  <a:prstDash val="solid"/>
                  <a:miter lim="4583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" name="Google Shape;129;p26"/>
                <p:cNvSpPr/>
                <p:nvPr/>
              </p:nvSpPr>
              <p:spPr>
                <a:xfrm>
                  <a:off x="4546125" y="2509275"/>
                  <a:ext cx="1657250" cy="12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90" h="49454" extrusionOk="0">
                      <a:moveTo>
                        <a:pt x="55494" y="1"/>
                      </a:moveTo>
                      <a:cubicBezTo>
                        <a:pt x="53145" y="1"/>
                        <a:pt x="50799" y="1132"/>
                        <a:pt x="49268" y="3915"/>
                      </a:cubicBezTo>
                      <a:cubicBezTo>
                        <a:pt x="47985" y="6252"/>
                        <a:pt x="46014" y="8177"/>
                        <a:pt x="43493" y="9093"/>
                      </a:cubicBezTo>
                      <a:cubicBezTo>
                        <a:pt x="42279" y="9546"/>
                        <a:pt x="41152" y="9714"/>
                        <a:pt x="40071" y="9714"/>
                      </a:cubicBezTo>
                      <a:cubicBezTo>
                        <a:pt x="37318" y="9714"/>
                        <a:pt x="34866" y="8623"/>
                        <a:pt x="32036" y="8360"/>
                      </a:cubicBezTo>
                      <a:cubicBezTo>
                        <a:pt x="31804" y="8342"/>
                        <a:pt x="31583" y="8333"/>
                        <a:pt x="31373" y="8333"/>
                      </a:cubicBezTo>
                      <a:cubicBezTo>
                        <a:pt x="26927" y="8333"/>
                        <a:pt x="27075" y="12347"/>
                        <a:pt x="22962" y="14272"/>
                      </a:cubicBezTo>
                      <a:cubicBezTo>
                        <a:pt x="22042" y="14712"/>
                        <a:pt x="21193" y="14829"/>
                        <a:pt x="20356" y="14829"/>
                      </a:cubicBezTo>
                      <a:cubicBezTo>
                        <a:pt x="19400" y="14829"/>
                        <a:pt x="18460" y="14676"/>
                        <a:pt x="17452" y="14676"/>
                      </a:cubicBezTo>
                      <a:cubicBezTo>
                        <a:pt x="17319" y="14676"/>
                        <a:pt x="17185" y="14679"/>
                        <a:pt x="17050" y="14685"/>
                      </a:cubicBezTo>
                      <a:cubicBezTo>
                        <a:pt x="14850" y="14776"/>
                        <a:pt x="13154" y="16014"/>
                        <a:pt x="11183" y="16655"/>
                      </a:cubicBezTo>
                      <a:cubicBezTo>
                        <a:pt x="11871" y="19772"/>
                        <a:pt x="10267" y="22522"/>
                        <a:pt x="8479" y="24905"/>
                      </a:cubicBezTo>
                      <a:cubicBezTo>
                        <a:pt x="6050" y="28067"/>
                        <a:pt x="1" y="32008"/>
                        <a:pt x="2980" y="36821"/>
                      </a:cubicBezTo>
                      <a:cubicBezTo>
                        <a:pt x="4034" y="38500"/>
                        <a:pt x="7620" y="40546"/>
                        <a:pt x="10074" y="40546"/>
                      </a:cubicBezTo>
                      <a:cubicBezTo>
                        <a:pt x="10499" y="40546"/>
                        <a:pt x="10891" y="40485"/>
                        <a:pt x="11229" y="40349"/>
                      </a:cubicBezTo>
                      <a:cubicBezTo>
                        <a:pt x="11779" y="40120"/>
                        <a:pt x="12054" y="39479"/>
                        <a:pt x="12375" y="38975"/>
                      </a:cubicBezTo>
                      <a:cubicBezTo>
                        <a:pt x="12731" y="38500"/>
                        <a:pt x="13052" y="37719"/>
                        <a:pt x="13634" y="37719"/>
                      </a:cubicBezTo>
                      <a:cubicBezTo>
                        <a:pt x="13727" y="37719"/>
                        <a:pt x="13826" y="37739"/>
                        <a:pt x="13933" y="37783"/>
                      </a:cubicBezTo>
                      <a:cubicBezTo>
                        <a:pt x="14850" y="38104"/>
                        <a:pt x="14300" y="39524"/>
                        <a:pt x="14483" y="40212"/>
                      </a:cubicBezTo>
                      <a:cubicBezTo>
                        <a:pt x="14712" y="41220"/>
                        <a:pt x="15583" y="42091"/>
                        <a:pt x="16087" y="43008"/>
                      </a:cubicBezTo>
                      <a:cubicBezTo>
                        <a:pt x="18038" y="46476"/>
                        <a:pt x="21303" y="49453"/>
                        <a:pt x="25258" y="49453"/>
                      </a:cubicBezTo>
                      <a:cubicBezTo>
                        <a:pt x="25484" y="49453"/>
                        <a:pt x="25711" y="49443"/>
                        <a:pt x="25941" y="49424"/>
                      </a:cubicBezTo>
                      <a:cubicBezTo>
                        <a:pt x="29057" y="49149"/>
                        <a:pt x="31578" y="47866"/>
                        <a:pt x="33228" y="45207"/>
                      </a:cubicBezTo>
                      <a:cubicBezTo>
                        <a:pt x="34740" y="42778"/>
                        <a:pt x="34007" y="39754"/>
                        <a:pt x="35290" y="37233"/>
                      </a:cubicBezTo>
                      <a:cubicBezTo>
                        <a:pt x="35886" y="37829"/>
                        <a:pt x="35657" y="39112"/>
                        <a:pt x="35657" y="39891"/>
                      </a:cubicBezTo>
                      <a:cubicBezTo>
                        <a:pt x="35657" y="40441"/>
                        <a:pt x="35519" y="41037"/>
                        <a:pt x="35565" y="41587"/>
                      </a:cubicBezTo>
                      <a:cubicBezTo>
                        <a:pt x="35840" y="44749"/>
                        <a:pt x="38544" y="45941"/>
                        <a:pt x="41385" y="46078"/>
                      </a:cubicBezTo>
                      <a:cubicBezTo>
                        <a:pt x="41534" y="46086"/>
                        <a:pt x="41682" y="46090"/>
                        <a:pt x="41830" y="46090"/>
                      </a:cubicBezTo>
                      <a:cubicBezTo>
                        <a:pt x="45035" y="46090"/>
                        <a:pt x="47820" y="44202"/>
                        <a:pt x="49222" y="41266"/>
                      </a:cubicBezTo>
                      <a:cubicBezTo>
                        <a:pt x="49726" y="40120"/>
                        <a:pt x="50689" y="39799"/>
                        <a:pt x="50872" y="38425"/>
                      </a:cubicBezTo>
                      <a:cubicBezTo>
                        <a:pt x="51010" y="37325"/>
                        <a:pt x="50780" y="36041"/>
                        <a:pt x="50460" y="34987"/>
                      </a:cubicBezTo>
                      <a:cubicBezTo>
                        <a:pt x="50276" y="34346"/>
                        <a:pt x="48581" y="30908"/>
                        <a:pt x="49268" y="30771"/>
                      </a:cubicBezTo>
                      <a:cubicBezTo>
                        <a:pt x="49286" y="30768"/>
                        <a:pt x="49303" y="30767"/>
                        <a:pt x="49321" y="30767"/>
                      </a:cubicBezTo>
                      <a:cubicBezTo>
                        <a:pt x="50183" y="30767"/>
                        <a:pt x="51245" y="33992"/>
                        <a:pt x="51560" y="34621"/>
                      </a:cubicBezTo>
                      <a:cubicBezTo>
                        <a:pt x="52442" y="36337"/>
                        <a:pt x="53851" y="37003"/>
                        <a:pt x="55404" y="37003"/>
                      </a:cubicBezTo>
                      <a:cubicBezTo>
                        <a:pt x="58287" y="37003"/>
                        <a:pt x="61663" y="34703"/>
                        <a:pt x="63063" y="32558"/>
                      </a:cubicBezTo>
                      <a:cubicBezTo>
                        <a:pt x="64942" y="29763"/>
                        <a:pt x="65446" y="26188"/>
                        <a:pt x="64667" y="22980"/>
                      </a:cubicBezTo>
                      <a:cubicBezTo>
                        <a:pt x="64254" y="21284"/>
                        <a:pt x="63521" y="19863"/>
                        <a:pt x="62559" y="18443"/>
                      </a:cubicBezTo>
                      <a:cubicBezTo>
                        <a:pt x="61871" y="17297"/>
                        <a:pt x="59763" y="15647"/>
                        <a:pt x="59671" y="14364"/>
                      </a:cubicBezTo>
                      <a:cubicBezTo>
                        <a:pt x="59626" y="13447"/>
                        <a:pt x="61230" y="12393"/>
                        <a:pt x="61917" y="11568"/>
                      </a:cubicBezTo>
                      <a:cubicBezTo>
                        <a:pt x="66290" y="5951"/>
                        <a:pt x="60883" y="1"/>
                        <a:pt x="55494" y="1"/>
                      </a:cubicBezTo>
                      <a:close/>
                    </a:path>
                  </a:pathLst>
                </a:custGeom>
                <a:solidFill>
                  <a:srgbClr val="EF929F"/>
                </a:solidFill>
                <a:ln w="14900" cap="flat" cmpd="sng">
                  <a:solidFill>
                    <a:srgbClr val="E26983"/>
                  </a:solidFill>
                  <a:prstDash val="solid"/>
                  <a:miter lim="4583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" name="Google Shape;130;p26"/>
                <p:cNvSpPr/>
                <p:nvPr/>
              </p:nvSpPr>
              <p:spPr>
                <a:xfrm>
                  <a:off x="4657275" y="2710950"/>
                  <a:ext cx="1382950" cy="750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18" h="30037" extrusionOk="0">
                      <a:moveTo>
                        <a:pt x="1" y="21787"/>
                      </a:moveTo>
                      <a:lnTo>
                        <a:pt x="1" y="21787"/>
                      </a:lnTo>
                      <a:cubicBezTo>
                        <a:pt x="1" y="21787"/>
                        <a:pt x="0" y="21787"/>
                        <a:pt x="0" y="21787"/>
                      </a:cubicBezTo>
                      <a:cubicBezTo>
                        <a:pt x="0" y="21787"/>
                        <a:pt x="1" y="21787"/>
                        <a:pt x="1" y="21787"/>
                      </a:cubicBezTo>
                      <a:close/>
                      <a:moveTo>
                        <a:pt x="41465" y="0"/>
                      </a:moveTo>
                      <a:cubicBezTo>
                        <a:pt x="39191" y="0"/>
                        <a:pt x="40227" y="2790"/>
                        <a:pt x="39964" y="4280"/>
                      </a:cubicBezTo>
                      <a:cubicBezTo>
                        <a:pt x="39643" y="5976"/>
                        <a:pt x="39322" y="8038"/>
                        <a:pt x="37993" y="9322"/>
                      </a:cubicBezTo>
                      <a:cubicBezTo>
                        <a:pt x="36827" y="10488"/>
                        <a:pt x="35002" y="11184"/>
                        <a:pt x="33224" y="11184"/>
                      </a:cubicBezTo>
                      <a:cubicBezTo>
                        <a:pt x="31719" y="11184"/>
                        <a:pt x="30248" y="10685"/>
                        <a:pt x="29240" y="9551"/>
                      </a:cubicBezTo>
                      <a:cubicBezTo>
                        <a:pt x="27315" y="7397"/>
                        <a:pt x="26673" y="4143"/>
                        <a:pt x="25161" y="1806"/>
                      </a:cubicBezTo>
                      <a:cubicBezTo>
                        <a:pt x="24992" y="1884"/>
                        <a:pt x="24841" y="1921"/>
                        <a:pt x="24707" y="1921"/>
                      </a:cubicBezTo>
                      <a:cubicBezTo>
                        <a:pt x="24368" y="1921"/>
                        <a:pt x="24134" y="1682"/>
                        <a:pt x="23969" y="1256"/>
                      </a:cubicBezTo>
                      <a:cubicBezTo>
                        <a:pt x="23053" y="1851"/>
                        <a:pt x="22182" y="2768"/>
                        <a:pt x="21907" y="3868"/>
                      </a:cubicBezTo>
                      <a:cubicBezTo>
                        <a:pt x="24015" y="4647"/>
                        <a:pt x="25986" y="5014"/>
                        <a:pt x="26123" y="7947"/>
                      </a:cubicBezTo>
                      <a:cubicBezTo>
                        <a:pt x="26307" y="11155"/>
                        <a:pt x="23603" y="14730"/>
                        <a:pt x="20899" y="16196"/>
                      </a:cubicBezTo>
                      <a:cubicBezTo>
                        <a:pt x="19536" y="16908"/>
                        <a:pt x="17803" y="17322"/>
                        <a:pt x="16069" y="17322"/>
                      </a:cubicBezTo>
                      <a:cubicBezTo>
                        <a:pt x="13895" y="17322"/>
                        <a:pt x="11719" y="16672"/>
                        <a:pt x="10266" y="15142"/>
                      </a:cubicBezTo>
                      <a:cubicBezTo>
                        <a:pt x="8983" y="13767"/>
                        <a:pt x="8754" y="11659"/>
                        <a:pt x="9395" y="9917"/>
                      </a:cubicBezTo>
                      <a:cubicBezTo>
                        <a:pt x="9716" y="9047"/>
                        <a:pt x="10495" y="8451"/>
                        <a:pt x="10587" y="7488"/>
                      </a:cubicBezTo>
                      <a:cubicBezTo>
                        <a:pt x="10564" y="7481"/>
                        <a:pt x="10534" y="7478"/>
                        <a:pt x="10498" y="7478"/>
                      </a:cubicBezTo>
                      <a:cubicBezTo>
                        <a:pt x="9829" y="7478"/>
                        <a:pt x="7104" y="8639"/>
                        <a:pt x="7104" y="8726"/>
                      </a:cubicBezTo>
                      <a:cubicBezTo>
                        <a:pt x="7791" y="11888"/>
                        <a:pt x="6187" y="14638"/>
                        <a:pt x="4400" y="17021"/>
                      </a:cubicBezTo>
                      <a:cubicBezTo>
                        <a:pt x="3621" y="18029"/>
                        <a:pt x="2704" y="18533"/>
                        <a:pt x="1788" y="19313"/>
                      </a:cubicBezTo>
                      <a:cubicBezTo>
                        <a:pt x="1513" y="19587"/>
                        <a:pt x="97" y="21780"/>
                        <a:pt x="1" y="21787"/>
                      </a:cubicBezTo>
                      <a:lnTo>
                        <a:pt x="1" y="21787"/>
                      </a:lnTo>
                      <a:cubicBezTo>
                        <a:pt x="1101" y="21741"/>
                        <a:pt x="2154" y="20962"/>
                        <a:pt x="3254" y="20779"/>
                      </a:cubicBezTo>
                      <a:cubicBezTo>
                        <a:pt x="3637" y="20694"/>
                        <a:pt x="3990" y="20653"/>
                        <a:pt x="4328" y="20653"/>
                      </a:cubicBezTo>
                      <a:cubicBezTo>
                        <a:pt x="5081" y="20653"/>
                        <a:pt x="5763" y="20858"/>
                        <a:pt x="6554" y="21237"/>
                      </a:cubicBezTo>
                      <a:cubicBezTo>
                        <a:pt x="8066" y="22017"/>
                        <a:pt x="9258" y="23712"/>
                        <a:pt x="9441" y="25454"/>
                      </a:cubicBezTo>
                      <a:cubicBezTo>
                        <a:pt x="9533" y="26416"/>
                        <a:pt x="9166" y="27012"/>
                        <a:pt x="8983" y="27929"/>
                      </a:cubicBezTo>
                      <a:cubicBezTo>
                        <a:pt x="8938" y="28151"/>
                        <a:pt x="8851" y="29929"/>
                        <a:pt x="8804" y="30032"/>
                      </a:cubicBezTo>
                      <a:lnTo>
                        <a:pt x="8804" y="30032"/>
                      </a:lnTo>
                      <a:cubicBezTo>
                        <a:pt x="11873" y="26550"/>
                        <a:pt x="14439" y="22429"/>
                        <a:pt x="19753" y="21467"/>
                      </a:cubicBezTo>
                      <a:cubicBezTo>
                        <a:pt x="20208" y="21382"/>
                        <a:pt x="20647" y="21343"/>
                        <a:pt x="21071" y="21343"/>
                      </a:cubicBezTo>
                      <a:cubicBezTo>
                        <a:pt x="25723" y="21343"/>
                        <a:pt x="28530" y="26138"/>
                        <a:pt x="30798" y="29624"/>
                      </a:cubicBezTo>
                      <a:cubicBezTo>
                        <a:pt x="32631" y="26462"/>
                        <a:pt x="28552" y="23621"/>
                        <a:pt x="32540" y="21100"/>
                      </a:cubicBezTo>
                      <a:cubicBezTo>
                        <a:pt x="34015" y="20168"/>
                        <a:pt x="36378" y="19368"/>
                        <a:pt x="38320" y="19368"/>
                      </a:cubicBezTo>
                      <a:cubicBezTo>
                        <a:pt x="38670" y="19368"/>
                        <a:pt x="39007" y="19394"/>
                        <a:pt x="39322" y="19450"/>
                      </a:cubicBezTo>
                      <a:cubicBezTo>
                        <a:pt x="41110" y="19771"/>
                        <a:pt x="41797" y="21467"/>
                        <a:pt x="43355" y="22154"/>
                      </a:cubicBezTo>
                      <a:cubicBezTo>
                        <a:pt x="44089" y="22475"/>
                        <a:pt x="45234" y="22246"/>
                        <a:pt x="45784" y="22933"/>
                      </a:cubicBezTo>
                      <a:cubicBezTo>
                        <a:pt x="45555" y="20733"/>
                        <a:pt x="44593" y="19175"/>
                        <a:pt x="45234" y="16929"/>
                      </a:cubicBezTo>
                      <a:cubicBezTo>
                        <a:pt x="46293" y="13313"/>
                        <a:pt x="50873" y="8382"/>
                        <a:pt x="54852" y="8382"/>
                      </a:cubicBezTo>
                      <a:cubicBezTo>
                        <a:pt x="55008" y="8382"/>
                        <a:pt x="55163" y="8389"/>
                        <a:pt x="55317" y="8405"/>
                      </a:cubicBezTo>
                      <a:cubicBezTo>
                        <a:pt x="54813" y="7947"/>
                        <a:pt x="54905" y="7718"/>
                        <a:pt x="53988" y="7488"/>
                      </a:cubicBezTo>
                      <a:cubicBezTo>
                        <a:pt x="54217" y="6939"/>
                        <a:pt x="54217" y="6389"/>
                        <a:pt x="54675" y="5930"/>
                      </a:cubicBezTo>
                      <a:lnTo>
                        <a:pt x="54675" y="5930"/>
                      </a:lnTo>
                      <a:cubicBezTo>
                        <a:pt x="52925" y="7033"/>
                        <a:pt x="50386" y="8516"/>
                        <a:pt x="48053" y="8516"/>
                      </a:cubicBezTo>
                      <a:cubicBezTo>
                        <a:pt x="47576" y="8516"/>
                        <a:pt x="47107" y="8454"/>
                        <a:pt x="46655" y="8313"/>
                      </a:cubicBezTo>
                      <a:cubicBezTo>
                        <a:pt x="44593" y="7626"/>
                        <a:pt x="43676" y="6022"/>
                        <a:pt x="43493" y="3960"/>
                      </a:cubicBezTo>
                      <a:cubicBezTo>
                        <a:pt x="43355" y="2401"/>
                        <a:pt x="43905" y="247"/>
                        <a:pt x="41797" y="18"/>
                      </a:cubicBezTo>
                      <a:cubicBezTo>
                        <a:pt x="41679" y="6"/>
                        <a:pt x="41569" y="0"/>
                        <a:pt x="41465" y="0"/>
                      </a:cubicBezTo>
                      <a:close/>
                      <a:moveTo>
                        <a:pt x="8804" y="30032"/>
                      </a:moveTo>
                      <a:cubicBezTo>
                        <a:pt x="8802" y="30034"/>
                        <a:pt x="8801" y="30035"/>
                        <a:pt x="8800" y="30037"/>
                      </a:cubicBezTo>
                      <a:cubicBezTo>
                        <a:pt x="8801" y="30037"/>
                        <a:pt x="8802" y="30035"/>
                        <a:pt x="8804" y="30032"/>
                      </a:cubicBezTo>
                      <a:close/>
                    </a:path>
                  </a:pathLst>
                </a:custGeom>
                <a:solidFill>
                  <a:srgbClr val="DD7A8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" name="Google Shape;131;p26"/>
                <p:cNvSpPr/>
                <p:nvPr/>
              </p:nvSpPr>
              <p:spPr>
                <a:xfrm>
                  <a:off x="3542450" y="3138750"/>
                  <a:ext cx="951000" cy="33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0" h="13292" extrusionOk="0">
                      <a:moveTo>
                        <a:pt x="38040" y="4309"/>
                      </a:moveTo>
                      <a:cubicBezTo>
                        <a:pt x="37684" y="4498"/>
                        <a:pt x="37334" y="4664"/>
                        <a:pt x="36990" y="4808"/>
                      </a:cubicBezTo>
                      <a:lnTo>
                        <a:pt x="36990" y="4808"/>
                      </a:lnTo>
                      <a:cubicBezTo>
                        <a:pt x="37401" y="4729"/>
                        <a:pt x="37761" y="4568"/>
                        <a:pt x="38040" y="4309"/>
                      </a:cubicBezTo>
                      <a:close/>
                      <a:moveTo>
                        <a:pt x="27774" y="1"/>
                      </a:moveTo>
                      <a:cubicBezTo>
                        <a:pt x="28140" y="642"/>
                        <a:pt x="20074" y="3071"/>
                        <a:pt x="19295" y="3163"/>
                      </a:cubicBezTo>
                      <a:cubicBezTo>
                        <a:pt x="18843" y="3201"/>
                        <a:pt x="18391" y="3216"/>
                        <a:pt x="17938" y="3216"/>
                      </a:cubicBezTo>
                      <a:cubicBezTo>
                        <a:pt x="15983" y="3216"/>
                        <a:pt x="14028" y="2930"/>
                        <a:pt x="12073" y="2930"/>
                      </a:cubicBezTo>
                      <a:cubicBezTo>
                        <a:pt x="11180" y="2930"/>
                        <a:pt x="10288" y="2990"/>
                        <a:pt x="9396" y="3163"/>
                      </a:cubicBezTo>
                      <a:cubicBezTo>
                        <a:pt x="5959" y="3805"/>
                        <a:pt x="1" y="9396"/>
                        <a:pt x="1330" y="13291"/>
                      </a:cubicBezTo>
                      <a:cubicBezTo>
                        <a:pt x="3942" y="11504"/>
                        <a:pt x="7242" y="9396"/>
                        <a:pt x="10358" y="8296"/>
                      </a:cubicBezTo>
                      <a:cubicBezTo>
                        <a:pt x="13658" y="7150"/>
                        <a:pt x="17829" y="6921"/>
                        <a:pt x="21312" y="6463"/>
                      </a:cubicBezTo>
                      <a:cubicBezTo>
                        <a:pt x="24428" y="6096"/>
                        <a:pt x="25895" y="6463"/>
                        <a:pt x="27820" y="4080"/>
                      </a:cubicBezTo>
                      <a:cubicBezTo>
                        <a:pt x="29799" y="5007"/>
                        <a:pt x="31587" y="5564"/>
                        <a:pt x="33393" y="5564"/>
                      </a:cubicBezTo>
                      <a:cubicBezTo>
                        <a:pt x="34565" y="5564"/>
                        <a:pt x="35745" y="5329"/>
                        <a:pt x="36990" y="4808"/>
                      </a:cubicBezTo>
                      <a:lnTo>
                        <a:pt x="36990" y="4808"/>
                      </a:lnTo>
                      <a:cubicBezTo>
                        <a:pt x="36784" y="4848"/>
                        <a:pt x="36565" y="4866"/>
                        <a:pt x="36337" y="4866"/>
                      </a:cubicBezTo>
                      <a:cubicBezTo>
                        <a:pt x="33801" y="4866"/>
                        <a:pt x="30124" y="2555"/>
                        <a:pt x="30340" y="642"/>
                      </a:cubicBezTo>
                      <a:lnTo>
                        <a:pt x="30340" y="642"/>
                      </a:lnTo>
                      <a:cubicBezTo>
                        <a:pt x="29976" y="791"/>
                        <a:pt x="29611" y="875"/>
                        <a:pt x="29268" y="875"/>
                      </a:cubicBezTo>
                      <a:cubicBezTo>
                        <a:pt x="28663" y="875"/>
                        <a:pt x="28125" y="615"/>
                        <a:pt x="27774" y="1"/>
                      </a:cubicBezTo>
                      <a:close/>
                    </a:path>
                  </a:pathLst>
                </a:custGeom>
                <a:solidFill>
                  <a:srgbClr val="EF929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" name="Google Shape;132;p26"/>
                <p:cNvSpPr/>
                <p:nvPr/>
              </p:nvSpPr>
              <p:spPr>
                <a:xfrm>
                  <a:off x="4365100" y="2204975"/>
                  <a:ext cx="898300" cy="91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32" h="36573" extrusionOk="0">
                      <a:moveTo>
                        <a:pt x="19638" y="0"/>
                      </a:moveTo>
                      <a:cubicBezTo>
                        <a:pt x="18881" y="0"/>
                        <a:pt x="18223" y="100"/>
                        <a:pt x="17737" y="321"/>
                      </a:cubicBezTo>
                      <a:cubicBezTo>
                        <a:pt x="18745" y="1879"/>
                        <a:pt x="21587" y="2796"/>
                        <a:pt x="22961" y="4767"/>
                      </a:cubicBezTo>
                      <a:cubicBezTo>
                        <a:pt x="25024" y="7700"/>
                        <a:pt x="26078" y="11641"/>
                        <a:pt x="25528" y="15262"/>
                      </a:cubicBezTo>
                      <a:cubicBezTo>
                        <a:pt x="25024" y="18516"/>
                        <a:pt x="21724" y="21082"/>
                        <a:pt x="18745" y="22090"/>
                      </a:cubicBezTo>
                      <a:cubicBezTo>
                        <a:pt x="17755" y="22440"/>
                        <a:pt x="16636" y="22697"/>
                        <a:pt x="15540" y="22697"/>
                      </a:cubicBezTo>
                      <a:cubicBezTo>
                        <a:pt x="14911" y="22697"/>
                        <a:pt x="14289" y="22612"/>
                        <a:pt x="13704" y="22411"/>
                      </a:cubicBezTo>
                      <a:cubicBezTo>
                        <a:pt x="12054" y="21815"/>
                        <a:pt x="11550" y="20257"/>
                        <a:pt x="10037" y="19707"/>
                      </a:cubicBezTo>
                      <a:cubicBezTo>
                        <a:pt x="9854" y="19936"/>
                        <a:pt x="9717" y="20166"/>
                        <a:pt x="9625" y="20486"/>
                      </a:cubicBezTo>
                      <a:cubicBezTo>
                        <a:pt x="7927" y="19667"/>
                        <a:pt x="6560" y="19275"/>
                        <a:pt x="5262" y="19275"/>
                      </a:cubicBezTo>
                      <a:cubicBezTo>
                        <a:pt x="3582" y="19275"/>
                        <a:pt x="2017" y="19933"/>
                        <a:pt x="1" y="21174"/>
                      </a:cubicBezTo>
                      <a:cubicBezTo>
                        <a:pt x="465" y="20947"/>
                        <a:pt x="951" y="20843"/>
                        <a:pt x="1449" y="20843"/>
                      </a:cubicBezTo>
                      <a:cubicBezTo>
                        <a:pt x="5473" y="20843"/>
                        <a:pt x="10281" y="27612"/>
                        <a:pt x="10771" y="30752"/>
                      </a:cubicBezTo>
                      <a:lnTo>
                        <a:pt x="11091" y="30706"/>
                      </a:lnTo>
                      <a:cubicBezTo>
                        <a:pt x="12191" y="32219"/>
                        <a:pt x="13062" y="34739"/>
                        <a:pt x="12421" y="36573"/>
                      </a:cubicBezTo>
                      <a:cubicBezTo>
                        <a:pt x="14529" y="34969"/>
                        <a:pt x="16362" y="33135"/>
                        <a:pt x="16866" y="30248"/>
                      </a:cubicBezTo>
                      <a:cubicBezTo>
                        <a:pt x="17370" y="27636"/>
                        <a:pt x="15033" y="26169"/>
                        <a:pt x="17829" y="24428"/>
                      </a:cubicBezTo>
                      <a:cubicBezTo>
                        <a:pt x="18624" y="23937"/>
                        <a:pt x="19777" y="23648"/>
                        <a:pt x="20911" y="23648"/>
                      </a:cubicBezTo>
                      <a:cubicBezTo>
                        <a:pt x="21999" y="23648"/>
                        <a:pt x="23068" y="23914"/>
                        <a:pt x="23786" y="24519"/>
                      </a:cubicBezTo>
                      <a:cubicBezTo>
                        <a:pt x="25665" y="21540"/>
                        <a:pt x="26261" y="17737"/>
                        <a:pt x="29973" y="16087"/>
                      </a:cubicBezTo>
                      <a:cubicBezTo>
                        <a:pt x="31061" y="15616"/>
                        <a:pt x="32507" y="15448"/>
                        <a:pt x="33852" y="15448"/>
                      </a:cubicBezTo>
                      <a:cubicBezTo>
                        <a:pt x="34603" y="15448"/>
                        <a:pt x="35323" y="15500"/>
                        <a:pt x="35931" y="15583"/>
                      </a:cubicBezTo>
                      <a:cubicBezTo>
                        <a:pt x="34281" y="13887"/>
                        <a:pt x="32540" y="12420"/>
                        <a:pt x="31303" y="10312"/>
                      </a:cubicBezTo>
                      <a:cubicBezTo>
                        <a:pt x="30111" y="8341"/>
                        <a:pt x="30111" y="5500"/>
                        <a:pt x="28965" y="3713"/>
                      </a:cubicBezTo>
                      <a:cubicBezTo>
                        <a:pt x="27707" y="1752"/>
                        <a:pt x="22807" y="0"/>
                        <a:pt x="19638" y="0"/>
                      </a:cubicBezTo>
                      <a:close/>
                    </a:path>
                  </a:pathLst>
                </a:custGeom>
                <a:solidFill>
                  <a:srgbClr val="EF929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" name="Google Shape;133;p26"/>
                <p:cNvSpPr/>
                <p:nvPr/>
              </p:nvSpPr>
              <p:spPr>
                <a:xfrm>
                  <a:off x="5348150" y="2014950"/>
                  <a:ext cx="541975" cy="66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79" h="26484" extrusionOk="0">
                      <a:moveTo>
                        <a:pt x="4310" y="1"/>
                      </a:moveTo>
                      <a:cubicBezTo>
                        <a:pt x="4113" y="1"/>
                        <a:pt x="3914" y="13"/>
                        <a:pt x="3713" y="39"/>
                      </a:cubicBezTo>
                      <a:cubicBezTo>
                        <a:pt x="2567" y="177"/>
                        <a:pt x="322" y="2698"/>
                        <a:pt x="1" y="2698"/>
                      </a:cubicBezTo>
                      <a:cubicBezTo>
                        <a:pt x="5592" y="3018"/>
                        <a:pt x="9625" y="7281"/>
                        <a:pt x="10404" y="12643"/>
                      </a:cubicBezTo>
                      <a:cubicBezTo>
                        <a:pt x="11321" y="18555"/>
                        <a:pt x="9992" y="22954"/>
                        <a:pt x="3484" y="23734"/>
                      </a:cubicBezTo>
                      <a:cubicBezTo>
                        <a:pt x="6279" y="24100"/>
                        <a:pt x="9029" y="25292"/>
                        <a:pt x="11504" y="26483"/>
                      </a:cubicBezTo>
                      <a:cubicBezTo>
                        <a:pt x="13337" y="24925"/>
                        <a:pt x="14208" y="22542"/>
                        <a:pt x="15858" y="20846"/>
                      </a:cubicBezTo>
                      <a:cubicBezTo>
                        <a:pt x="17829" y="18876"/>
                        <a:pt x="19799" y="16997"/>
                        <a:pt x="21678" y="14934"/>
                      </a:cubicBezTo>
                      <a:lnTo>
                        <a:pt x="21678" y="14934"/>
                      </a:lnTo>
                      <a:cubicBezTo>
                        <a:pt x="20578" y="15255"/>
                        <a:pt x="19616" y="15805"/>
                        <a:pt x="18470" y="15942"/>
                      </a:cubicBezTo>
                      <a:cubicBezTo>
                        <a:pt x="18149" y="15942"/>
                        <a:pt x="15583" y="9114"/>
                        <a:pt x="15400" y="8655"/>
                      </a:cubicBezTo>
                      <a:cubicBezTo>
                        <a:pt x="13887" y="5310"/>
                        <a:pt x="11733" y="3064"/>
                        <a:pt x="8525" y="1414"/>
                      </a:cubicBezTo>
                      <a:cubicBezTo>
                        <a:pt x="7188" y="725"/>
                        <a:pt x="5814" y="1"/>
                        <a:pt x="4310" y="1"/>
                      </a:cubicBezTo>
                      <a:close/>
                    </a:path>
                  </a:pathLst>
                </a:custGeom>
                <a:solidFill>
                  <a:srgbClr val="EF929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" name="Google Shape;134;p26"/>
                <p:cNvSpPr/>
                <p:nvPr/>
              </p:nvSpPr>
              <p:spPr>
                <a:xfrm>
                  <a:off x="6138725" y="2738900"/>
                  <a:ext cx="142100" cy="27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4" h="10954" extrusionOk="0">
                      <a:moveTo>
                        <a:pt x="3804" y="0"/>
                      </a:moveTo>
                      <a:lnTo>
                        <a:pt x="3804" y="0"/>
                      </a:lnTo>
                      <a:cubicBezTo>
                        <a:pt x="3713" y="2521"/>
                        <a:pt x="2750" y="6645"/>
                        <a:pt x="0" y="7379"/>
                      </a:cubicBezTo>
                      <a:cubicBezTo>
                        <a:pt x="871" y="8479"/>
                        <a:pt x="1925" y="9624"/>
                        <a:pt x="2567" y="10953"/>
                      </a:cubicBezTo>
                      <a:lnTo>
                        <a:pt x="2750" y="10312"/>
                      </a:lnTo>
                      <a:cubicBezTo>
                        <a:pt x="5546" y="7608"/>
                        <a:pt x="5683" y="3254"/>
                        <a:pt x="3804" y="0"/>
                      </a:cubicBezTo>
                      <a:close/>
                    </a:path>
                  </a:pathLst>
                </a:custGeom>
                <a:solidFill>
                  <a:srgbClr val="EF929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" name="Google Shape;135;p26"/>
                <p:cNvSpPr/>
                <p:nvPr/>
              </p:nvSpPr>
              <p:spPr>
                <a:xfrm>
                  <a:off x="3940025" y="2485675"/>
                  <a:ext cx="363225" cy="49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29" h="19708" fill="none" extrusionOk="0">
                      <a:moveTo>
                        <a:pt x="3346" y="1"/>
                      </a:moveTo>
                      <a:cubicBezTo>
                        <a:pt x="2796" y="4675"/>
                        <a:pt x="3025" y="9304"/>
                        <a:pt x="2063" y="13841"/>
                      </a:cubicBezTo>
                      <a:cubicBezTo>
                        <a:pt x="1788" y="14987"/>
                        <a:pt x="1" y="17187"/>
                        <a:pt x="505" y="18378"/>
                      </a:cubicBezTo>
                      <a:cubicBezTo>
                        <a:pt x="1101" y="19708"/>
                        <a:pt x="3667" y="17874"/>
                        <a:pt x="4767" y="17416"/>
                      </a:cubicBezTo>
                      <a:cubicBezTo>
                        <a:pt x="8021" y="15995"/>
                        <a:pt x="11412" y="14483"/>
                        <a:pt x="14529" y="12650"/>
                      </a:cubicBezTo>
                    </a:path>
                  </a:pathLst>
                </a:custGeom>
                <a:noFill/>
                <a:ln w="14900" cap="flat" cmpd="sng">
                  <a:solidFill>
                    <a:srgbClr val="E26983"/>
                  </a:solidFill>
                  <a:prstDash val="solid"/>
                  <a:miter lim="4583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" name="Google Shape;136;p26"/>
                <p:cNvSpPr/>
                <p:nvPr/>
              </p:nvSpPr>
              <p:spPr>
                <a:xfrm>
                  <a:off x="2867600" y="1030575"/>
                  <a:ext cx="1400150" cy="252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6" h="100919" fill="none" extrusionOk="0">
                      <a:moveTo>
                        <a:pt x="5546" y="100735"/>
                      </a:moveTo>
                      <a:cubicBezTo>
                        <a:pt x="9167" y="100918"/>
                        <a:pt x="12283" y="98489"/>
                        <a:pt x="15491" y="97160"/>
                      </a:cubicBezTo>
                      <a:cubicBezTo>
                        <a:pt x="17416" y="96381"/>
                        <a:pt x="19249" y="95556"/>
                        <a:pt x="21037" y="94502"/>
                      </a:cubicBezTo>
                      <a:cubicBezTo>
                        <a:pt x="24612" y="92440"/>
                        <a:pt x="27820" y="89048"/>
                        <a:pt x="29561" y="85290"/>
                      </a:cubicBezTo>
                      <a:cubicBezTo>
                        <a:pt x="30432" y="83457"/>
                        <a:pt x="30936" y="81395"/>
                        <a:pt x="30569" y="79378"/>
                      </a:cubicBezTo>
                      <a:cubicBezTo>
                        <a:pt x="30432" y="78416"/>
                        <a:pt x="29790" y="77499"/>
                        <a:pt x="29653" y="76537"/>
                      </a:cubicBezTo>
                      <a:cubicBezTo>
                        <a:pt x="29515" y="75345"/>
                        <a:pt x="30340" y="74199"/>
                        <a:pt x="30019" y="73054"/>
                      </a:cubicBezTo>
                      <a:cubicBezTo>
                        <a:pt x="31486" y="77178"/>
                        <a:pt x="25895" y="77132"/>
                        <a:pt x="23512" y="76033"/>
                      </a:cubicBezTo>
                      <a:cubicBezTo>
                        <a:pt x="21495" y="75070"/>
                        <a:pt x="20624" y="73466"/>
                        <a:pt x="19799" y="71495"/>
                      </a:cubicBezTo>
                      <a:cubicBezTo>
                        <a:pt x="19066" y="69754"/>
                        <a:pt x="19387" y="68287"/>
                        <a:pt x="19066" y="66637"/>
                      </a:cubicBezTo>
                      <a:cubicBezTo>
                        <a:pt x="18699" y="64713"/>
                        <a:pt x="17691" y="65583"/>
                        <a:pt x="16179" y="65492"/>
                      </a:cubicBezTo>
                      <a:cubicBezTo>
                        <a:pt x="13200" y="65308"/>
                        <a:pt x="9625" y="64346"/>
                        <a:pt x="7517" y="62054"/>
                      </a:cubicBezTo>
                      <a:cubicBezTo>
                        <a:pt x="4996" y="59305"/>
                        <a:pt x="6142" y="56372"/>
                        <a:pt x="7792" y="53622"/>
                      </a:cubicBezTo>
                      <a:cubicBezTo>
                        <a:pt x="6050" y="53118"/>
                        <a:pt x="4080" y="51284"/>
                        <a:pt x="3071" y="49726"/>
                      </a:cubicBezTo>
                      <a:cubicBezTo>
                        <a:pt x="2109" y="48305"/>
                        <a:pt x="1422" y="46472"/>
                        <a:pt x="872" y="44822"/>
                      </a:cubicBezTo>
                      <a:cubicBezTo>
                        <a:pt x="459" y="43448"/>
                        <a:pt x="1" y="41843"/>
                        <a:pt x="1" y="40377"/>
                      </a:cubicBezTo>
                      <a:cubicBezTo>
                        <a:pt x="1" y="35427"/>
                        <a:pt x="3392" y="33182"/>
                        <a:pt x="7334" y="31303"/>
                      </a:cubicBezTo>
                      <a:cubicBezTo>
                        <a:pt x="4080" y="29882"/>
                        <a:pt x="4217" y="22320"/>
                        <a:pt x="5134" y="19662"/>
                      </a:cubicBezTo>
                      <a:cubicBezTo>
                        <a:pt x="6600" y="15445"/>
                        <a:pt x="11413" y="14529"/>
                        <a:pt x="15125" y="13383"/>
                      </a:cubicBezTo>
                      <a:cubicBezTo>
                        <a:pt x="13704" y="10908"/>
                        <a:pt x="14437" y="5317"/>
                        <a:pt x="16408" y="3163"/>
                      </a:cubicBezTo>
                      <a:cubicBezTo>
                        <a:pt x="19341" y="1"/>
                        <a:pt x="22870" y="1467"/>
                        <a:pt x="25666" y="3713"/>
                      </a:cubicBezTo>
                      <a:cubicBezTo>
                        <a:pt x="25345" y="4217"/>
                        <a:pt x="24978" y="4721"/>
                        <a:pt x="24749" y="5225"/>
                      </a:cubicBezTo>
                      <a:cubicBezTo>
                        <a:pt x="26445" y="2613"/>
                        <a:pt x="29103" y="642"/>
                        <a:pt x="32494" y="1376"/>
                      </a:cubicBezTo>
                      <a:cubicBezTo>
                        <a:pt x="34877" y="1880"/>
                        <a:pt x="36161" y="3621"/>
                        <a:pt x="37398" y="5500"/>
                      </a:cubicBezTo>
                      <a:cubicBezTo>
                        <a:pt x="38040" y="6463"/>
                        <a:pt x="37673" y="6646"/>
                        <a:pt x="38911" y="6692"/>
                      </a:cubicBezTo>
                      <a:cubicBezTo>
                        <a:pt x="39735" y="6692"/>
                        <a:pt x="40835" y="5959"/>
                        <a:pt x="41706" y="5821"/>
                      </a:cubicBezTo>
                      <a:cubicBezTo>
                        <a:pt x="49406" y="4492"/>
                        <a:pt x="49360" y="10771"/>
                        <a:pt x="49681" y="16591"/>
                      </a:cubicBezTo>
                      <a:cubicBezTo>
                        <a:pt x="49864" y="20624"/>
                        <a:pt x="48351" y="25620"/>
                        <a:pt x="43310" y="25253"/>
                      </a:cubicBezTo>
                      <a:cubicBezTo>
                        <a:pt x="44960" y="25574"/>
                        <a:pt x="46747" y="24291"/>
                        <a:pt x="48397" y="24107"/>
                      </a:cubicBezTo>
                      <a:cubicBezTo>
                        <a:pt x="49681" y="23970"/>
                        <a:pt x="50964" y="24061"/>
                        <a:pt x="52110" y="24703"/>
                      </a:cubicBezTo>
                      <a:cubicBezTo>
                        <a:pt x="55272" y="26536"/>
                        <a:pt x="55684" y="31165"/>
                        <a:pt x="55272" y="34419"/>
                      </a:cubicBezTo>
                      <a:cubicBezTo>
                        <a:pt x="54859" y="37856"/>
                        <a:pt x="53484" y="41477"/>
                        <a:pt x="50368" y="43402"/>
                      </a:cubicBezTo>
                      <a:cubicBezTo>
                        <a:pt x="52339" y="42164"/>
                        <a:pt x="54584" y="44777"/>
                        <a:pt x="55180" y="46289"/>
                      </a:cubicBezTo>
                      <a:cubicBezTo>
                        <a:pt x="56005" y="48168"/>
                        <a:pt x="56005" y="50139"/>
                        <a:pt x="55226" y="52018"/>
                      </a:cubicBezTo>
                      <a:cubicBezTo>
                        <a:pt x="53714" y="55730"/>
                        <a:pt x="49956" y="58434"/>
                        <a:pt x="45877" y="58480"/>
                      </a:cubicBezTo>
                    </a:path>
                  </a:pathLst>
                </a:custGeom>
                <a:noFill/>
                <a:ln w="14900" cap="flat" cmpd="sng">
                  <a:solidFill>
                    <a:srgbClr val="E26983"/>
                  </a:solidFill>
                  <a:prstDash val="solid"/>
                  <a:miter lim="4583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" name="Google Shape;137;p26"/>
                <p:cNvSpPr/>
                <p:nvPr/>
              </p:nvSpPr>
              <p:spPr>
                <a:xfrm>
                  <a:off x="3655875" y="2151125"/>
                  <a:ext cx="397600" cy="51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04" h="20716" fill="none" extrusionOk="0">
                      <a:moveTo>
                        <a:pt x="1" y="19661"/>
                      </a:moveTo>
                      <a:cubicBezTo>
                        <a:pt x="3988" y="20715"/>
                        <a:pt x="7746" y="18836"/>
                        <a:pt x="9854" y="15399"/>
                      </a:cubicBezTo>
                      <a:cubicBezTo>
                        <a:pt x="10908" y="13612"/>
                        <a:pt x="11504" y="11641"/>
                        <a:pt x="11550" y="9625"/>
                      </a:cubicBezTo>
                      <a:cubicBezTo>
                        <a:pt x="11642" y="7150"/>
                        <a:pt x="12283" y="3804"/>
                        <a:pt x="10771" y="1650"/>
                      </a:cubicBezTo>
                      <a:cubicBezTo>
                        <a:pt x="11504" y="2704"/>
                        <a:pt x="15308" y="413"/>
                        <a:pt x="15904" y="0"/>
                      </a:cubicBezTo>
                    </a:path>
                  </a:pathLst>
                </a:custGeom>
                <a:noFill/>
                <a:ln w="14900" cap="flat" cmpd="sng">
                  <a:solidFill>
                    <a:srgbClr val="E26983"/>
                  </a:solidFill>
                  <a:prstDash val="solid"/>
                  <a:miter lim="4583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" name="Google Shape;138;p26"/>
                <p:cNvSpPr/>
                <p:nvPr/>
              </p:nvSpPr>
              <p:spPr>
                <a:xfrm>
                  <a:off x="3276650" y="1666475"/>
                  <a:ext cx="268125" cy="32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25" h="12833" fill="none" extrusionOk="0">
                      <a:moveTo>
                        <a:pt x="10495" y="12833"/>
                      </a:moveTo>
                      <a:cubicBezTo>
                        <a:pt x="10724" y="8708"/>
                        <a:pt x="10633" y="4904"/>
                        <a:pt x="7241" y="2017"/>
                      </a:cubicBezTo>
                      <a:cubicBezTo>
                        <a:pt x="4996" y="92"/>
                        <a:pt x="2658" y="0"/>
                        <a:pt x="0" y="642"/>
                      </a:cubicBezTo>
                    </a:path>
                  </a:pathLst>
                </a:custGeom>
                <a:noFill/>
                <a:ln w="14900" cap="flat" cmpd="sng">
                  <a:solidFill>
                    <a:srgbClr val="E26983"/>
                  </a:solidFill>
                  <a:prstDash val="solid"/>
                  <a:miter lim="4583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" name="Google Shape;139;p26"/>
                <p:cNvSpPr/>
                <p:nvPr/>
              </p:nvSpPr>
              <p:spPr>
                <a:xfrm>
                  <a:off x="3657025" y="1370875"/>
                  <a:ext cx="234900" cy="45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96" h="18241" fill="none" extrusionOk="0">
                      <a:moveTo>
                        <a:pt x="5409" y="18241"/>
                      </a:moveTo>
                      <a:cubicBezTo>
                        <a:pt x="8800" y="16499"/>
                        <a:pt x="9396" y="12787"/>
                        <a:pt x="8525" y="9350"/>
                      </a:cubicBezTo>
                      <a:cubicBezTo>
                        <a:pt x="7654" y="5821"/>
                        <a:pt x="4492" y="0"/>
                        <a:pt x="1" y="1329"/>
                      </a:cubicBezTo>
                    </a:path>
                  </a:pathLst>
                </a:custGeom>
                <a:noFill/>
                <a:ln w="14900" cap="flat" cmpd="sng">
                  <a:solidFill>
                    <a:srgbClr val="E26983"/>
                  </a:solidFill>
                  <a:prstDash val="solid"/>
                  <a:miter lim="4583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" name="Google Shape;140;p26"/>
                <p:cNvSpPr/>
                <p:nvPr/>
              </p:nvSpPr>
              <p:spPr>
                <a:xfrm>
                  <a:off x="4266575" y="935475"/>
                  <a:ext cx="1846975" cy="1648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879" h="65951" fill="none" extrusionOk="0">
                      <a:moveTo>
                        <a:pt x="12054" y="65950"/>
                      </a:moveTo>
                      <a:cubicBezTo>
                        <a:pt x="8250" y="65583"/>
                        <a:pt x="4492" y="63200"/>
                        <a:pt x="3621" y="59305"/>
                      </a:cubicBezTo>
                      <a:cubicBezTo>
                        <a:pt x="2750" y="55684"/>
                        <a:pt x="3804" y="48535"/>
                        <a:pt x="9166" y="49680"/>
                      </a:cubicBezTo>
                      <a:cubicBezTo>
                        <a:pt x="7746" y="49268"/>
                        <a:pt x="6829" y="49955"/>
                        <a:pt x="5592" y="49314"/>
                      </a:cubicBezTo>
                      <a:cubicBezTo>
                        <a:pt x="4400" y="48672"/>
                        <a:pt x="3346" y="47160"/>
                        <a:pt x="2567" y="45968"/>
                      </a:cubicBezTo>
                      <a:cubicBezTo>
                        <a:pt x="779" y="43264"/>
                        <a:pt x="0" y="40148"/>
                        <a:pt x="184" y="36940"/>
                      </a:cubicBezTo>
                      <a:cubicBezTo>
                        <a:pt x="642" y="29286"/>
                        <a:pt x="8525" y="24474"/>
                        <a:pt x="15628" y="26078"/>
                      </a:cubicBezTo>
                      <a:cubicBezTo>
                        <a:pt x="14116" y="25391"/>
                        <a:pt x="11870" y="25666"/>
                        <a:pt x="10266" y="25711"/>
                      </a:cubicBezTo>
                      <a:cubicBezTo>
                        <a:pt x="8570" y="25711"/>
                        <a:pt x="9120" y="18012"/>
                        <a:pt x="9350" y="16912"/>
                      </a:cubicBezTo>
                      <a:cubicBezTo>
                        <a:pt x="10770" y="10038"/>
                        <a:pt x="17966" y="7196"/>
                        <a:pt x="24336" y="7609"/>
                      </a:cubicBezTo>
                      <a:cubicBezTo>
                        <a:pt x="25528" y="7700"/>
                        <a:pt x="26948" y="7609"/>
                        <a:pt x="28002" y="8204"/>
                      </a:cubicBezTo>
                      <a:cubicBezTo>
                        <a:pt x="29194" y="8800"/>
                        <a:pt x="29240" y="9625"/>
                        <a:pt x="29973" y="10725"/>
                      </a:cubicBezTo>
                      <a:cubicBezTo>
                        <a:pt x="29469" y="9717"/>
                        <a:pt x="28781" y="8434"/>
                        <a:pt x="28598" y="7288"/>
                      </a:cubicBezTo>
                      <a:cubicBezTo>
                        <a:pt x="28140" y="3713"/>
                        <a:pt x="33273" y="1467"/>
                        <a:pt x="36114" y="826"/>
                      </a:cubicBezTo>
                      <a:cubicBezTo>
                        <a:pt x="39689" y="1"/>
                        <a:pt x="43493" y="1"/>
                        <a:pt x="46884" y="1605"/>
                      </a:cubicBezTo>
                      <a:cubicBezTo>
                        <a:pt x="49588" y="2934"/>
                        <a:pt x="52705" y="6005"/>
                        <a:pt x="52155" y="9304"/>
                      </a:cubicBezTo>
                      <a:cubicBezTo>
                        <a:pt x="52155" y="6234"/>
                        <a:pt x="56463" y="6005"/>
                        <a:pt x="58571" y="6830"/>
                      </a:cubicBezTo>
                      <a:cubicBezTo>
                        <a:pt x="61687" y="8067"/>
                        <a:pt x="64208" y="10450"/>
                        <a:pt x="65720" y="13475"/>
                      </a:cubicBezTo>
                      <a:cubicBezTo>
                        <a:pt x="66820" y="15721"/>
                        <a:pt x="66637" y="18425"/>
                        <a:pt x="66179" y="20808"/>
                      </a:cubicBezTo>
                      <a:cubicBezTo>
                        <a:pt x="65950" y="22045"/>
                        <a:pt x="66087" y="25207"/>
                        <a:pt x="64850" y="25895"/>
                      </a:cubicBezTo>
                      <a:cubicBezTo>
                        <a:pt x="68608" y="23832"/>
                        <a:pt x="71449" y="29928"/>
                        <a:pt x="72228" y="32586"/>
                      </a:cubicBezTo>
                      <a:cubicBezTo>
                        <a:pt x="73878" y="38177"/>
                        <a:pt x="70074" y="48260"/>
                        <a:pt x="62879" y="47206"/>
                      </a:cubicBezTo>
                      <a:cubicBezTo>
                        <a:pt x="65445" y="47710"/>
                        <a:pt x="65583" y="56326"/>
                        <a:pt x="63108" y="56555"/>
                      </a:cubicBezTo>
                    </a:path>
                  </a:pathLst>
                </a:custGeom>
                <a:noFill/>
                <a:ln w="14900" cap="flat" cmpd="sng">
                  <a:solidFill>
                    <a:srgbClr val="E26983"/>
                  </a:solidFill>
                  <a:prstDash val="solid"/>
                  <a:miter lim="4583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" name="Google Shape;141;p26"/>
                <p:cNvSpPr/>
                <p:nvPr/>
              </p:nvSpPr>
              <p:spPr>
                <a:xfrm>
                  <a:off x="5477625" y="1384625"/>
                  <a:ext cx="249800" cy="48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92" h="19203" fill="none" extrusionOk="0">
                      <a:moveTo>
                        <a:pt x="5958" y="19203"/>
                      </a:moveTo>
                      <a:cubicBezTo>
                        <a:pt x="9991" y="13566"/>
                        <a:pt x="5363" y="7150"/>
                        <a:pt x="1" y="4858"/>
                      </a:cubicBezTo>
                      <a:cubicBezTo>
                        <a:pt x="1238" y="4400"/>
                        <a:pt x="963" y="1146"/>
                        <a:pt x="1055" y="0"/>
                      </a:cubicBezTo>
                    </a:path>
                  </a:pathLst>
                </a:custGeom>
                <a:noFill/>
                <a:ln w="14900" cap="flat" cmpd="sng">
                  <a:solidFill>
                    <a:srgbClr val="E26983"/>
                  </a:solidFill>
                  <a:prstDash val="solid"/>
                  <a:miter lim="4583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" name="Google Shape;142;p26"/>
                <p:cNvSpPr/>
                <p:nvPr/>
              </p:nvSpPr>
              <p:spPr>
                <a:xfrm>
                  <a:off x="5030775" y="1386900"/>
                  <a:ext cx="87100" cy="28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4" h="11321" fill="none" extrusionOk="0">
                      <a:moveTo>
                        <a:pt x="642" y="1"/>
                      </a:moveTo>
                      <a:cubicBezTo>
                        <a:pt x="1238" y="2567"/>
                        <a:pt x="1513" y="5225"/>
                        <a:pt x="642" y="7746"/>
                      </a:cubicBezTo>
                      <a:cubicBezTo>
                        <a:pt x="1605" y="6784"/>
                        <a:pt x="2247" y="5638"/>
                        <a:pt x="3484" y="4951"/>
                      </a:cubicBezTo>
                      <a:cubicBezTo>
                        <a:pt x="1788" y="6692"/>
                        <a:pt x="459" y="8846"/>
                        <a:pt x="1" y="11321"/>
                      </a:cubicBezTo>
                    </a:path>
                  </a:pathLst>
                </a:custGeom>
                <a:noFill/>
                <a:ln w="14900" cap="flat" cmpd="sng">
                  <a:solidFill>
                    <a:srgbClr val="E26983"/>
                  </a:solidFill>
                  <a:prstDash val="solid"/>
                  <a:miter lim="4583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" name="Google Shape;143;p26"/>
                <p:cNvSpPr/>
                <p:nvPr/>
              </p:nvSpPr>
              <p:spPr>
                <a:xfrm>
                  <a:off x="5065150" y="1935725"/>
                  <a:ext cx="127200" cy="12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8" h="5042" fill="none" extrusionOk="0">
                      <a:moveTo>
                        <a:pt x="5088" y="5042"/>
                      </a:moveTo>
                      <a:cubicBezTo>
                        <a:pt x="3026" y="4171"/>
                        <a:pt x="688" y="2154"/>
                        <a:pt x="1" y="0"/>
                      </a:cubicBezTo>
                    </a:path>
                  </a:pathLst>
                </a:custGeom>
                <a:noFill/>
                <a:ln w="14900" cap="flat" cmpd="sng">
                  <a:solidFill>
                    <a:srgbClr val="E26983"/>
                  </a:solidFill>
                  <a:prstDash val="solid"/>
                  <a:miter lim="4583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" name="Google Shape;144;p26"/>
                <p:cNvSpPr/>
                <p:nvPr/>
              </p:nvSpPr>
              <p:spPr>
                <a:xfrm>
                  <a:off x="2969575" y="3549775"/>
                  <a:ext cx="279600" cy="60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84" h="24303" extrusionOk="0">
                      <a:moveTo>
                        <a:pt x="1758" y="1"/>
                      </a:moveTo>
                      <a:cubicBezTo>
                        <a:pt x="922" y="1"/>
                        <a:pt x="296" y="756"/>
                        <a:pt x="184" y="2212"/>
                      </a:cubicBezTo>
                      <a:cubicBezTo>
                        <a:pt x="1" y="4871"/>
                        <a:pt x="551" y="7941"/>
                        <a:pt x="1101" y="10554"/>
                      </a:cubicBezTo>
                      <a:cubicBezTo>
                        <a:pt x="1146" y="10737"/>
                        <a:pt x="1192" y="10966"/>
                        <a:pt x="1238" y="11149"/>
                      </a:cubicBezTo>
                      <a:cubicBezTo>
                        <a:pt x="2017" y="14449"/>
                        <a:pt x="2934" y="17061"/>
                        <a:pt x="4950" y="19857"/>
                      </a:cubicBezTo>
                      <a:cubicBezTo>
                        <a:pt x="5560" y="20718"/>
                        <a:pt x="7518" y="24303"/>
                        <a:pt x="9065" y="24303"/>
                      </a:cubicBezTo>
                      <a:cubicBezTo>
                        <a:pt x="9495" y="24303"/>
                        <a:pt x="9892" y="24027"/>
                        <a:pt x="10221" y="23340"/>
                      </a:cubicBezTo>
                      <a:cubicBezTo>
                        <a:pt x="11183" y="21278"/>
                        <a:pt x="9396" y="17520"/>
                        <a:pt x="8754" y="15549"/>
                      </a:cubicBezTo>
                      <a:cubicBezTo>
                        <a:pt x="8204" y="13853"/>
                        <a:pt x="7334" y="12203"/>
                        <a:pt x="6921" y="10508"/>
                      </a:cubicBezTo>
                      <a:cubicBezTo>
                        <a:pt x="6738" y="9912"/>
                        <a:pt x="6417" y="9591"/>
                        <a:pt x="6738" y="8995"/>
                      </a:cubicBezTo>
                      <a:lnTo>
                        <a:pt x="6738" y="8995"/>
                      </a:lnTo>
                      <a:cubicBezTo>
                        <a:pt x="6967" y="9133"/>
                        <a:pt x="7517" y="9224"/>
                        <a:pt x="7700" y="9362"/>
                      </a:cubicBezTo>
                      <a:cubicBezTo>
                        <a:pt x="8296" y="6933"/>
                        <a:pt x="5134" y="2487"/>
                        <a:pt x="3530" y="929"/>
                      </a:cubicBezTo>
                      <a:cubicBezTo>
                        <a:pt x="2906" y="306"/>
                        <a:pt x="2290" y="1"/>
                        <a:pt x="1758" y="1"/>
                      </a:cubicBezTo>
                      <a:close/>
                    </a:path>
                  </a:pathLst>
                </a:custGeom>
                <a:solidFill>
                  <a:srgbClr val="F9D7DD"/>
                </a:solidFill>
                <a:ln w="14900" cap="flat" cmpd="sng">
                  <a:solidFill>
                    <a:srgbClr val="E26983"/>
                  </a:solidFill>
                  <a:prstDash val="solid"/>
                  <a:miter lim="4583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" name="Google Shape;145;p26"/>
                <p:cNvSpPr/>
                <p:nvPr/>
              </p:nvSpPr>
              <p:spPr>
                <a:xfrm>
                  <a:off x="3194150" y="2591100"/>
                  <a:ext cx="1653350" cy="143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134" h="57242" extrusionOk="0">
                      <a:moveTo>
                        <a:pt x="23694" y="39872"/>
                      </a:moveTo>
                      <a:cubicBezTo>
                        <a:pt x="20578" y="42439"/>
                        <a:pt x="17278" y="44593"/>
                        <a:pt x="14116" y="47067"/>
                      </a:cubicBezTo>
                      <a:cubicBezTo>
                        <a:pt x="11183" y="49450"/>
                        <a:pt x="8250" y="51742"/>
                        <a:pt x="5592" y="54446"/>
                      </a:cubicBezTo>
                      <a:cubicBezTo>
                        <a:pt x="4996" y="55042"/>
                        <a:pt x="4446" y="55683"/>
                        <a:pt x="3896" y="56325"/>
                      </a:cubicBezTo>
                      <a:cubicBezTo>
                        <a:pt x="3438" y="56921"/>
                        <a:pt x="2704" y="57242"/>
                        <a:pt x="2017" y="56875"/>
                      </a:cubicBezTo>
                      <a:cubicBezTo>
                        <a:pt x="1284" y="56508"/>
                        <a:pt x="871" y="55683"/>
                        <a:pt x="596" y="54996"/>
                      </a:cubicBezTo>
                      <a:cubicBezTo>
                        <a:pt x="367" y="54354"/>
                        <a:pt x="0" y="53667"/>
                        <a:pt x="138" y="52934"/>
                      </a:cubicBezTo>
                      <a:cubicBezTo>
                        <a:pt x="275" y="52200"/>
                        <a:pt x="825" y="52017"/>
                        <a:pt x="1421" y="51696"/>
                      </a:cubicBezTo>
                      <a:cubicBezTo>
                        <a:pt x="2567" y="51055"/>
                        <a:pt x="3758" y="50459"/>
                        <a:pt x="4858" y="49725"/>
                      </a:cubicBezTo>
                      <a:cubicBezTo>
                        <a:pt x="5362" y="49405"/>
                        <a:pt x="5683" y="48992"/>
                        <a:pt x="6187" y="48671"/>
                      </a:cubicBezTo>
                      <a:cubicBezTo>
                        <a:pt x="6737" y="48259"/>
                        <a:pt x="7287" y="47846"/>
                        <a:pt x="7837" y="47434"/>
                      </a:cubicBezTo>
                      <a:cubicBezTo>
                        <a:pt x="9991" y="45784"/>
                        <a:pt x="12100" y="44043"/>
                        <a:pt x="14345" y="42576"/>
                      </a:cubicBezTo>
                      <a:cubicBezTo>
                        <a:pt x="19111" y="39505"/>
                        <a:pt x="23557" y="36389"/>
                        <a:pt x="28598" y="33868"/>
                      </a:cubicBezTo>
                      <a:cubicBezTo>
                        <a:pt x="33044" y="31668"/>
                        <a:pt x="36848" y="28919"/>
                        <a:pt x="38268" y="23923"/>
                      </a:cubicBezTo>
                      <a:cubicBezTo>
                        <a:pt x="38406" y="23419"/>
                        <a:pt x="40147" y="19157"/>
                        <a:pt x="41247" y="20532"/>
                      </a:cubicBezTo>
                      <a:cubicBezTo>
                        <a:pt x="41339" y="20623"/>
                        <a:pt x="39460" y="23373"/>
                        <a:pt x="39277" y="23923"/>
                      </a:cubicBezTo>
                      <a:cubicBezTo>
                        <a:pt x="38910" y="25069"/>
                        <a:pt x="38268" y="26811"/>
                        <a:pt x="39002" y="27865"/>
                      </a:cubicBezTo>
                      <a:cubicBezTo>
                        <a:pt x="39735" y="27590"/>
                        <a:pt x="40331" y="27177"/>
                        <a:pt x="40972" y="26627"/>
                      </a:cubicBezTo>
                      <a:cubicBezTo>
                        <a:pt x="42026" y="25665"/>
                        <a:pt x="43356" y="24565"/>
                        <a:pt x="43768" y="23144"/>
                      </a:cubicBezTo>
                      <a:cubicBezTo>
                        <a:pt x="44089" y="21861"/>
                        <a:pt x="43722" y="20532"/>
                        <a:pt x="43356" y="19294"/>
                      </a:cubicBezTo>
                      <a:cubicBezTo>
                        <a:pt x="43172" y="18561"/>
                        <a:pt x="41064" y="13657"/>
                        <a:pt x="43310" y="13657"/>
                      </a:cubicBezTo>
                      <a:cubicBezTo>
                        <a:pt x="43401" y="14207"/>
                        <a:pt x="43126" y="14711"/>
                        <a:pt x="43172" y="15307"/>
                      </a:cubicBezTo>
                      <a:cubicBezTo>
                        <a:pt x="43218" y="15720"/>
                        <a:pt x="43768" y="18011"/>
                        <a:pt x="44410" y="18011"/>
                      </a:cubicBezTo>
                      <a:cubicBezTo>
                        <a:pt x="44914" y="17965"/>
                        <a:pt x="45326" y="16407"/>
                        <a:pt x="45464" y="16041"/>
                      </a:cubicBezTo>
                      <a:cubicBezTo>
                        <a:pt x="45785" y="14986"/>
                        <a:pt x="46060" y="13749"/>
                        <a:pt x="45739" y="12649"/>
                      </a:cubicBezTo>
                      <a:cubicBezTo>
                        <a:pt x="45464" y="11778"/>
                        <a:pt x="44776" y="11549"/>
                        <a:pt x="44272" y="10862"/>
                      </a:cubicBezTo>
                      <a:cubicBezTo>
                        <a:pt x="43906" y="10403"/>
                        <a:pt x="43493" y="9762"/>
                        <a:pt x="43356" y="9212"/>
                      </a:cubicBezTo>
                      <a:cubicBezTo>
                        <a:pt x="43310" y="9074"/>
                        <a:pt x="43401" y="7562"/>
                        <a:pt x="43860" y="8158"/>
                      </a:cubicBezTo>
                      <a:cubicBezTo>
                        <a:pt x="44318" y="8754"/>
                        <a:pt x="44410" y="9762"/>
                        <a:pt x="45143" y="9991"/>
                      </a:cubicBezTo>
                      <a:cubicBezTo>
                        <a:pt x="45418" y="8570"/>
                        <a:pt x="45005" y="7058"/>
                        <a:pt x="45097" y="5591"/>
                      </a:cubicBezTo>
                      <a:cubicBezTo>
                        <a:pt x="45097" y="4996"/>
                        <a:pt x="45097" y="4171"/>
                        <a:pt x="45464" y="3666"/>
                      </a:cubicBezTo>
                      <a:cubicBezTo>
                        <a:pt x="45739" y="3300"/>
                        <a:pt x="46655" y="3254"/>
                        <a:pt x="46655" y="3254"/>
                      </a:cubicBezTo>
                      <a:cubicBezTo>
                        <a:pt x="45830" y="4583"/>
                        <a:pt x="46014" y="6141"/>
                        <a:pt x="46380" y="7699"/>
                      </a:cubicBezTo>
                      <a:cubicBezTo>
                        <a:pt x="46518" y="8341"/>
                        <a:pt x="46793" y="9899"/>
                        <a:pt x="47755" y="9441"/>
                      </a:cubicBezTo>
                      <a:cubicBezTo>
                        <a:pt x="48534" y="9074"/>
                        <a:pt x="48947" y="7608"/>
                        <a:pt x="49038" y="6829"/>
                      </a:cubicBezTo>
                      <a:cubicBezTo>
                        <a:pt x="49176" y="5683"/>
                        <a:pt x="48672" y="4583"/>
                        <a:pt x="48168" y="3621"/>
                      </a:cubicBezTo>
                      <a:cubicBezTo>
                        <a:pt x="47939" y="3208"/>
                        <a:pt x="47618" y="2933"/>
                        <a:pt x="47893" y="2383"/>
                      </a:cubicBezTo>
                      <a:cubicBezTo>
                        <a:pt x="48259" y="1604"/>
                        <a:pt x="48718" y="2383"/>
                        <a:pt x="48947" y="2429"/>
                      </a:cubicBezTo>
                      <a:cubicBezTo>
                        <a:pt x="48122" y="2337"/>
                        <a:pt x="48993" y="3850"/>
                        <a:pt x="49176" y="4079"/>
                      </a:cubicBezTo>
                      <a:cubicBezTo>
                        <a:pt x="49726" y="4812"/>
                        <a:pt x="49818" y="4537"/>
                        <a:pt x="50276" y="3850"/>
                      </a:cubicBezTo>
                      <a:cubicBezTo>
                        <a:pt x="50551" y="3346"/>
                        <a:pt x="51605" y="1604"/>
                        <a:pt x="52292" y="2108"/>
                      </a:cubicBezTo>
                      <a:cubicBezTo>
                        <a:pt x="52338" y="2108"/>
                        <a:pt x="50872" y="4858"/>
                        <a:pt x="50826" y="5133"/>
                      </a:cubicBezTo>
                      <a:cubicBezTo>
                        <a:pt x="50734" y="5820"/>
                        <a:pt x="50734" y="6004"/>
                        <a:pt x="51467" y="5866"/>
                      </a:cubicBezTo>
                      <a:cubicBezTo>
                        <a:pt x="53896" y="5545"/>
                        <a:pt x="54813" y="4171"/>
                        <a:pt x="54034" y="1787"/>
                      </a:cubicBezTo>
                      <a:cubicBezTo>
                        <a:pt x="53896" y="1421"/>
                        <a:pt x="53713" y="917"/>
                        <a:pt x="54034" y="596"/>
                      </a:cubicBezTo>
                      <a:cubicBezTo>
                        <a:pt x="54584" y="0"/>
                        <a:pt x="54584" y="642"/>
                        <a:pt x="54676" y="1100"/>
                      </a:cubicBezTo>
                      <a:cubicBezTo>
                        <a:pt x="54996" y="2292"/>
                        <a:pt x="55317" y="3254"/>
                        <a:pt x="55363" y="4537"/>
                      </a:cubicBezTo>
                      <a:cubicBezTo>
                        <a:pt x="55409" y="5454"/>
                        <a:pt x="55271" y="6829"/>
                        <a:pt x="56325" y="7241"/>
                      </a:cubicBezTo>
                      <a:cubicBezTo>
                        <a:pt x="57013" y="7516"/>
                        <a:pt x="57792" y="7058"/>
                        <a:pt x="58388" y="6783"/>
                      </a:cubicBezTo>
                      <a:cubicBezTo>
                        <a:pt x="58754" y="6645"/>
                        <a:pt x="59946" y="5958"/>
                        <a:pt x="59625" y="6920"/>
                      </a:cubicBezTo>
                      <a:cubicBezTo>
                        <a:pt x="59488" y="7287"/>
                        <a:pt x="58296" y="7791"/>
                        <a:pt x="57975" y="8066"/>
                      </a:cubicBezTo>
                      <a:cubicBezTo>
                        <a:pt x="55317" y="10449"/>
                        <a:pt x="59809" y="12603"/>
                        <a:pt x="61779" y="13199"/>
                      </a:cubicBezTo>
                      <a:cubicBezTo>
                        <a:pt x="62558" y="13428"/>
                        <a:pt x="64071" y="13337"/>
                        <a:pt x="65125" y="13566"/>
                      </a:cubicBezTo>
                      <a:cubicBezTo>
                        <a:pt x="65583" y="13703"/>
                        <a:pt x="65950" y="13841"/>
                        <a:pt x="66133" y="14161"/>
                      </a:cubicBezTo>
                      <a:cubicBezTo>
                        <a:pt x="65537" y="14711"/>
                        <a:pt x="63842" y="14299"/>
                        <a:pt x="62971" y="14391"/>
                      </a:cubicBezTo>
                      <a:cubicBezTo>
                        <a:pt x="61779" y="14528"/>
                        <a:pt x="60450" y="14895"/>
                        <a:pt x="60084" y="16224"/>
                      </a:cubicBezTo>
                      <a:cubicBezTo>
                        <a:pt x="59900" y="16820"/>
                        <a:pt x="59992" y="18195"/>
                        <a:pt x="60358" y="18653"/>
                      </a:cubicBezTo>
                      <a:cubicBezTo>
                        <a:pt x="60679" y="19065"/>
                        <a:pt x="64758" y="19799"/>
                        <a:pt x="64850" y="19569"/>
                      </a:cubicBezTo>
                      <a:cubicBezTo>
                        <a:pt x="64529" y="20486"/>
                        <a:pt x="60633" y="20623"/>
                        <a:pt x="60633" y="20669"/>
                      </a:cubicBezTo>
                      <a:cubicBezTo>
                        <a:pt x="60679" y="21540"/>
                        <a:pt x="61688" y="21723"/>
                        <a:pt x="62146" y="22365"/>
                      </a:cubicBezTo>
                      <a:cubicBezTo>
                        <a:pt x="62971" y="23511"/>
                        <a:pt x="62329" y="23694"/>
                        <a:pt x="61275" y="23007"/>
                      </a:cubicBezTo>
                      <a:cubicBezTo>
                        <a:pt x="60404" y="22365"/>
                        <a:pt x="59671" y="21403"/>
                        <a:pt x="58525" y="21265"/>
                      </a:cubicBezTo>
                      <a:cubicBezTo>
                        <a:pt x="57059" y="21173"/>
                        <a:pt x="51880" y="22915"/>
                        <a:pt x="54538" y="24794"/>
                      </a:cubicBezTo>
                      <a:cubicBezTo>
                        <a:pt x="55684" y="25619"/>
                        <a:pt x="57471" y="25756"/>
                        <a:pt x="58617" y="26581"/>
                      </a:cubicBezTo>
                      <a:cubicBezTo>
                        <a:pt x="57655" y="27406"/>
                        <a:pt x="56096" y="26811"/>
                        <a:pt x="55042" y="26398"/>
                      </a:cubicBezTo>
                      <a:cubicBezTo>
                        <a:pt x="53117" y="25665"/>
                        <a:pt x="51147" y="24657"/>
                        <a:pt x="49084" y="24427"/>
                      </a:cubicBezTo>
                      <a:cubicBezTo>
                        <a:pt x="46976" y="24198"/>
                        <a:pt x="45922" y="24702"/>
                        <a:pt x="44272" y="25940"/>
                      </a:cubicBezTo>
                      <a:cubicBezTo>
                        <a:pt x="42531" y="27269"/>
                        <a:pt x="39735" y="28460"/>
                        <a:pt x="39093" y="30844"/>
                      </a:cubicBezTo>
                      <a:cubicBezTo>
                        <a:pt x="38360" y="33548"/>
                        <a:pt x="42256" y="33731"/>
                        <a:pt x="44180" y="34922"/>
                      </a:cubicBezTo>
                      <a:cubicBezTo>
                        <a:pt x="45876" y="35931"/>
                        <a:pt x="47434" y="37076"/>
                        <a:pt x="49084" y="38131"/>
                      </a:cubicBezTo>
                      <a:cubicBezTo>
                        <a:pt x="51330" y="39597"/>
                        <a:pt x="52292" y="39505"/>
                        <a:pt x="54538" y="38543"/>
                      </a:cubicBezTo>
                      <a:cubicBezTo>
                        <a:pt x="55317" y="38222"/>
                        <a:pt x="57700" y="36526"/>
                        <a:pt x="57105" y="38680"/>
                      </a:cubicBezTo>
                      <a:cubicBezTo>
                        <a:pt x="56646" y="40147"/>
                        <a:pt x="52201" y="41018"/>
                        <a:pt x="54630" y="43034"/>
                      </a:cubicBezTo>
                      <a:cubicBezTo>
                        <a:pt x="56280" y="44409"/>
                        <a:pt x="59029" y="44501"/>
                        <a:pt x="60679" y="43172"/>
                      </a:cubicBezTo>
                      <a:cubicBezTo>
                        <a:pt x="61229" y="42713"/>
                        <a:pt x="61550" y="41889"/>
                        <a:pt x="61825" y="41201"/>
                      </a:cubicBezTo>
                      <a:cubicBezTo>
                        <a:pt x="61963" y="40789"/>
                        <a:pt x="61963" y="40010"/>
                        <a:pt x="62283" y="39689"/>
                      </a:cubicBezTo>
                      <a:cubicBezTo>
                        <a:pt x="63337" y="38680"/>
                        <a:pt x="63796" y="40010"/>
                        <a:pt x="63475" y="40880"/>
                      </a:cubicBezTo>
                      <a:cubicBezTo>
                        <a:pt x="63108" y="41797"/>
                        <a:pt x="62421" y="42347"/>
                        <a:pt x="61779" y="43080"/>
                      </a:cubicBezTo>
                      <a:cubicBezTo>
                        <a:pt x="61458" y="43447"/>
                        <a:pt x="59854" y="44409"/>
                        <a:pt x="59992" y="45005"/>
                      </a:cubicBezTo>
                      <a:cubicBezTo>
                        <a:pt x="60175" y="46059"/>
                        <a:pt x="62650" y="44684"/>
                        <a:pt x="63108" y="44409"/>
                      </a:cubicBezTo>
                      <a:cubicBezTo>
                        <a:pt x="63567" y="44088"/>
                        <a:pt x="64208" y="43263"/>
                        <a:pt x="64712" y="43218"/>
                      </a:cubicBezTo>
                      <a:cubicBezTo>
                        <a:pt x="65079" y="43172"/>
                        <a:pt x="64575" y="44043"/>
                        <a:pt x="64575" y="44088"/>
                      </a:cubicBezTo>
                      <a:cubicBezTo>
                        <a:pt x="64346" y="44409"/>
                        <a:pt x="63842" y="44593"/>
                        <a:pt x="63521" y="44776"/>
                      </a:cubicBezTo>
                      <a:cubicBezTo>
                        <a:pt x="62742" y="45372"/>
                        <a:pt x="62054" y="45784"/>
                        <a:pt x="61092" y="46105"/>
                      </a:cubicBezTo>
                      <a:cubicBezTo>
                        <a:pt x="59946" y="46517"/>
                        <a:pt x="59304" y="46930"/>
                        <a:pt x="58479" y="45967"/>
                      </a:cubicBezTo>
                      <a:cubicBezTo>
                        <a:pt x="58067" y="45463"/>
                        <a:pt x="57700" y="45372"/>
                        <a:pt x="56921" y="45188"/>
                      </a:cubicBezTo>
                      <a:cubicBezTo>
                        <a:pt x="56371" y="45097"/>
                        <a:pt x="55134" y="44684"/>
                        <a:pt x="54630" y="45051"/>
                      </a:cubicBezTo>
                      <a:cubicBezTo>
                        <a:pt x="54355" y="45280"/>
                        <a:pt x="54813" y="45647"/>
                        <a:pt x="54263" y="45830"/>
                      </a:cubicBezTo>
                      <a:cubicBezTo>
                        <a:pt x="53530" y="46105"/>
                        <a:pt x="53163" y="44638"/>
                        <a:pt x="53117" y="44134"/>
                      </a:cubicBezTo>
                      <a:cubicBezTo>
                        <a:pt x="53026" y="43493"/>
                        <a:pt x="53301" y="42530"/>
                        <a:pt x="53026" y="41934"/>
                      </a:cubicBezTo>
                      <a:cubicBezTo>
                        <a:pt x="52476" y="40789"/>
                        <a:pt x="50597" y="41109"/>
                        <a:pt x="49634" y="40468"/>
                      </a:cubicBezTo>
                      <a:cubicBezTo>
                        <a:pt x="48305" y="39597"/>
                        <a:pt x="47434" y="38176"/>
                        <a:pt x="46105" y="37260"/>
                      </a:cubicBezTo>
                      <a:cubicBezTo>
                        <a:pt x="44593" y="36297"/>
                        <a:pt x="42576" y="35289"/>
                        <a:pt x="40835" y="34877"/>
                      </a:cubicBezTo>
                      <a:cubicBezTo>
                        <a:pt x="38681" y="34418"/>
                        <a:pt x="35977" y="34418"/>
                        <a:pt x="33869" y="35152"/>
                      </a:cubicBezTo>
                      <a:cubicBezTo>
                        <a:pt x="33273" y="35335"/>
                        <a:pt x="30248" y="36160"/>
                        <a:pt x="30615" y="36939"/>
                      </a:cubicBezTo>
                      <a:cubicBezTo>
                        <a:pt x="30981" y="37810"/>
                        <a:pt x="32402" y="36526"/>
                        <a:pt x="32952" y="36618"/>
                      </a:cubicBezTo>
                      <a:cubicBezTo>
                        <a:pt x="34556" y="36893"/>
                        <a:pt x="31944" y="38176"/>
                        <a:pt x="31394" y="38360"/>
                      </a:cubicBezTo>
                      <a:cubicBezTo>
                        <a:pt x="28827" y="39093"/>
                        <a:pt x="25940" y="38039"/>
                        <a:pt x="23694" y="39872"/>
                      </a:cubicBezTo>
                      <a:close/>
                      <a:moveTo>
                        <a:pt x="53851" y="21357"/>
                      </a:moveTo>
                      <a:cubicBezTo>
                        <a:pt x="53896" y="21311"/>
                        <a:pt x="53896" y="21219"/>
                        <a:pt x="53942" y="21128"/>
                      </a:cubicBezTo>
                      <a:cubicBezTo>
                        <a:pt x="54034" y="20898"/>
                        <a:pt x="52063" y="20165"/>
                        <a:pt x="51834" y="20119"/>
                      </a:cubicBezTo>
                      <a:cubicBezTo>
                        <a:pt x="51284" y="20028"/>
                        <a:pt x="50688" y="20119"/>
                        <a:pt x="50093" y="20165"/>
                      </a:cubicBezTo>
                      <a:cubicBezTo>
                        <a:pt x="49130" y="20257"/>
                        <a:pt x="47297" y="20440"/>
                        <a:pt x="47022" y="21586"/>
                      </a:cubicBezTo>
                      <a:cubicBezTo>
                        <a:pt x="46701" y="22915"/>
                        <a:pt x="49222" y="22732"/>
                        <a:pt x="49955" y="22777"/>
                      </a:cubicBezTo>
                      <a:cubicBezTo>
                        <a:pt x="51651" y="22961"/>
                        <a:pt x="53026" y="23190"/>
                        <a:pt x="53851" y="21357"/>
                      </a:cubicBezTo>
                      <a:close/>
                      <a:moveTo>
                        <a:pt x="49588" y="17736"/>
                      </a:moveTo>
                      <a:cubicBezTo>
                        <a:pt x="49268" y="18378"/>
                        <a:pt x="49130" y="19019"/>
                        <a:pt x="49680" y="19249"/>
                      </a:cubicBezTo>
                      <a:cubicBezTo>
                        <a:pt x="50413" y="19615"/>
                        <a:pt x="51742" y="18974"/>
                        <a:pt x="52338" y="18607"/>
                      </a:cubicBezTo>
                      <a:cubicBezTo>
                        <a:pt x="52888" y="18240"/>
                        <a:pt x="54263" y="17736"/>
                        <a:pt x="54630" y="17232"/>
                      </a:cubicBezTo>
                      <a:cubicBezTo>
                        <a:pt x="55042" y="16545"/>
                        <a:pt x="53942" y="16132"/>
                        <a:pt x="53392" y="15674"/>
                      </a:cubicBezTo>
                      <a:cubicBezTo>
                        <a:pt x="52155" y="14482"/>
                        <a:pt x="51192" y="15078"/>
                        <a:pt x="50505" y="16315"/>
                      </a:cubicBezTo>
                      <a:cubicBezTo>
                        <a:pt x="50368" y="16590"/>
                        <a:pt x="49909" y="17186"/>
                        <a:pt x="49588" y="17736"/>
                      </a:cubicBezTo>
                      <a:close/>
                      <a:moveTo>
                        <a:pt x="46014" y="17278"/>
                      </a:moveTo>
                      <a:cubicBezTo>
                        <a:pt x="45830" y="17965"/>
                        <a:pt x="45005" y="20303"/>
                        <a:pt x="45555" y="20944"/>
                      </a:cubicBezTo>
                      <a:cubicBezTo>
                        <a:pt x="46105" y="21494"/>
                        <a:pt x="47755" y="19615"/>
                        <a:pt x="48076" y="19065"/>
                      </a:cubicBezTo>
                      <a:cubicBezTo>
                        <a:pt x="48443" y="18378"/>
                        <a:pt x="48397" y="17507"/>
                        <a:pt x="48580" y="16774"/>
                      </a:cubicBezTo>
                      <a:cubicBezTo>
                        <a:pt x="48809" y="15857"/>
                        <a:pt x="48855" y="14986"/>
                        <a:pt x="48214" y="14116"/>
                      </a:cubicBezTo>
                      <a:cubicBezTo>
                        <a:pt x="47801" y="13474"/>
                        <a:pt x="46976" y="12878"/>
                        <a:pt x="46609" y="13887"/>
                      </a:cubicBezTo>
                      <a:cubicBezTo>
                        <a:pt x="46518" y="14253"/>
                        <a:pt x="46609" y="14941"/>
                        <a:pt x="46518" y="15353"/>
                      </a:cubicBezTo>
                      <a:cubicBezTo>
                        <a:pt x="46518" y="15582"/>
                        <a:pt x="46243" y="16361"/>
                        <a:pt x="46014" y="17278"/>
                      </a:cubicBezTo>
                      <a:close/>
                      <a:moveTo>
                        <a:pt x="55684" y="15491"/>
                      </a:moveTo>
                      <a:cubicBezTo>
                        <a:pt x="57013" y="15216"/>
                        <a:pt x="57884" y="13657"/>
                        <a:pt x="59213" y="13566"/>
                      </a:cubicBezTo>
                      <a:cubicBezTo>
                        <a:pt x="58434" y="12603"/>
                        <a:pt x="57288" y="11870"/>
                        <a:pt x="56096" y="11595"/>
                      </a:cubicBezTo>
                      <a:cubicBezTo>
                        <a:pt x="55088" y="11366"/>
                        <a:pt x="52613" y="12557"/>
                        <a:pt x="52705" y="13841"/>
                      </a:cubicBezTo>
                      <a:cubicBezTo>
                        <a:pt x="52797" y="14849"/>
                        <a:pt x="54813" y="15628"/>
                        <a:pt x="55684" y="15491"/>
                      </a:cubicBezTo>
                      <a:close/>
                      <a:moveTo>
                        <a:pt x="51284" y="10358"/>
                      </a:moveTo>
                      <a:cubicBezTo>
                        <a:pt x="50643" y="10128"/>
                        <a:pt x="49955" y="9991"/>
                        <a:pt x="49634" y="10037"/>
                      </a:cubicBezTo>
                      <a:cubicBezTo>
                        <a:pt x="48672" y="10083"/>
                        <a:pt x="46701" y="10587"/>
                        <a:pt x="47709" y="11824"/>
                      </a:cubicBezTo>
                      <a:cubicBezTo>
                        <a:pt x="48259" y="12466"/>
                        <a:pt x="48763" y="12878"/>
                        <a:pt x="49176" y="13749"/>
                      </a:cubicBezTo>
                      <a:cubicBezTo>
                        <a:pt x="49359" y="14161"/>
                        <a:pt x="49405" y="15216"/>
                        <a:pt x="50138" y="14711"/>
                      </a:cubicBezTo>
                      <a:cubicBezTo>
                        <a:pt x="50688" y="14345"/>
                        <a:pt x="50826" y="13612"/>
                        <a:pt x="51376" y="13199"/>
                      </a:cubicBezTo>
                      <a:cubicBezTo>
                        <a:pt x="51880" y="12787"/>
                        <a:pt x="52705" y="12328"/>
                        <a:pt x="52797" y="11595"/>
                      </a:cubicBezTo>
                      <a:cubicBezTo>
                        <a:pt x="52888" y="11045"/>
                        <a:pt x="52109" y="10633"/>
                        <a:pt x="51284" y="10358"/>
                      </a:cubicBezTo>
                      <a:close/>
                      <a:moveTo>
                        <a:pt x="55088" y="20211"/>
                      </a:moveTo>
                      <a:cubicBezTo>
                        <a:pt x="55638" y="20349"/>
                        <a:pt x="56142" y="20532"/>
                        <a:pt x="56692" y="20532"/>
                      </a:cubicBezTo>
                      <a:cubicBezTo>
                        <a:pt x="57471" y="20532"/>
                        <a:pt x="59900" y="20394"/>
                        <a:pt x="59213" y="19249"/>
                      </a:cubicBezTo>
                      <a:cubicBezTo>
                        <a:pt x="58342" y="17874"/>
                        <a:pt x="53621" y="17782"/>
                        <a:pt x="53117" y="19707"/>
                      </a:cubicBezTo>
                      <a:cubicBezTo>
                        <a:pt x="53805" y="19753"/>
                        <a:pt x="54446" y="19982"/>
                        <a:pt x="55088" y="20211"/>
                      </a:cubicBezTo>
                      <a:close/>
                      <a:moveTo>
                        <a:pt x="59213" y="14711"/>
                      </a:moveTo>
                      <a:cubicBezTo>
                        <a:pt x="58296" y="14849"/>
                        <a:pt x="57013" y="15720"/>
                        <a:pt x="56692" y="16178"/>
                      </a:cubicBezTo>
                      <a:cubicBezTo>
                        <a:pt x="55775" y="17370"/>
                        <a:pt x="58067" y="17828"/>
                        <a:pt x="58892" y="17324"/>
                      </a:cubicBezTo>
                      <a:cubicBezTo>
                        <a:pt x="59396" y="17049"/>
                        <a:pt x="59167" y="16636"/>
                        <a:pt x="59259" y="16178"/>
                      </a:cubicBezTo>
                      <a:cubicBezTo>
                        <a:pt x="59350" y="15582"/>
                        <a:pt x="59579" y="15445"/>
                        <a:pt x="59900" y="14895"/>
                      </a:cubicBezTo>
                      <a:cubicBezTo>
                        <a:pt x="59763" y="14757"/>
                        <a:pt x="59488" y="14711"/>
                        <a:pt x="59213" y="14711"/>
                      </a:cubicBezTo>
                      <a:close/>
                      <a:moveTo>
                        <a:pt x="54401" y="6966"/>
                      </a:moveTo>
                      <a:cubicBezTo>
                        <a:pt x="54355" y="6829"/>
                        <a:pt x="54309" y="6737"/>
                        <a:pt x="54217" y="6645"/>
                      </a:cubicBezTo>
                      <a:cubicBezTo>
                        <a:pt x="53301" y="5912"/>
                        <a:pt x="50597" y="7837"/>
                        <a:pt x="50826" y="8662"/>
                      </a:cubicBezTo>
                      <a:cubicBezTo>
                        <a:pt x="51101" y="9853"/>
                        <a:pt x="53805" y="11183"/>
                        <a:pt x="54859" y="10541"/>
                      </a:cubicBezTo>
                      <a:cubicBezTo>
                        <a:pt x="55455" y="10220"/>
                        <a:pt x="55730" y="8616"/>
                        <a:pt x="55409" y="8066"/>
                      </a:cubicBezTo>
                      <a:cubicBezTo>
                        <a:pt x="55271" y="7791"/>
                        <a:pt x="54905" y="7745"/>
                        <a:pt x="54676" y="7516"/>
                      </a:cubicBezTo>
                      <a:cubicBezTo>
                        <a:pt x="54538" y="7379"/>
                        <a:pt x="54492" y="7150"/>
                        <a:pt x="54401" y="6966"/>
                      </a:cubicBezTo>
                      <a:close/>
                    </a:path>
                  </a:pathLst>
                </a:custGeom>
                <a:solidFill>
                  <a:srgbClr val="63234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" name="Google Shape;146;p26"/>
                <p:cNvSpPr/>
                <p:nvPr/>
              </p:nvSpPr>
              <p:spPr>
                <a:xfrm>
                  <a:off x="4805075" y="3535175"/>
                  <a:ext cx="460600" cy="40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24" h="16317" extrusionOk="0">
                      <a:moveTo>
                        <a:pt x="1146" y="9488"/>
                      </a:moveTo>
                      <a:cubicBezTo>
                        <a:pt x="1788" y="10542"/>
                        <a:pt x="2521" y="11550"/>
                        <a:pt x="3529" y="12283"/>
                      </a:cubicBezTo>
                      <a:cubicBezTo>
                        <a:pt x="4217" y="12742"/>
                        <a:pt x="4950" y="12925"/>
                        <a:pt x="5637" y="13337"/>
                      </a:cubicBezTo>
                      <a:cubicBezTo>
                        <a:pt x="6554" y="13933"/>
                        <a:pt x="7241" y="14621"/>
                        <a:pt x="8296" y="15033"/>
                      </a:cubicBezTo>
                      <a:cubicBezTo>
                        <a:pt x="9945" y="15583"/>
                        <a:pt x="11550" y="15446"/>
                        <a:pt x="13199" y="15812"/>
                      </a:cubicBezTo>
                      <a:cubicBezTo>
                        <a:pt x="14574" y="16133"/>
                        <a:pt x="15674" y="16316"/>
                        <a:pt x="16820" y="15125"/>
                      </a:cubicBezTo>
                      <a:cubicBezTo>
                        <a:pt x="17324" y="14621"/>
                        <a:pt x="18424" y="12008"/>
                        <a:pt x="18012" y="11275"/>
                      </a:cubicBezTo>
                      <a:cubicBezTo>
                        <a:pt x="17507" y="10358"/>
                        <a:pt x="17049" y="11504"/>
                        <a:pt x="16820" y="12008"/>
                      </a:cubicBezTo>
                      <a:cubicBezTo>
                        <a:pt x="16041" y="13566"/>
                        <a:pt x="15720" y="14804"/>
                        <a:pt x="13933" y="15446"/>
                      </a:cubicBezTo>
                      <a:cubicBezTo>
                        <a:pt x="12924" y="15812"/>
                        <a:pt x="8387" y="15812"/>
                        <a:pt x="8525" y="13979"/>
                      </a:cubicBezTo>
                      <a:cubicBezTo>
                        <a:pt x="9441" y="13200"/>
                        <a:pt x="11504" y="12237"/>
                        <a:pt x="12054" y="11138"/>
                      </a:cubicBezTo>
                      <a:cubicBezTo>
                        <a:pt x="12329" y="10633"/>
                        <a:pt x="12374" y="9442"/>
                        <a:pt x="11320" y="9808"/>
                      </a:cubicBezTo>
                      <a:cubicBezTo>
                        <a:pt x="10954" y="9946"/>
                        <a:pt x="10587" y="10954"/>
                        <a:pt x="10129" y="11275"/>
                      </a:cubicBezTo>
                      <a:cubicBezTo>
                        <a:pt x="9350" y="11917"/>
                        <a:pt x="7791" y="12925"/>
                        <a:pt x="6737" y="12650"/>
                      </a:cubicBezTo>
                      <a:cubicBezTo>
                        <a:pt x="5637" y="12375"/>
                        <a:pt x="4904" y="11321"/>
                        <a:pt x="5408" y="10450"/>
                      </a:cubicBezTo>
                      <a:cubicBezTo>
                        <a:pt x="5867" y="9717"/>
                        <a:pt x="7654" y="9396"/>
                        <a:pt x="7516" y="8296"/>
                      </a:cubicBezTo>
                      <a:cubicBezTo>
                        <a:pt x="7425" y="7242"/>
                        <a:pt x="4538" y="9121"/>
                        <a:pt x="4079" y="9213"/>
                      </a:cubicBezTo>
                      <a:cubicBezTo>
                        <a:pt x="2658" y="9533"/>
                        <a:pt x="2338" y="8250"/>
                        <a:pt x="1971" y="6921"/>
                      </a:cubicBezTo>
                      <a:cubicBezTo>
                        <a:pt x="1559" y="5363"/>
                        <a:pt x="1788" y="4126"/>
                        <a:pt x="2338" y="2659"/>
                      </a:cubicBezTo>
                      <a:cubicBezTo>
                        <a:pt x="2613" y="1972"/>
                        <a:pt x="3254" y="1"/>
                        <a:pt x="1925" y="734"/>
                      </a:cubicBezTo>
                      <a:cubicBezTo>
                        <a:pt x="734" y="1376"/>
                        <a:pt x="871" y="3713"/>
                        <a:pt x="734" y="4813"/>
                      </a:cubicBezTo>
                      <a:cubicBezTo>
                        <a:pt x="504" y="6875"/>
                        <a:pt x="0" y="7563"/>
                        <a:pt x="1146" y="9488"/>
                      </a:cubicBezTo>
                      <a:close/>
                    </a:path>
                  </a:pathLst>
                </a:custGeom>
                <a:solidFill>
                  <a:srgbClr val="63234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" name="Google Shape;147;p26"/>
                <p:cNvSpPr/>
                <p:nvPr/>
              </p:nvSpPr>
              <p:spPr>
                <a:xfrm>
                  <a:off x="4514050" y="2170600"/>
                  <a:ext cx="829550" cy="76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82" h="30570" extrusionOk="0">
                      <a:moveTo>
                        <a:pt x="19478" y="2842"/>
                      </a:moveTo>
                      <a:cubicBezTo>
                        <a:pt x="20807" y="2384"/>
                        <a:pt x="23649" y="734"/>
                        <a:pt x="23832" y="3300"/>
                      </a:cubicBezTo>
                      <a:cubicBezTo>
                        <a:pt x="21632" y="3254"/>
                        <a:pt x="18012" y="4309"/>
                        <a:pt x="16270" y="5683"/>
                      </a:cubicBezTo>
                      <a:cubicBezTo>
                        <a:pt x="15491" y="6279"/>
                        <a:pt x="15033" y="6875"/>
                        <a:pt x="15537" y="7746"/>
                      </a:cubicBezTo>
                      <a:cubicBezTo>
                        <a:pt x="15949" y="8433"/>
                        <a:pt x="16545" y="8937"/>
                        <a:pt x="17233" y="9258"/>
                      </a:cubicBezTo>
                      <a:cubicBezTo>
                        <a:pt x="18562" y="9854"/>
                        <a:pt x="20166" y="9716"/>
                        <a:pt x="21495" y="9121"/>
                      </a:cubicBezTo>
                      <a:cubicBezTo>
                        <a:pt x="22182" y="8846"/>
                        <a:pt x="22824" y="8387"/>
                        <a:pt x="23511" y="8158"/>
                      </a:cubicBezTo>
                      <a:cubicBezTo>
                        <a:pt x="23924" y="8021"/>
                        <a:pt x="24474" y="7883"/>
                        <a:pt x="24199" y="8479"/>
                      </a:cubicBezTo>
                      <a:cubicBezTo>
                        <a:pt x="23878" y="9029"/>
                        <a:pt x="22411" y="9579"/>
                        <a:pt x="21907" y="9900"/>
                      </a:cubicBezTo>
                      <a:cubicBezTo>
                        <a:pt x="21357" y="10266"/>
                        <a:pt x="20303" y="11091"/>
                        <a:pt x="20303" y="11825"/>
                      </a:cubicBezTo>
                      <a:cubicBezTo>
                        <a:pt x="20395" y="14391"/>
                        <a:pt x="25436" y="12237"/>
                        <a:pt x="26536" y="12970"/>
                      </a:cubicBezTo>
                      <a:cubicBezTo>
                        <a:pt x="26949" y="13245"/>
                        <a:pt x="24795" y="13795"/>
                        <a:pt x="24795" y="13841"/>
                      </a:cubicBezTo>
                      <a:cubicBezTo>
                        <a:pt x="24015" y="14070"/>
                        <a:pt x="23695" y="14574"/>
                        <a:pt x="24336" y="15216"/>
                      </a:cubicBezTo>
                      <a:cubicBezTo>
                        <a:pt x="25115" y="15995"/>
                        <a:pt x="26399" y="16270"/>
                        <a:pt x="27315" y="16866"/>
                      </a:cubicBezTo>
                      <a:cubicBezTo>
                        <a:pt x="28828" y="17782"/>
                        <a:pt x="30432" y="18745"/>
                        <a:pt x="31623" y="20028"/>
                      </a:cubicBezTo>
                      <a:cubicBezTo>
                        <a:pt x="32036" y="20486"/>
                        <a:pt x="33181" y="21266"/>
                        <a:pt x="32815" y="21999"/>
                      </a:cubicBezTo>
                      <a:cubicBezTo>
                        <a:pt x="32586" y="22411"/>
                        <a:pt x="29836" y="19616"/>
                        <a:pt x="29378" y="19387"/>
                      </a:cubicBezTo>
                      <a:cubicBezTo>
                        <a:pt x="28873" y="19157"/>
                        <a:pt x="27636" y="18562"/>
                        <a:pt x="27269" y="19157"/>
                      </a:cubicBezTo>
                      <a:cubicBezTo>
                        <a:pt x="26994" y="19570"/>
                        <a:pt x="27361" y="20532"/>
                        <a:pt x="27453" y="20945"/>
                      </a:cubicBezTo>
                      <a:cubicBezTo>
                        <a:pt x="27636" y="21678"/>
                        <a:pt x="27819" y="22503"/>
                        <a:pt x="28140" y="23236"/>
                      </a:cubicBezTo>
                      <a:cubicBezTo>
                        <a:pt x="28278" y="23557"/>
                        <a:pt x="28965" y="24565"/>
                        <a:pt x="28094" y="24428"/>
                      </a:cubicBezTo>
                      <a:cubicBezTo>
                        <a:pt x="26994" y="24244"/>
                        <a:pt x="26857" y="21036"/>
                        <a:pt x="26582" y="20303"/>
                      </a:cubicBezTo>
                      <a:cubicBezTo>
                        <a:pt x="26353" y="19662"/>
                        <a:pt x="25986" y="18882"/>
                        <a:pt x="25207" y="18882"/>
                      </a:cubicBezTo>
                      <a:cubicBezTo>
                        <a:pt x="24657" y="18882"/>
                        <a:pt x="23970" y="19157"/>
                        <a:pt x="23420" y="19249"/>
                      </a:cubicBezTo>
                      <a:cubicBezTo>
                        <a:pt x="22686" y="19341"/>
                        <a:pt x="21953" y="19432"/>
                        <a:pt x="21220" y="19524"/>
                      </a:cubicBezTo>
                      <a:cubicBezTo>
                        <a:pt x="20257" y="19662"/>
                        <a:pt x="19112" y="19387"/>
                        <a:pt x="18287" y="19982"/>
                      </a:cubicBezTo>
                      <a:cubicBezTo>
                        <a:pt x="17462" y="20624"/>
                        <a:pt x="16820" y="21953"/>
                        <a:pt x="17874" y="22640"/>
                      </a:cubicBezTo>
                      <a:cubicBezTo>
                        <a:pt x="18699" y="23190"/>
                        <a:pt x="19891" y="23420"/>
                        <a:pt x="20899" y="23465"/>
                      </a:cubicBezTo>
                      <a:cubicBezTo>
                        <a:pt x="21816" y="23511"/>
                        <a:pt x="22503" y="23649"/>
                        <a:pt x="23420" y="23924"/>
                      </a:cubicBezTo>
                      <a:cubicBezTo>
                        <a:pt x="23740" y="24015"/>
                        <a:pt x="27453" y="25024"/>
                        <a:pt x="27269" y="25390"/>
                      </a:cubicBezTo>
                      <a:cubicBezTo>
                        <a:pt x="26582" y="26673"/>
                        <a:pt x="19432" y="23053"/>
                        <a:pt x="19387" y="24474"/>
                      </a:cubicBezTo>
                      <a:cubicBezTo>
                        <a:pt x="19341" y="24886"/>
                        <a:pt x="20257" y="26032"/>
                        <a:pt x="20487" y="26399"/>
                      </a:cubicBezTo>
                      <a:cubicBezTo>
                        <a:pt x="20853" y="27040"/>
                        <a:pt x="21724" y="28003"/>
                        <a:pt x="21861" y="28736"/>
                      </a:cubicBezTo>
                      <a:cubicBezTo>
                        <a:pt x="22091" y="29652"/>
                        <a:pt x="21174" y="29102"/>
                        <a:pt x="20716" y="28736"/>
                      </a:cubicBezTo>
                      <a:cubicBezTo>
                        <a:pt x="19478" y="27682"/>
                        <a:pt x="18745" y="26215"/>
                        <a:pt x="17737" y="24978"/>
                      </a:cubicBezTo>
                      <a:cubicBezTo>
                        <a:pt x="17233" y="24382"/>
                        <a:pt x="16683" y="23832"/>
                        <a:pt x="15949" y="23465"/>
                      </a:cubicBezTo>
                      <a:cubicBezTo>
                        <a:pt x="14941" y="22961"/>
                        <a:pt x="14345" y="23236"/>
                        <a:pt x="13475" y="23970"/>
                      </a:cubicBezTo>
                      <a:cubicBezTo>
                        <a:pt x="12558" y="24703"/>
                        <a:pt x="12420" y="25986"/>
                        <a:pt x="12787" y="27086"/>
                      </a:cubicBezTo>
                      <a:cubicBezTo>
                        <a:pt x="12879" y="27269"/>
                        <a:pt x="12970" y="27453"/>
                        <a:pt x="13062" y="27636"/>
                      </a:cubicBezTo>
                      <a:cubicBezTo>
                        <a:pt x="13429" y="28186"/>
                        <a:pt x="15354" y="29011"/>
                        <a:pt x="14254" y="29607"/>
                      </a:cubicBezTo>
                      <a:cubicBezTo>
                        <a:pt x="12420" y="30569"/>
                        <a:pt x="10862" y="26078"/>
                        <a:pt x="10541" y="25069"/>
                      </a:cubicBezTo>
                      <a:cubicBezTo>
                        <a:pt x="9991" y="23053"/>
                        <a:pt x="7333" y="18699"/>
                        <a:pt x="4721" y="18882"/>
                      </a:cubicBezTo>
                      <a:cubicBezTo>
                        <a:pt x="5042" y="19936"/>
                        <a:pt x="4629" y="20853"/>
                        <a:pt x="4859" y="21816"/>
                      </a:cubicBezTo>
                      <a:cubicBezTo>
                        <a:pt x="3346" y="21678"/>
                        <a:pt x="3575" y="18378"/>
                        <a:pt x="3300" y="17370"/>
                      </a:cubicBezTo>
                      <a:cubicBezTo>
                        <a:pt x="3071" y="16408"/>
                        <a:pt x="2750" y="15903"/>
                        <a:pt x="1971" y="15308"/>
                      </a:cubicBezTo>
                      <a:cubicBezTo>
                        <a:pt x="1192" y="14758"/>
                        <a:pt x="1" y="14391"/>
                        <a:pt x="963" y="13154"/>
                      </a:cubicBezTo>
                      <a:cubicBezTo>
                        <a:pt x="1284" y="12695"/>
                        <a:pt x="2017" y="12650"/>
                        <a:pt x="2475" y="12329"/>
                      </a:cubicBezTo>
                      <a:cubicBezTo>
                        <a:pt x="3117" y="11870"/>
                        <a:pt x="3529" y="11183"/>
                        <a:pt x="3942" y="10541"/>
                      </a:cubicBezTo>
                      <a:cubicBezTo>
                        <a:pt x="4354" y="9854"/>
                        <a:pt x="5638" y="7975"/>
                        <a:pt x="5592" y="7196"/>
                      </a:cubicBezTo>
                      <a:cubicBezTo>
                        <a:pt x="5546" y="5775"/>
                        <a:pt x="3667" y="4950"/>
                        <a:pt x="2796" y="6233"/>
                      </a:cubicBezTo>
                      <a:cubicBezTo>
                        <a:pt x="1330" y="4721"/>
                        <a:pt x="4354" y="3667"/>
                        <a:pt x="5592" y="4400"/>
                      </a:cubicBezTo>
                      <a:cubicBezTo>
                        <a:pt x="7608" y="5500"/>
                        <a:pt x="10679" y="7700"/>
                        <a:pt x="12558" y="4950"/>
                      </a:cubicBezTo>
                      <a:cubicBezTo>
                        <a:pt x="13245" y="3942"/>
                        <a:pt x="12695" y="230"/>
                        <a:pt x="14208" y="92"/>
                      </a:cubicBezTo>
                      <a:cubicBezTo>
                        <a:pt x="15216" y="1"/>
                        <a:pt x="14254" y="2796"/>
                        <a:pt x="14391" y="3254"/>
                      </a:cubicBezTo>
                      <a:cubicBezTo>
                        <a:pt x="15033" y="5454"/>
                        <a:pt x="17874" y="3346"/>
                        <a:pt x="19478" y="2842"/>
                      </a:cubicBezTo>
                      <a:close/>
                      <a:moveTo>
                        <a:pt x="15537" y="21220"/>
                      </a:moveTo>
                      <a:cubicBezTo>
                        <a:pt x="16408" y="21449"/>
                        <a:pt x="16774" y="20945"/>
                        <a:pt x="16728" y="20028"/>
                      </a:cubicBezTo>
                      <a:cubicBezTo>
                        <a:pt x="16728" y="19157"/>
                        <a:pt x="16728" y="17737"/>
                        <a:pt x="15995" y="17141"/>
                      </a:cubicBezTo>
                      <a:cubicBezTo>
                        <a:pt x="14941" y="16270"/>
                        <a:pt x="12054" y="16362"/>
                        <a:pt x="11183" y="17553"/>
                      </a:cubicBezTo>
                      <a:cubicBezTo>
                        <a:pt x="10083" y="19157"/>
                        <a:pt x="14254" y="20853"/>
                        <a:pt x="15354" y="21174"/>
                      </a:cubicBezTo>
                      <a:cubicBezTo>
                        <a:pt x="15399" y="21220"/>
                        <a:pt x="15491" y="21220"/>
                        <a:pt x="15537" y="21220"/>
                      </a:cubicBezTo>
                      <a:close/>
                      <a:moveTo>
                        <a:pt x="8112" y="17966"/>
                      </a:moveTo>
                      <a:cubicBezTo>
                        <a:pt x="7792" y="17141"/>
                        <a:pt x="7425" y="16270"/>
                        <a:pt x="6829" y="15583"/>
                      </a:cubicBezTo>
                      <a:cubicBezTo>
                        <a:pt x="6417" y="15079"/>
                        <a:pt x="5867" y="14804"/>
                        <a:pt x="5225" y="14758"/>
                      </a:cubicBezTo>
                      <a:cubicBezTo>
                        <a:pt x="5042" y="14758"/>
                        <a:pt x="3346" y="14941"/>
                        <a:pt x="3438" y="15124"/>
                      </a:cubicBezTo>
                      <a:cubicBezTo>
                        <a:pt x="3667" y="15903"/>
                        <a:pt x="4354" y="16912"/>
                        <a:pt x="4996" y="17416"/>
                      </a:cubicBezTo>
                      <a:cubicBezTo>
                        <a:pt x="5638" y="17874"/>
                        <a:pt x="6417" y="18057"/>
                        <a:pt x="7150" y="18378"/>
                      </a:cubicBezTo>
                      <a:cubicBezTo>
                        <a:pt x="7608" y="18607"/>
                        <a:pt x="8112" y="19478"/>
                        <a:pt x="8617" y="19387"/>
                      </a:cubicBezTo>
                      <a:cubicBezTo>
                        <a:pt x="8433" y="18928"/>
                        <a:pt x="8296" y="18470"/>
                        <a:pt x="8112" y="17966"/>
                      </a:cubicBezTo>
                      <a:close/>
                      <a:moveTo>
                        <a:pt x="22595" y="15354"/>
                      </a:moveTo>
                      <a:cubicBezTo>
                        <a:pt x="21449" y="14849"/>
                        <a:pt x="20303" y="14483"/>
                        <a:pt x="20028" y="14437"/>
                      </a:cubicBezTo>
                      <a:cubicBezTo>
                        <a:pt x="19020" y="14391"/>
                        <a:pt x="18745" y="17370"/>
                        <a:pt x="19249" y="17966"/>
                      </a:cubicBezTo>
                      <a:cubicBezTo>
                        <a:pt x="19799" y="18607"/>
                        <a:pt x="21541" y="18332"/>
                        <a:pt x="22182" y="18287"/>
                      </a:cubicBezTo>
                      <a:cubicBezTo>
                        <a:pt x="22641" y="18195"/>
                        <a:pt x="24749" y="18103"/>
                        <a:pt x="25024" y="17599"/>
                      </a:cubicBezTo>
                      <a:cubicBezTo>
                        <a:pt x="25482" y="16958"/>
                        <a:pt x="24061" y="16041"/>
                        <a:pt x="22595" y="15354"/>
                      </a:cubicBezTo>
                      <a:close/>
                      <a:moveTo>
                        <a:pt x="15124" y="10862"/>
                      </a:moveTo>
                      <a:cubicBezTo>
                        <a:pt x="14941" y="11504"/>
                        <a:pt x="14987" y="12283"/>
                        <a:pt x="15124" y="12650"/>
                      </a:cubicBezTo>
                      <a:cubicBezTo>
                        <a:pt x="15399" y="13704"/>
                        <a:pt x="17416" y="14299"/>
                        <a:pt x="18333" y="13887"/>
                      </a:cubicBezTo>
                      <a:cubicBezTo>
                        <a:pt x="18882" y="13658"/>
                        <a:pt x="19157" y="12466"/>
                        <a:pt x="19249" y="11916"/>
                      </a:cubicBezTo>
                      <a:cubicBezTo>
                        <a:pt x="19341" y="11183"/>
                        <a:pt x="19203" y="11000"/>
                        <a:pt x="18562" y="10771"/>
                      </a:cubicBezTo>
                      <a:cubicBezTo>
                        <a:pt x="17783" y="10450"/>
                        <a:pt x="17003" y="10037"/>
                        <a:pt x="16224" y="9854"/>
                      </a:cubicBezTo>
                      <a:cubicBezTo>
                        <a:pt x="15583" y="9716"/>
                        <a:pt x="15262" y="10221"/>
                        <a:pt x="15124" y="10862"/>
                      </a:cubicBezTo>
                      <a:close/>
                      <a:moveTo>
                        <a:pt x="10312" y="7792"/>
                      </a:moveTo>
                      <a:cubicBezTo>
                        <a:pt x="11046" y="8021"/>
                        <a:pt x="13612" y="8983"/>
                        <a:pt x="13383" y="7517"/>
                      </a:cubicBezTo>
                      <a:cubicBezTo>
                        <a:pt x="13108" y="5867"/>
                        <a:pt x="11321" y="7287"/>
                        <a:pt x="10771" y="7837"/>
                      </a:cubicBezTo>
                      <a:moveTo>
                        <a:pt x="7517" y="14895"/>
                      </a:moveTo>
                      <a:cubicBezTo>
                        <a:pt x="8387" y="17141"/>
                        <a:pt x="9212" y="16637"/>
                        <a:pt x="10908" y="15583"/>
                      </a:cubicBezTo>
                      <a:cubicBezTo>
                        <a:pt x="12283" y="14804"/>
                        <a:pt x="13658" y="13933"/>
                        <a:pt x="13108" y="12100"/>
                      </a:cubicBezTo>
                      <a:cubicBezTo>
                        <a:pt x="12145" y="8983"/>
                        <a:pt x="6417" y="12054"/>
                        <a:pt x="7517" y="14895"/>
                      </a:cubicBezTo>
                      <a:close/>
                      <a:moveTo>
                        <a:pt x="4034" y="12420"/>
                      </a:moveTo>
                      <a:cubicBezTo>
                        <a:pt x="3713" y="12970"/>
                        <a:pt x="3575" y="13429"/>
                        <a:pt x="4034" y="13520"/>
                      </a:cubicBezTo>
                      <a:cubicBezTo>
                        <a:pt x="4813" y="13658"/>
                        <a:pt x="5867" y="13016"/>
                        <a:pt x="6371" y="12512"/>
                      </a:cubicBezTo>
                      <a:cubicBezTo>
                        <a:pt x="7150" y="11825"/>
                        <a:pt x="7837" y="11000"/>
                        <a:pt x="8617" y="10312"/>
                      </a:cubicBezTo>
                      <a:cubicBezTo>
                        <a:pt x="9167" y="9808"/>
                        <a:pt x="10037" y="9304"/>
                        <a:pt x="9258" y="8525"/>
                      </a:cubicBezTo>
                      <a:cubicBezTo>
                        <a:pt x="8846" y="8112"/>
                        <a:pt x="8479" y="8021"/>
                        <a:pt x="7929" y="8158"/>
                      </a:cubicBezTo>
                      <a:cubicBezTo>
                        <a:pt x="6554" y="8525"/>
                        <a:pt x="6004" y="9625"/>
                        <a:pt x="5271" y="10725"/>
                      </a:cubicBezTo>
                      <a:cubicBezTo>
                        <a:pt x="5088" y="11000"/>
                        <a:pt x="4400" y="11779"/>
                        <a:pt x="4034" y="12420"/>
                      </a:cubicBezTo>
                      <a:close/>
                      <a:moveTo>
                        <a:pt x="10037" y="20028"/>
                      </a:moveTo>
                      <a:cubicBezTo>
                        <a:pt x="8892" y="20257"/>
                        <a:pt x="9762" y="21266"/>
                        <a:pt x="10175" y="21907"/>
                      </a:cubicBezTo>
                      <a:cubicBezTo>
                        <a:pt x="10541" y="22549"/>
                        <a:pt x="11046" y="24153"/>
                        <a:pt x="11916" y="23695"/>
                      </a:cubicBezTo>
                      <a:cubicBezTo>
                        <a:pt x="12604" y="23374"/>
                        <a:pt x="13520" y="22457"/>
                        <a:pt x="13337" y="21632"/>
                      </a:cubicBezTo>
                      <a:cubicBezTo>
                        <a:pt x="13062" y="20578"/>
                        <a:pt x="11000" y="19845"/>
                        <a:pt x="10037" y="20028"/>
                      </a:cubicBezTo>
                      <a:close/>
                    </a:path>
                  </a:pathLst>
                </a:custGeom>
                <a:solidFill>
                  <a:srgbClr val="63234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" name="Google Shape;148;p26"/>
                <p:cNvSpPr/>
                <p:nvPr/>
              </p:nvSpPr>
              <p:spPr>
                <a:xfrm>
                  <a:off x="5107550" y="2035400"/>
                  <a:ext cx="1216800" cy="92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672" h="36940" extrusionOk="0">
                      <a:moveTo>
                        <a:pt x="6188" y="4950"/>
                      </a:moveTo>
                      <a:cubicBezTo>
                        <a:pt x="8112" y="4492"/>
                        <a:pt x="9854" y="3850"/>
                        <a:pt x="11550" y="2888"/>
                      </a:cubicBezTo>
                      <a:cubicBezTo>
                        <a:pt x="12604" y="2292"/>
                        <a:pt x="13291" y="1834"/>
                        <a:pt x="14162" y="1055"/>
                      </a:cubicBezTo>
                      <a:cubicBezTo>
                        <a:pt x="14849" y="413"/>
                        <a:pt x="15354" y="1"/>
                        <a:pt x="16316" y="184"/>
                      </a:cubicBezTo>
                      <a:cubicBezTo>
                        <a:pt x="16408" y="596"/>
                        <a:pt x="16224" y="1055"/>
                        <a:pt x="15858" y="1330"/>
                      </a:cubicBezTo>
                      <a:cubicBezTo>
                        <a:pt x="15766" y="2750"/>
                        <a:pt x="19845" y="4538"/>
                        <a:pt x="20899" y="5179"/>
                      </a:cubicBezTo>
                      <a:cubicBezTo>
                        <a:pt x="22503" y="6142"/>
                        <a:pt x="24336" y="6096"/>
                        <a:pt x="26124" y="6554"/>
                      </a:cubicBezTo>
                      <a:cubicBezTo>
                        <a:pt x="28828" y="7242"/>
                        <a:pt x="31715" y="7792"/>
                        <a:pt x="34144" y="9350"/>
                      </a:cubicBezTo>
                      <a:cubicBezTo>
                        <a:pt x="35473" y="10221"/>
                        <a:pt x="38498" y="11183"/>
                        <a:pt x="39002" y="12787"/>
                      </a:cubicBezTo>
                      <a:cubicBezTo>
                        <a:pt x="39552" y="14483"/>
                        <a:pt x="41202" y="17003"/>
                        <a:pt x="42577" y="18195"/>
                      </a:cubicBezTo>
                      <a:cubicBezTo>
                        <a:pt x="43401" y="18882"/>
                        <a:pt x="44639" y="18653"/>
                        <a:pt x="45189" y="19799"/>
                      </a:cubicBezTo>
                      <a:cubicBezTo>
                        <a:pt x="43906" y="20670"/>
                        <a:pt x="45418" y="24382"/>
                        <a:pt x="46380" y="25024"/>
                      </a:cubicBezTo>
                      <a:cubicBezTo>
                        <a:pt x="46839" y="25390"/>
                        <a:pt x="48672" y="25115"/>
                        <a:pt x="47984" y="26261"/>
                      </a:cubicBezTo>
                      <a:cubicBezTo>
                        <a:pt x="47801" y="26628"/>
                        <a:pt x="46014" y="26765"/>
                        <a:pt x="45601" y="26857"/>
                      </a:cubicBezTo>
                      <a:cubicBezTo>
                        <a:pt x="45739" y="28507"/>
                        <a:pt x="48580" y="34740"/>
                        <a:pt x="46197" y="35656"/>
                      </a:cubicBezTo>
                      <a:cubicBezTo>
                        <a:pt x="45372" y="34281"/>
                        <a:pt x="46151" y="33502"/>
                        <a:pt x="43997" y="34235"/>
                      </a:cubicBezTo>
                      <a:cubicBezTo>
                        <a:pt x="43126" y="34510"/>
                        <a:pt x="39643" y="36939"/>
                        <a:pt x="39460" y="35015"/>
                      </a:cubicBezTo>
                      <a:cubicBezTo>
                        <a:pt x="41202" y="33777"/>
                        <a:pt x="44868" y="33502"/>
                        <a:pt x="45372" y="31257"/>
                      </a:cubicBezTo>
                      <a:cubicBezTo>
                        <a:pt x="46105" y="28232"/>
                        <a:pt x="43401" y="30202"/>
                        <a:pt x="42164" y="29423"/>
                      </a:cubicBezTo>
                      <a:cubicBezTo>
                        <a:pt x="42577" y="28186"/>
                        <a:pt x="44593" y="27957"/>
                        <a:pt x="44776" y="26674"/>
                      </a:cubicBezTo>
                      <a:cubicBezTo>
                        <a:pt x="44868" y="25940"/>
                        <a:pt x="43676" y="23465"/>
                        <a:pt x="43447" y="22595"/>
                      </a:cubicBezTo>
                      <a:cubicBezTo>
                        <a:pt x="43218" y="21861"/>
                        <a:pt x="42989" y="20853"/>
                        <a:pt x="42668" y="20120"/>
                      </a:cubicBezTo>
                      <a:cubicBezTo>
                        <a:pt x="41752" y="18287"/>
                        <a:pt x="37535" y="13612"/>
                        <a:pt x="37856" y="18012"/>
                      </a:cubicBezTo>
                      <a:cubicBezTo>
                        <a:pt x="37902" y="18562"/>
                        <a:pt x="38498" y="19937"/>
                        <a:pt x="37948" y="20349"/>
                      </a:cubicBezTo>
                      <a:cubicBezTo>
                        <a:pt x="37214" y="20945"/>
                        <a:pt x="36848" y="19982"/>
                        <a:pt x="36573" y="19524"/>
                      </a:cubicBezTo>
                      <a:cubicBezTo>
                        <a:pt x="36023" y="18516"/>
                        <a:pt x="36435" y="17966"/>
                        <a:pt x="35335" y="17324"/>
                      </a:cubicBezTo>
                      <a:cubicBezTo>
                        <a:pt x="34694" y="16958"/>
                        <a:pt x="33777" y="16912"/>
                        <a:pt x="33044" y="17095"/>
                      </a:cubicBezTo>
                      <a:cubicBezTo>
                        <a:pt x="31532" y="17553"/>
                        <a:pt x="28873" y="21724"/>
                        <a:pt x="27361" y="21174"/>
                      </a:cubicBezTo>
                      <a:cubicBezTo>
                        <a:pt x="26078" y="20716"/>
                        <a:pt x="29423" y="17920"/>
                        <a:pt x="29973" y="17416"/>
                      </a:cubicBezTo>
                      <a:cubicBezTo>
                        <a:pt x="30523" y="16866"/>
                        <a:pt x="31073" y="16041"/>
                        <a:pt x="31761" y="15720"/>
                      </a:cubicBezTo>
                      <a:cubicBezTo>
                        <a:pt x="32631" y="15308"/>
                        <a:pt x="33319" y="15766"/>
                        <a:pt x="34190" y="15537"/>
                      </a:cubicBezTo>
                      <a:cubicBezTo>
                        <a:pt x="35244" y="15308"/>
                        <a:pt x="36481" y="14437"/>
                        <a:pt x="36115" y="13154"/>
                      </a:cubicBezTo>
                      <a:cubicBezTo>
                        <a:pt x="35885" y="12283"/>
                        <a:pt x="34877" y="11091"/>
                        <a:pt x="33869" y="11229"/>
                      </a:cubicBezTo>
                      <a:cubicBezTo>
                        <a:pt x="33319" y="11275"/>
                        <a:pt x="32494" y="12100"/>
                        <a:pt x="33548" y="12191"/>
                      </a:cubicBezTo>
                      <a:cubicBezTo>
                        <a:pt x="32723" y="12145"/>
                        <a:pt x="31898" y="12420"/>
                        <a:pt x="31073" y="12558"/>
                      </a:cubicBezTo>
                      <a:cubicBezTo>
                        <a:pt x="30844" y="11550"/>
                        <a:pt x="29607" y="9762"/>
                        <a:pt x="28690" y="9304"/>
                      </a:cubicBezTo>
                      <a:cubicBezTo>
                        <a:pt x="27682" y="8846"/>
                        <a:pt x="25665" y="8067"/>
                        <a:pt x="24565" y="7975"/>
                      </a:cubicBezTo>
                      <a:cubicBezTo>
                        <a:pt x="23190" y="7837"/>
                        <a:pt x="22274" y="8846"/>
                        <a:pt x="23145" y="9991"/>
                      </a:cubicBezTo>
                      <a:cubicBezTo>
                        <a:pt x="23695" y="10725"/>
                        <a:pt x="25253" y="10908"/>
                        <a:pt x="26078" y="11137"/>
                      </a:cubicBezTo>
                      <a:cubicBezTo>
                        <a:pt x="26903" y="11412"/>
                        <a:pt x="29148" y="11687"/>
                        <a:pt x="29148" y="12787"/>
                      </a:cubicBezTo>
                      <a:cubicBezTo>
                        <a:pt x="27911" y="13154"/>
                        <a:pt x="24611" y="11412"/>
                        <a:pt x="23924" y="13200"/>
                      </a:cubicBezTo>
                      <a:cubicBezTo>
                        <a:pt x="23465" y="14529"/>
                        <a:pt x="26353" y="15674"/>
                        <a:pt x="26765" y="16912"/>
                      </a:cubicBezTo>
                      <a:cubicBezTo>
                        <a:pt x="25528" y="17737"/>
                        <a:pt x="23786" y="14574"/>
                        <a:pt x="22411" y="15583"/>
                      </a:cubicBezTo>
                      <a:cubicBezTo>
                        <a:pt x="21999" y="15904"/>
                        <a:pt x="22136" y="16728"/>
                        <a:pt x="22045" y="17141"/>
                      </a:cubicBezTo>
                      <a:cubicBezTo>
                        <a:pt x="21816" y="18287"/>
                        <a:pt x="20578" y="20212"/>
                        <a:pt x="21449" y="21266"/>
                      </a:cubicBezTo>
                      <a:cubicBezTo>
                        <a:pt x="22045" y="21999"/>
                        <a:pt x="23603" y="22274"/>
                        <a:pt x="23878" y="23236"/>
                      </a:cubicBezTo>
                      <a:cubicBezTo>
                        <a:pt x="23053" y="23649"/>
                        <a:pt x="21586" y="22274"/>
                        <a:pt x="20853" y="22045"/>
                      </a:cubicBezTo>
                      <a:cubicBezTo>
                        <a:pt x="19387" y="21586"/>
                        <a:pt x="19295" y="23511"/>
                        <a:pt x="20120" y="24382"/>
                      </a:cubicBezTo>
                      <a:cubicBezTo>
                        <a:pt x="21082" y="25436"/>
                        <a:pt x="22961" y="26078"/>
                        <a:pt x="23465" y="27498"/>
                      </a:cubicBezTo>
                      <a:cubicBezTo>
                        <a:pt x="21495" y="28094"/>
                        <a:pt x="20074" y="23970"/>
                        <a:pt x="18332" y="24336"/>
                      </a:cubicBezTo>
                      <a:cubicBezTo>
                        <a:pt x="16912" y="24657"/>
                        <a:pt x="17370" y="27865"/>
                        <a:pt x="16087" y="28369"/>
                      </a:cubicBezTo>
                      <a:cubicBezTo>
                        <a:pt x="15491" y="26949"/>
                        <a:pt x="17691" y="24886"/>
                        <a:pt x="15903" y="23695"/>
                      </a:cubicBezTo>
                      <a:cubicBezTo>
                        <a:pt x="15216" y="23236"/>
                        <a:pt x="13979" y="23007"/>
                        <a:pt x="13154" y="23099"/>
                      </a:cubicBezTo>
                      <a:cubicBezTo>
                        <a:pt x="11366" y="23282"/>
                        <a:pt x="12466" y="24428"/>
                        <a:pt x="13016" y="25344"/>
                      </a:cubicBezTo>
                      <a:cubicBezTo>
                        <a:pt x="13474" y="26169"/>
                        <a:pt x="13933" y="27132"/>
                        <a:pt x="14024" y="28094"/>
                      </a:cubicBezTo>
                      <a:cubicBezTo>
                        <a:pt x="12100" y="28094"/>
                        <a:pt x="11183" y="24015"/>
                        <a:pt x="10450" y="22641"/>
                      </a:cubicBezTo>
                      <a:cubicBezTo>
                        <a:pt x="9441" y="20670"/>
                        <a:pt x="7562" y="19341"/>
                        <a:pt x="7242" y="22320"/>
                      </a:cubicBezTo>
                      <a:cubicBezTo>
                        <a:pt x="7150" y="23053"/>
                        <a:pt x="7104" y="25390"/>
                        <a:pt x="6371" y="23695"/>
                      </a:cubicBezTo>
                      <a:cubicBezTo>
                        <a:pt x="5958" y="22824"/>
                        <a:pt x="6508" y="21816"/>
                        <a:pt x="6646" y="20945"/>
                      </a:cubicBezTo>
                      <a:cubicBezTo>
                        <a:pt x="6875" y="19478"/>
                        <a:pt x="6875" y="18012"/>
                        <a:pt x="6692" y="16499"/>
                      </a:cubicBezTo>
                      <a:cubicBezTo>
                        <a:pt x="6600" y="15445"/>
                        <a:pt x="6554" y="13887"/>
                        <a:pt x="5500" y="13200"/>
                      </a:cubicBezTo>
                      <a:cubicBezTo>
                        <a:pt x="4400" y="12420"/>
                        <a:pt x="4079" y="14391"/>
                        <a:pt x="3850" y="15079"/>
                      </a:cubicBezTo>
                      <a:cubicBezTo>
                        <a:pt x="3713" y="15766"/>
                        <a:pt x="3346" y="16362"/>
                        <a:pt x="3163" y="16958"/>
                      </a:cubicBezTo>
                      <a:cubicBezTo>
                        <a:pt x="2979" y="17553"/>
                        <a:pt x="3163" y="18195"/>
                        <a:pt x="3163" y="18791"/>
                      </a:cubicBezTo>
                      <a:cubicBezTo>
                        <a:pt x="3163" y="19020"/>
                        <a:pt x="2521" y="18333"/>
                        <a:pt x="2521" y="18333"/>
                      </a:cubicBezTo>
                      <a:cubicBezTo>
                        <a:pt x="2292" y="17966"/>
                        <a:pt x="2246" y="17324"/>
                        <a:pt x="2246" y="16912"/>
                      </a:cubicBezTo>
                      <a:cubicBezTo>
                        <a:pt x="2200" y="15858"/>
                        <a:pt x="2613" y="14849"/>
                        <a:pt x="2750" y="13841"/>
                      </a:cubicBezTo>
                      <a:cubicBezTo>
                        <a:pt x="2200" y="13933"/>
                        <a:pt x="1513" y="14300"/>
                        <a:pt x="963" y="14300"/>
                      </a:cubicBezTo>
                      <a:cubicBezTo>
                        <a:pt x="413" y="14300"/>
                        <a:pt x="0" y="13887"/>
                        <a:pt x="596" y="13383"/>
                      </a:cubicBezTo>
                      <a:cubicBezTo>
                        <a:pt x="1146" y="12925"/>
                        <a:pt x="2200" y="13108"/>
                        <a:pt x="2888" y="12512"/>
                      </a:cubicBezTo>
                      <a:cubicBezTo>
                        <a:pt x="3529" y="11871"/>
                        <a:pt x="4354" y="10587"/>
                        <a:pt x="4263" y="9625"/>
                      </a:cubicBezTo>
                      <a:cubicBezTo>
                        <a:pt x="4217" y="8571"/>
                        <a:pt x="3025" y="7883"/>
                        <a:pt x="2200" y="7425"/>
                      </a:cubicBezTo>
                      <a:cubicBezTo>
                        <a:pt x="1192" y="6875"/>
                        <a:pt x="596" y="6325"/>
                        <a:pt x="2109" y="5500"/>
                      </a:cubicBezTo>
                      <a:cubicBezTo>
                        <a:pt x="3346" y="4859"/>
                        <a:pt x="4813" y="5271"/>
                        <a:pt x="6188" y="4950"/>
                      </a:cubicBezTo>
                      <a:close/>
                      <a:moveTo>
                        <a:pt x="9808" y="19066"/>
                      </a:moveTo>
                      <a:cubicBezTo>
                        <a:pt x="9762" y="18974"/>
                        <a:pt x="9716" y="18928"/>
                        <a:pt x="9716" y="18837"/>
                      </a:cubicBezTo>
                      <a:cubicBezTo>
                        <a:pt x="9441" y="18058"/>
                        <a:pt x="9166" y="17233"/>
                        <a:pt x="8846" y="16408"/>
                      </a:cubicBezTo>
                      <a:cubicBezTo>
                        <a:pt x="8708" y="15995"/>
                        <a:pt x="8571" y="15399"/>
                        <a:pt x="8250" y="15079"/>
                      </a:cubicBezTo>
                      <a:cubicBezTo>
                        <a:pt x="7654" y="14529"/>
                        <a:pt x="7471" y="15079"/>
                        <a:pt x="7517" y="15537"/>
                      </a:cubicBezTo>
                      <a:cubicBezTo>
                        <a:pt x="7562" y="16270"/>
                        <a:pt x="7608" y="17003"/>
                        <a:pt x="7792" y="17737"/>
                      </a:cubicBezTo>
                      <a:cubicBezTo>
                        <a:pt x="8067" y="18882"/>
                        <a:pt x="8846" y="19432"/>
                        <a:pt x="9625" y="20303"/>
                      </a:cubicBezTo>
                      <a:cubicBezTo>
                        <a:pt x="9808" y="20532"/>
                        <a:pt x="9946" y="20762"/>
                        <a:pt x="10221" y="20853"/>
                      </a:cubicBezTo>
                      <a:cubicBezTo>
                        <a:pt x="10450" y="20441"/>
                        <a:pt x="10037" y="19616"/>
                        <a:pt x="9808" y="19066"/>
                      </a:cubicBezTo>
                      <a:close/>
                      <a:moveTo>
                        <a:pt x="12741" y="13795"/>
                      </a:moveTo>
                      <a:cubicBezTo>
                        <a:pt x="12970" y="14849"/>
                        <a:pt x="14345" y="14025"/>
                        <a:pt x="15170" y="13979"/>
                      </a:cubicBezTo>
                      <a:cubicBezTo>
                        <a:pt x="15720" y="13979"/>
                        <a:pt x="16453" y="14162"/>
                        <a:pt x="16912" y="13841"/>
                      </a:cubicBezTo>
                      <a:cubicBezTo>
                        <a:pt x="16637" y="12970"/>
                        <a:pt x="15308" y="11504"/>
                        <a:pt x="14391" y="11229"/>
                      </a:cubicBezTo>
                      <a:cubicBezTo>
                        <a:pt x="13383" y="10908"/>
                        <a:pt x="12741" y="12604"/>
                        <a:pt x="12741" y="13429"/>
                      </a:cubicBezTo>
                      <a:cubicBezTo>
                        <a:pt x="12741" y="13566"/>
                        <a:pt x="12741" y="13704"/>
                        <a:pt x="12741" y="13795"/>
                      </a:cubicBezTo>
                      <a:close/>
                      <a:moveTo>
                        <a:pt x="9121" y="9258"/>
                      </a:moveTo>
                      <a:cubicBezTo>
                        <a:pt x="8571" y="8983"/>
                        <a:pt x="7975" y="8846"/>
                        <a:pt x="7425" y="8571"/>
                      </a:cubicBezTo>
                      <a:cubicBezTo>
                        <a:pt x="6921" y="8342"/>
                        <a:pt x="6600" y="7929"/>
                        <a:pt x="6142" y="7700"/>
                      </a:cubicBezTo>
                      <a:cubicBezTo>
                        <a:pt x="5729" y="7517"/>
                        <a:pt x="5133" y="7471"/>
                        <a:pt x="4858" y="7837"/>
                      </a:cubicBezTo>
                      <a:cubicBezTo>
                        <a:pt x="4538" y="8250"/>
                        <a:pt x="4858" y="8846"/>
                        <a:pt x="5042" y="9212"/>
                      </a:cubicBezTo>
                      <a:cubicBezTo>
                        <a:pt x="5363" y="10129"/>
                        <a:pt x="5638" y="11000"/>
                        <a:pt x="6096" y="11825"/>
                      </a:cubicBezTo>
                      <a:cubicBezTo>
                        <a:pt x="6554" y="12695"/>
                        <a:pt x="6692" y="13291"/>
                        <a:pt x="7562" y="13429"/>
                      </a:cubicBezTo>
                      <a:cubicBezTo>
                        <a:pt x="8021" y="13520"/>
                        <a:pt x="8479" y="13750"/>
                        <a:pt x="8937" y="13795"/>
                      </a:cubicBezTo>
                      <a:cubicBezTo>
                        <a:pt x="9808" y="13887"/>
                        <a:pt x="11275" y="14070"/>
                        <a:pt x="11641" y="13062"/>
                      </a:cubicBezTo>
                      <a:cubicBezTo>
                        <a:pt x="11825" y="12512"/>
                        <a:pt x="12237" y="11687"/>
                        <a:pt x="12008" y="11137"/>
                      </a:cubicBezTo>
                      <a:cubicBezTo>
                        <a:pt x="11733" y="10358"/>
                        <a:pt x="10129" y="9808"/>
                        <a:pt x="9441" y="9442"/>
                      </a:cubicBezTo>
                      <a:cubicBezTo>
                        <a:pt x="9350" y="9350"/>
                        <a:pt x="9258" y="9304"/>
                        <a:pt x="9121" y="9258"/>
                      </a:cubicBezTo>
                      <a:close/>
                      <a:moveTo>
                        <a:pt x="13704" y="3850"/>
                      </a:moveTo>
                      <a:cubicBezTo>
                        <a:pt x="12420" y="3300"/>
                        <a:pt x="10541" y="5225"/>
                        <a:pt x="9258" y="5409"/>
                      </a:cubicBezTo>
                      <a:cubicBezTo>
                        <a:pt x="8479" y="5546"/>
                        <a:pt x="6004" y="6142"/>
                        <a:pt x="7792" y="7013"/>
                      </a:cubicBezTo>
                      <a:cubicBezTo>
                        <a:pt x="9075" y="7654"/>
                        <a:pt x="10771" y="8067"/>
                        <a:pt x="12191" y="8296"/>
                      </a:cubicBezTo>
                      <a:cubicBezTo>
                        <a:pt x="14529" y="8708"/>
                        <a:pt x="16087" y="4904"/>
                        <a:pt x="13704" y="3850"/>
                      </a:cubicBezTo>
                      <a:close/>
                      <a:moveTo>
                        <a:pt x="20761" y="8112"/>
                      </a:moveTo>
                      <a:cubicBezTo>
                        <a:pt x="22136" y="7288"/>
                        <a:pt x="20853" y="5683"/>
                        <a:pt x="19662" y="5958"/>
                      </a:cubicBezTo>
                      <a:cubicBezTo>
                        <a:pt x="19157" y="6050"/>
                        <a:pt x="16408" y="6829"/>
                        <a:pt x="16453" y="7379"/>
                      </a:cubicBezTo>
                      <a:cubicBezTo>
                        <a:pt x="16499" y="7883"/>
                        <a:pt x="17416" y="7883"/>
                        <a:pt x="17783" y="7975"/>
                      </a:cubicBezTo>
                      <a:cubicBezTo>
                        <a:pt x="18699" y="8158"/>
                        <a:pt x="19891" y="8617"/>
                        <a:pt x="20761" y="8112"/>
                      </a:cubicBezTo>
                      <a:close/>
                      <a:moveTo>
                        <a:pt x="18332" y="5317"/>
                      </a:moveTo>
                      <a:cubicBezTo>
                        <a:pt x="17966" y="5042"/>
                        <a:pt x="17462" y="4538"/>
                        <a:pt x="16866" y="4217"/>
                      </a:cubicBezTo>
                      <a:cubicBezTo>
                        <a:pt x="16453" y="3942"/>
                        <a:pt x="15995" y="3759"/>
                        <a:pt x="15583" y="3804"/>
                      </a:cubicBezTo>
                      <a:cubicBezTo>
                        <a:pt x="15629" y="4446"/>
                        <a:pt x="16041" y="5271"/>
                        <a:pt x="16683" y="5500"/>
                      </a:cubicBezTo>
                      <a:cubicBezTo>
                        <a:pt x="17049" y="5683"/>
                        <a:pt x="18287" y="5271"/>
                        <a:pt x="18332" y="5317"/>
                      </a:cubicBezTo>
                      <a:close/>
                      <a:moveTo>
                        <a:pt x="21220" y="13979"/>
                      </a:moveTo>
                      <a:cubicBezTo>
                        <a:pt x="21999" y="13337"/>
                        <a:pt x="24245" y="12375"/>
                        <a:pt x="22686" y="11275"/>
                      </a:cubicBezTo>
                      <a:cubicBezTo>
                        <a:pt x="21357" y="10266"/>
                        <a:pt x="19387" y="9717"/>
                        <a:pt x="17828" y="9258"/>
                      </a:cubicBezTo>
                      <a:cubicBezTo>
                        <a:pt x="17095" y="9075"/>
                        <a:pt x="15629" y="8479"/>
                        <a:pt x="14941" y="8983"/>
                      </a:cubicBezTo>
                      <a:cubicBezTo>
                        <a:pt x="14345" y="9442"/>
                        <a:pt x="15262" y="10221"/>
                        <a:pt x="15629" y="10633"/>
                      </a:cubicBezTo>
                      <a:cubicBezTo>
                        <a:pt x="16178" y="11321"/>
                        <a:pt x="16820" y="11871"/>
                        <a:pt x="17462" y="12466"/>
                      </a:cubicBezTo>
                      <a:cubicBezTo>
                        <a:pt x="18332" y="13337"/>
                        <a:pt x="19249" y="14620"/>
                        <a:pt x="20624" y="14116"/>
                      </a:cubicBezTo>
                      <a:moveTo>
                        <a:pt x="20716" y="16683"/>
                      </a:moveTo>
                      <a:cubicBezTo>
                        <a:pt x="20486" y="15124"/>
                        <a:pt x="18103" y="15033"/>
                        <a:pt x="16866" y="14895"/>
                      </a:cubicBezTo>
                      <a:cubicBezTo>
                        <a:pt x="16133" y="14849"/>
                        <a:pt x="15354" y="14758"/>
                        <a:pt x="14574" y="14849"/>
                      </a:cubicBezTo>
                      <a:cubicBezTo>
                        <a:pt x="13291" y="15033"/>
                        <a:pt x="13704" y="16087"/>
                        <a:pt x="14437" y="16912"/>
                      </a:cubicBezTo>
                      <a:cubicBezTo>
                        <a:pt x="14941" y="17553"/>
                        <a:pt x="15583" y="18241"/>
                        <a:pt x="16178" y="18837"/>
                      </a:cubicBezTo>
                      <a:cubicBezTo>
                        <a:pt x="16774" y="19432"/>
                        <a:pt x="17599" y="20441"/>
                        <a:pt x="18424" y="20716"/>
                      </a:cubicBezTo>
                      <a:cubicBezTo>
                        <a:pt x="20074" y="21174"/>
                        <a:pt x="20716" y="18012"/>
                        <a:pt x="20716" y="16958"/>
                      </a:cubicBezTo>
                      <a:cubicBezTo>
                        <a:pt x="20716" y="16866"/>
                        <a:pt x="20716" y="16774"/>
                        <a:pt x="20716" y="16683"/>
                      </a:cubicBezTo>
                      <a:close/>
                      <a:moveTo>
                        <a:pt x="10771" y="19295"/>
                      </a:moveTo>
                      <a:cubicBezTo>
                        <a:pt x="10862" y="19570"/>
                        <a:pt x="10954" y="19799"/>
                        <a:pt x="11091" y="20028"/>
                      </a:cubicBezTo>
                      <a:cubicBezTo>
                        <a:pt x="11595" y="20991"/>
                        <a:pt x="12695" y="21541"/>
                        <a:pt x="13704" y="21816"/>
                      </a:cubicBezTo>
                      <a:cubicBezTo>
                        <a:pt x="14529" y="22091"/>
                        <a:pt x="15445" y="22045"/>
                        <a:pt x="16178" y="22457"/>
                      </a:cubicBezTo>
                      <a:cubicBezTo>
                        <a:pt x="16591" y="22641"/>
                        <a:pt x="17508" y="23511"/>
                        <a:pt x="17920" y="22916"/>
                      </a:cubicBezTo>
                      <a:cubicBezTo>
                        <a:pt x="18195" y="22549"/>
                        <a:pt x="17783" y="22136"/>
                        <a:pt x="17553" y="21953"/>
                      </a:cubicBezTo>
                      <a:cubicBezTo>
                        <a:pt x="16637" y="21174"/>
                        <a:pt x="15812" y="20257"/>
                        <a:pt x="15033" y="19387"/>
                      </a:cubicBezTo>
                      <a:cubicBezTo>
                        <a:pt x="14299" y="18653"/>
                        <a:pt x="13520" y="17966"/>
                        <a:pt x="12833" y="17187"/>
                      </a:cubicBezTo>
                      <a:cubicBezTo>
                        <a:pt x="12283" y="16591"/>
                        <a:pt x="11504" y="15583"/>
                        <a:pt x="10633" y="15583"/>
                      </a:cubicBezTo>
                      <a:cubicBezTo>
                        <a:pt x="9671" y="15583"/>
                        <a:pt x="10037" y="16545"/>
                        <a:pt x="10175" y="17141"/>
                      </a:cubicBezTo>
                      <a:cubicBezTo>
                        <a:pt x="10404" y="17828"/>
                        <a:pt x="10541" y="18608"/>
                        <a:pt x="10771" y="19295"/>
                      </a:cubicBezTo>
                      <a:close/>
                    </a:path>
                  </a:pathLst>
                </a:custGeom>
                <a:solidFill>
                  <a:srgbClr val="63234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" name="Google Shape;149;p26"/>
                <p:cNvSpPr/>
                <p:nvPr/>
              </p:nvSpPr>
              <p:spPr>
                <a:xfrm>
                  <a:off x="5384825" y="3684125"/>
                  <a:ext cx="198225" cy="20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9" h="8159" extrusionOk="0">
                      <a:moveTo>
                        <a:pt x="46" y="3621"/>
                      </a:moveTo>
                      <a:cubicBezTo>
                        <a:pt x="2658" y="7150"/>
                        <a:pt x="2200" y="1146"/>
                        <a:pt x="3988" y="780"/>
                      </a:cubicBezTo>
                      <a:cubicBezTo>
                        <a:pt x="7929" y="1"/>
                        <a:pt x="2429" y="5546"/>
                        <a:pt x="2429" y="5317"/>
                      </a:cubicBezTo>
                      <a:cubicBezTo>
                        <a:pt x="2475" y="6417"/>
                        <a:pt x="3804" y="6967"/>
                        <a:pt x="4767" y="7196"/>
                      </a:cubicBezTo>
                      <a:cubicBezTo>
                        <a:pt x="2979" y="8158"/>
                        <a:pt x="46" y="6279"/>
                        <a:pt x="0" y="4263"/>
                      </a:cubicBezTo>
                      <a:cubicBezTo>
                        <a:pt x="275" y="4034"/>
                        <a:pt x="229" y="4309"/>
                        <a:pt x="367" y="4355"/>
                      </a:cubicBezTo>
                    </a:path>
                  </a:pathLst>
                </a:custGeom>
                <a:solidFill>
                  <a:srgbClr val="63234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" name="Google Shape;150;p26"/>
                <p:cNvSpPr/>
                <p:nvPr/>
              </p:nvSpPr>
              <p:spPr>
                <a:xfrm>
                  <a:off x="5556675" y="3694450"/>
                  <a:ext cx="241775" cy="23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71" h="9258" extrusionOk="0">
                      <a:moveTo>
                        <a:pt x="4584" y="2704"/>
                      </a:moveTo>
                      <a:cubicBezTo>
                        <a:pt x="4950" y="3987"/>
                        <a:pt x="5225" y="5500"/>
                        <a:pt x="5455" y="5637"/>
                      </a:cubicBezTo>
                      <a:cubicBezTo>
                        <a:pt x="6921" y="6691"/>
                        <a:pt x="7838" y="4537"/>
                        <a:pt x="9075" y="4262"/>
                      </a:cubicBezTo>
                      <a:cubicBezTo>
                        <a:pt x="9671" y="4125"/>
                        <a:pt x="8479" y="6141"/>
                        <a:pt x="8159" y="6325"/>
                      </a:cubicBezTo>
                      <a:cubicBezTo>
                        <a:pt x="7150" y="6921"/>
                        <a:pt x="5913" y="6371"/>
                        <a:pt x="4859" y="6737"/>
                      </a:cubicBezTo>
                      <a:cubicBezTo>
                        <a:pt x="3621" y="7241"/>
                        <a:pt x="1284" y="9258"/>
                        <a:pt x="1" y="7700"/>
                      </a:cubicBezTo>
                      <a:cubicBezTo>
                        <a:pt x="1" y="7700"/>
                        <a:pt x="2796" y="6737"/>
                        <a:pt x="3026" y="6416"/>
                      </a:cubicBezTo>
                      <a:cubicBezTo>
                        <a:pt x="4263" y="4767"/>
                        <a:pt x="1422" y="2979"/>
                        <a:pt x="2430" y="1467"/>
                      </a:cubicBezTo>
                      <a:cubicBezTo>
                        <a:pt x="3438" y="0"/>
                        <a:pt x="4080" y="1192"/>
                        <a:pt x="4584" y="2704"/>
                      </a:cubicBezTo>
                      <a:close/>
                    </a:path>
                  </a:pathLst>
                </a:custGeom>
                <a:solidFill>
                  <a:srgbClr val="63234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" name="Google Shape;151;p26"/>
                <p:cNvSpPr/>
                <p:nvPr/>
              </p:nvSpPr>
              <p:spPr>
                <a:xfrm>
                  <a:off x="5734275" y="3578725"/>
                  <a:ext cx="170750" cy="16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0" h="6738" extrusionOk="0">
                      <a:moveTo>
                        <a:pt x="3529" y="6737"/>
                      </a:moveTo>
                      <a:cubicBezTo>
                        <a:pt x="6829" y="6371"/>
                        <a:pt x="3209" y="0"/>
                        <a:pt x="1605" y="963"/>
                      </a:cubicBezTo>
                      <a:cubicBezTo>
                        <a:pt x="0" y="1925"/>
                        <a:pt x="5088" y="4904"/>
                        <a:pt x="3300" y="6600"/>
                      </a:cubicBezTo>
                    </a:path>
                  </a:pathLst>
                </a:custGeom>
                <a:solidFill>
                  <a:srgbClr val="63234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" name="Google Shape;152;p26"/>
                <p:cNvSpPr/>
                <p:nvPr/>
              </p:nvSpPr>
              <p:spPr>
                <a:xfrm>
                  <a:off x="5927900" y="3417175"/>
                  <a:ext cx="234900" cy="17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96" h="7196" extrusionOk="0">
                      <a:moveTo>
                        <a:pt x="3713" y="5454"/>
                      </a:moveTo>
                      <a:cubicBezTo>
                        <a:pt x="3759" y="4675"/>
                        <a:pt x="3713" y="3575"/>
                        <a:pt x="3209" y="3025"/>
                      </a:cubicBezTo>
                      <a:cubicBezTo>
                        <a:pt x="2567" y="2200"/>
                        <a:pt x="2430" y="4767"/>
                        <a:pt x="2384" y="4904"/>
                      </a:cubicBezTo>
                      <a:cubicBezTo>
                        <a:pt x="1971" y="6233"/>
                        <a:pt x="1009" y="5867"/>
                        <a:pt x="1" y="6371"/>
                      </a:cubicBezTo>
                      <a:cubicBezTo>
                        <a:pt x="1" y="6371"/>
                        <a:pt x="1513" y="7150"/>
                        <a:pt x="1834" y="7150"/>
                      </a:cubicBezTo>
                      <a:cubicBezTo>
                        <a:pt x="2476" y="7196"/>
                        <a:pt x="3255" y="6783"/>
                        <a:pt x="3850" y="6600"/>
                      </a:cubicBezTo>
                      <a:cubicBezTo>
                        <a:pt x="5455" y="6096"/>
                        <a:pt x="7104" y="5729"/>
                        <a:pt x="8113" y="4263"/>
                      </a:cubicBezTo>
                      <a:cubicBezTo>
                        <a:pt x="8754" y="3300"/>
                        <a:pt x="9396" y="367"/>
                        <a:pt x="7792" y="0"/>
                      </a:cubicBezTo>
                      <a:cubicBezTo>
                        <a:pt x="8067" y="2338"/>
                        <a:pt x="6829" y="6417"/>
                        <a:pt x="3667" y="5683"/>
                      </a:cubicBezTo>
                      <a:cubicBezTo>
                        <a:pt x="3667" y="5592"/>
                        <a:pt x="3667" y="5546"/>
                        <a:pt x="3713" y="5454"/>
                      </a:cubicBezTo>
                      <a:close/>
                    </a:path>
                  </a:pathLst>
                </a:custGeom>
                <a:solidFill>
                  <a:srgbClr val="63234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" name="Google Shape;153;p26"/>
                <p:cNvSpPr/>
                <p:nvPr/>
              </p:nvSpPr>
              <p:spPr>
                <a:xfrm>
                  <a:off x="6163925" y="3322075"/>
                  <a:ext cx="147825" cy="7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13" h="2980" extrusionOk="0">
                      <a:moveTo>
                        <a:pt x="2796" y="2567"/>
                      </a:moveTo>
                      <a:cubicBezTo>
                        <a:pt x="1742" y="2521"/>
                        <a:pt x="138" y="1559"/>
                        <a:pt x="1" y="459"/>
                      </a:cubicBezTo>
                      <a:cubicBezTo>
                        <a:pt x="963" y="1"/>
                        <a:pt x="2155" y="413"/>
                        <a:pt x="3071" y="871"/>
                      </a:cubicBezTo>
                      <a:cubicBezTo>
                        <a:pt x="3667" y="1146"/>
                        <a:pt x="5913" y="2934"/>
                        <a:pt x="3713" y="2979"/>
                      </a:cubicBezTo>
                    </a:path>
                  </a:pathLst>
                </a:custGeom>
                <a:solidFill>
                  <a:srgbClr val="63234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" name="Google Shape;154;p26"/>
                <p:cNvSpPr/>
                <p:nvPr/>
              </p:nvSpPr>
              <p:spPr>
                <a:xfrm>
                  <a:off x="6150175" y="3090625"/>
                  <a:ext cx="194800" cy="16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92" h="6418" extrusionOk="0">
                      <a:moveTo>
                        <a:pt x="4905" y="6325"/>
                      </a:moveTo>
                      <a:cubicBezTo>
                        <a:pt x="7792" y="5500"/>
                        <a:pt x="3484" y="1"/>
                        <a:pt x="642" y="1330"/>
                      </a:cubicBezTo>
                      <a:cubicBezTo>
                        <a:pt x="92" y="2796"/>
                        <a:pt x="2201" y="2384"/>
                        <a:pt x="2980" y="2980"/>
                      </a:cubicBezTo>
                      <a:cubicBezTo>
                        <a:pt x="4630" y="4263"/>
                        <a:pt x="2705" y="4263"/>
                        <a:pt x="1788" y="4951"/>
                      </a:cubicBezTo>
                      <a:cubicBezTo>
                        <a:pt x="1" y="6325"/>
                        <a:pt x="1467" y="6142"/>
                        <a:pt x="2796" y="5592"/>
                      </a:cubicBezTo>
                      <a:cubicBezTo>
                        <a:pt x="3988" y="5088"/>
                        <a:pt x="4905" y="4859"/>
                        <a:pt x="5180" y="6417"/>
                      </a:cubicBezTo>
                      <a:cubicBezTo>
                        <a:pt x="5959" y="6142"/>
                        <a:pt x="5775" y="5225"/>
                        <a:pt x="5134" y="4676"/>
                      </a:cubicBezTo>
                    </a:path>
                  </a:pathLst>
                </a:custGeom>
                <a:solidFill>
                  <a:srgbClr val="63234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" name="Google Shape;155;p26"/>
                <p:cNvSpPr/>
                <p:nvPr/>
              </p:nvSpPr>
              <p:spPr>
                <a:xfrm>
                  <a:off x="6102050" y="2998975"/>
                  <a:ext cx="186800" cy="67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72" h="2705" extrusionOk="0">
                      <a:moveTo>
                        <a:pt x="5638" y="2704"/>
                      </a:moveTo>
                      <a:cubicBezTo>
                        <a:pt x="5042" y="2154"/>
                        <a:pt x="1" y="2200"/>
                        <a:pt x="2201" y="825"/>
                      </a:cubicBezTo>
                      <a:cubicBezTo>
                        <a:pt x="3621" y="0"/>
                        <a:pt x="7471" y="2429"/>
                        <a:pt x="5180" y="2567"/>
                      </a:cubicBezTo>
                    </a:path>
                  </a:pathLst>
                </a:custGeom>
                <a:solidFill>
                  <a:srgbClr val="63234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" name="Google Shape;156;p26"/>
                <p:cNvSpPr/>
                <p:nvPr/>
              </p:nvSpPr>
              <p:spPr>
                <a:xfrm>
                  <a:off x="4758100" y="2723025"/>
                  <a:ext cx="1012875" cy="56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515" h="22771" extrusionOk="0">
                      <a:moveTo>
                        <a:pt x="24180" y="1"/>
                      </a:moveTo>
                      <a:cubicBezTo>
                        <a:pt x="22736" y="1"/>
                        <a:pt x="21338" y="273"/>
                        <a:pt x="20074" y="1093"/>
                      </a:cubicBezTo>
                      <a:cubicBezTo>
                        <a:pt x="17874" y="2560"/>
                        <a:pt x="17462" y="5676"/>
                        <a:pt x="14712" y="6685"/>
                      </a:cubicBezTo>
                      <a:cubicBezTo>
                        <a:pt x="13854" y="7004"/>
                        <a:pt x="12953" y="7097"/>
                        <a:pt x="12039" y="7097"/>
                      </a:cubicBezTo>
                      <a:cubicBezTo>
                        <a:pt x="10853" y="7097"/>
                        <a:pt x="9644" y="6940"/>
                        <a:pt x="8479" y="6914"/>
                      </a:cubicBezTo>
                      <a:cubicBezTo>
                        <a:pt x="8426" y="6913"/>
                        <a:pt x="8373" y="6912"/>
                        <a:pt x="8320" y="6912"/>
                      </a:cubicBezTo>
                      <a:cubicBezTo>
                        <a:pt x="6289" y="6912"/>
                        <a:pt x="4720" y="7763"/>
                        <a:pt x="2933" y="8701"/>
                      </a:cubicBezTo>
                      <a:cubicBezTo>
                        <a:pt x="4217" y="12322"/>
                        <a:pt x="688" y="14842"/>
                        <a:pt x="0" y="18005"/>
                      </a:cubicBezTo>
                      <a:lnTo>
                        <a:pt x="184" y="18005"/>
                      </a:lnTo>
                      <a:cubicBezTo>
                        <a:pt x="720" y="17623"/>
                        <a:pt x="1253" y="17458"/>
                        <a:pt x="1774" y="17458"/>
                      </a:cubicBezTo>
                      <a:cubicBezTo>
                        <a:pt x="4189" y="17458"/>
                        <a:pt x="6328" y="20999"/>
                        <a:pt x="7196" y="22771"/>
                      </a:cubicBezTo>
                      <a:cubicBezTo>
                        <a:pt x="9029" y="20571"/>
                        <a:pt x="13245" y="19655"/>
                        <a:pt x="15903" y="19380"/>
                      </a:cubicBezTo>
                      <a:cubicBezTo>
                        <a:pt x="16542" y="19307"/>
                        <a:pt x="17125" y="19262"/>
                        <a:pt x="17679" y="19262"/>
                      </a:cubicBezTo>
                      <a:cubicBezTo>
                        <a:pt x="18876" y="19262"/>
                        <a:pt x="19938" y="19472"/>
                        <a:pt x="21128" y="20067"/>
                      </a:cubicBezTo>
                      <a:cubicBezTo>
                        <a:pt x="21815" y="20434"/>
                        <a:pt x="22732" y="20754"/>
                        <a:pt x="23282" y="21259"/>
                      </a:cubicBezTo>
                      <a:cubicBezTo>
                        <a:pt x="23832" y="21717"/>
                        <a:pt x="23924" y="22313"/>
                        <a:pt x="24611" y="22450"/>
                      </a:cubicBezTo>
                      <a:cubicBezTo>
                        <a:pt x="26221" y="18775"/>
                        <a:pt x="30344" y="17132"/>
                        <a:pt x="34203" y="17132"/>
                      </a:cubicBezTo>
                      <a:cubicBezTo>
                        <a:pt x="35397" y="17132"/>
                        <a:pt x="36565" y="17289"/>
                        <a:pt x="37627" y="17592"/>
                      </a:cubicBezTo>
                      <a:cubicBezTo>
                        <a:pt x="37627" y="14247"/>
                        <a:pt x="40514" y="12093"/>
                        <a:pt x="39689" y="8655"/>
                      </a:cubicBezTo>
                      <a:cubicBezTo>
                        <a:pt x="39277" y="6960"/>
                        <a:pt x="38727" y="5310"/>
                        <a:pt x="38452" y="3614"/>
                      </a:cubicBezTo>
                      <a:cubicBezTo>
                        <a:pt x="38274" y="2152"/>
                        <a:pt x="38269" y="262"/>
                        <a:pt x="36571" y="262"/>
                      </a:cubicBezTo>
                      <a:cubicBezTo>
                        <a:pt x="36512" y="262"/>
                        <a:pt x="36452" y="264"/>
                        <a:pt x="36389" y="268"/>
                      </a:cubicBezTo>
                      <a:cubicBezTo>
                        <a:pt x="35794" y="314"/>
                        <a:pt x="34969" y="1002"/>
                        <a:pt x="34235" y="1093"/>
                      </a:cubicBezTo>
                      <a:cubicBezTo>
                        <a:pt x="33957" y="1135"/>
                        <a:pt x="33674" y="1152"/>
                        <a:pt x="33390" y="1152"/>
                      </a:cubicBezTo>
                      <a:cubicBezTo>
                        <a:pt x="32738" y="1152"/>
                        <a:pt x="32078" y="1066"/>
                        <a:pt x="31440" y="1002"/>
                      </a:cubicBezTo>
                      <a:cubicBezTo>
                        <a:pt x="29169" y="772"/>
                        <a:pt x="26610" y="1"/>
                        <a:pt x="24180" y="1"/>
                      </a:cubicBezTo>
                      <a:close/>
                    </a:path>
                  </a:pathLst>
                </a:custGeom>
                <a:solidFill>
                  <a:srgbClr val="8F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" name="Google Shape;157;p26"/>
                <p:cNvSpPr/>
                <p:nvPr/>
              </p:nvSpPr>
              <p:spPr>
                <a:xfrm>
                  <a:off x="4610300" y="2567025"/>
                  <a:ext cx="1481475" cy="105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59" h="42394" fill="none" extrusionOk="0">
                      <a:moveTo>
                        <a:pt x="40376" y="7013"/>
                      </a:moveTo>
                      <a:cubicBezTo>
                        <a:pt x="39139" y="7288"/>
                        <a:pt x="37764" y="7929"/>
                        <a:pt x="36481" y="7517"/>
                      </a:cubicBezTo>
                      <a:cubicBezTo>
                        <a:pt x="36252" y="10312"/>
                        <a:pt x="32356" y="12329"/>
                        <a:pt x="30111" y="13245"/>
                      </a:cubicBezTo>
                      <a:cubicBezTo>
                        <a:pt x="27086" y="14483"/>
                        <a:pt x="24244" y="15720"/>
                        <a:pt x="21357" y="17233"/>
                      </a:cubicBezTo>
                      <a:cubicBezTo>
                        <a:pt x="23053" y="15445"/>
                        <a:pt x="23969" y="12512"/>
                        <a:pt x="23053" y="10129"/>
                      </a:cubicBezTo>
                      <a:cubicBezTo>
                        <a:pt x="22365" y="11229"/>
                        <a:pt x="21174" y="12191"/>
                        <a:pt x="19845" y="12421"/>
                      </a:cubicBezTo>
                      <a:cubicBezTo>
                        <a:pt x="22228" y="20853"/>
                        <a:pt x="9854" y="19112"/>
                        <a:pt x="6462" y="22916"/>
                      </a:cubicBezTo>
                      <a:cubicBezTo>
                        <a:pt x="5271" y="24245"/>
                        <a:pt x="3850" y="25345"/>
                        <a:pt x="2658" y="26582"/>
                      </a:cubicBezTo>
                      <a:cubicBezTo>
                        <a:pt x="1925" y="27361"/>
                        <a:pt x="275" y="28828"/>
                        <a:pt x="0" y="29882"/>
                      </a:cubicBezTo>
                      <a:cubicBezTo>
                        <a:pt x="2200" y="28782"/>
                        <a:pt x="4767" y="27819"/>
                        <a:pt x="7379" y="27178"/>
                      </a:cubicBezTo>
                      <a:cubicBezTo>
                        <a:pt x="12558" y="25895"/>
                        <a:pt x="17553" y="26399"/>
                        <a:pt x="21678" y="30157"/>
                      </a:cubicBezTo>
                      <a:cubicBezTo>
                        <a:pt x="24198" y="32448"/>
                        <a:pt x="26169" y="36985"/>
                        <a:pt x="23557" y="39964"/>
                      </a:cubicBezTo>
                      <a:cubicBezTo>
                        <a:pt x="21449" y="42393"/>
                        <a:pt x="17782" y="38131"/>
                        <a:pt x="16637" y="36435"/>
                      </a:cubicBezTo>
                      <a:cubicBezTo>
                        <a:pt x="16728" y="37535"/>
                        <a:pt x="16362" y="38727"/>
                        <a:pt x="16224" y="39827"/>
                      </a:cubicBezTo>
                      <a:cubicBezTo>
                        <a:pt x="15537" y="37856"/>
                        <a:pt x="16178" y="35198"/>
                        <a:pt x="14803" y="33502"/>
                      </a:cubicBezTo>
                      <a:cubicBezTo>
                        <a:pt x="15766" y="34694"/>
                        <a:pt x="19249" y="34969"/>
                        <a:pt x="20670" y="35106"/>
                      </a:cubicBezTo>
                      <a:cubicBezTo>
                        <a:pt x="19753" y="35290"/>
                        <a:pt x="18791" y="35473"/>
                        <a:pt x="17920" y="35748"/>
                      </a:cubicBezTo>
                      <a:cubicBezTo>
                        <a:pt x="19203" y="37077"/>
                        <a:pt x="19845" y="38956"/>
                        <a:pt x="21861" y="39460"/>
                      </a:cubicBezTo>
                      <a:cubicBezTo>
                        <a:pt x="26582" y="40560"/>
                        <a:pt x="26765" y="35198"/>
                        <a:pt x="26032" y="31990"/>
                      </a:cubicBezTo>
                      <a:cubicBezTo>
                        <a:pt x="25619" y="30065"/>
                        <a:pt x="24886" y="27911"/>
                        <a:pt x="23511" y="26444"/>
                      </a:cubicBezTo>
                      <a:cubicBezTo>
                        <a:pt x="22594" y="25482"/>
                        <a:pt x="19066" y="24932"/>
                        <a:pt x="20074" y="23740"/>
                      </a:cubicBezTo>
                      <a:cubicBezTo>
                        <a:pt x="21449" y="22182"/>
                        <a:pt x="26078" y="22732"/>
                        <a:pt x="28002" y="22916"/>
                      </a:cubicBezTo>
                      <a:cubicBezTo>
                        <a:pt x="31623" y="23236"/>
                        <a:pt x="35106" y="24565"/>
                        <a:pt x="37810" y="26994"/>
                      </a:cubicBezTo>
                      <a:cubicBezTo>
                        <a:pt x="40422" y="29332"/>
                        <a:pt x="45647" y="34648"/>
                        <a:pt x="41247" y="37810"/>
                      </a:cubicBezTo>
                      <a:cubicBezTo>
                        <a:pt x="39231" y="39277"/>
                        <a:pt x="37443" y="37810"/>
                        <a:pt x="36068" y="36298"/>
                      </a:cubicBezTo>
                      <a:cubicBezTo>
                        <a:pt x="36298" y="37214"/>
                        <a:pt x="36710" y="37902"/>
                        <a:pt x="36664" y="38819"/>
                      </a:cubicBezTo>
                      <a:cubicBezTo>
                        <a:pt x="35839" y="37444"/>
                        <a:pt x="34419" y="34648"/>
                        <a:pt x="34739" y="32952"/>
                      </a:cubicBezTo>
                      <a:cubicBezTo>
                        <a:pt x="36527" y="32998"/>
                        <a:pt x="38406" y="33273"/>
                        <a:pt x="40147" y="33548"/>
                      </a:cubicBezTo>
                      <a:cubicBezTo>
                        <a:pt x="38818" y="34190"/>
                        <a:pt x="37627" y="34511"/>
                        <a:pt x="39047" y="35610"/>
                      </a:cubicBezTo>
                      <a:cubicBezTo>
                        <a:pt x="40056" y="36390"/>
                        <a:pt x="41568" y="36252"/>
                        <a:pt x="42439" y="35381"/>
                      </a:cubicBezTo>
                      <a:cubicBezTo>
                        <a:pt x="44776" y="32952"/>
                        <a:pt x="42576" y="27911"/>
                        <a:pt x="40789" y="25895"/>
                      </a:cubicBezTo>
                      <a:cubicBezTo>
                        <a:pt x="38360" y="23145"/>
                        <a:pt x="35473" y="21403"/>
                        <a:pt x="32540" y="19341"/>
                      </a:cubicBezTo>
                      <a:cubicBezTo>
                        <a:pt x="39506" y="17645"/>
                        <a:pt x="48305" y="11137"/>
                        <a:pt x="54721" y="18012"/>
                      </a:cubicBezTo>
                      <a:cubicBezTo>
                        <a:pt x="56646" y="20120"/>
                        <a:pt x="56875" y="23420"/>
                        <a:pt x="54538" y="25390"/>
                      </a:cubicBezTo>
                      <a:cubicBezTo>
                        <a:pt x="53896" y="25940"/>
                        <a:pt x="52705" y="25986"/>
                        <a:pt x="52201" y="26444"/>
                      </a:cubicBezTo>
                      <a:cubicBezTo>
                        <a:pt x="51559" y="27040"/>
                        <a:pt x="51742" y="28644"/>
                        <a:pt x="51330" y="29423"/>
                      </a:cubicBezTo>
                      <a:cubicBezTo>
                        <a:pt x="50459" y="28369"/>
                        <a:pt x="49680" y="26949"/>
                        <a:pt x="48580" y="26124"/>
                      </a:cubicBezTo>
                      <a:cubicBezTo>
                        <a:pt x="49772" y="25253"/>
                        <a:pt x="51238" y="23832"/>
                        <a:pt x="51926" y="22595"/>
                      </a:cubicBezTo>
                      <a:cubicBezTo>
                        <a:pt x="51834" y="24153"/>
                        <a:pt x="51101" y="25115"/>
                        <a:pt x="53071" y="25070"/>
                      </a:cubicBezTo>
                      <a:cubicBezTo>
                        <a:pt x="55180" y="25070"/>
                        <a:pt x="57150" y="23603"/>
                        <a:pt x="57746" y="21632"/>
                      </a:cubicBezTo>
                      <a:cubicBezTo>
                        <a:pt x="59258" y="16729"/>
                        <a:pt x="52842" y="13475"/>
                        <a:pt x="48855" y="12925"/>
                      </a:cubicBezTo>
                      <a:cubicBezTo>
                        <a:pt x="51422" y="11779"/>
                        <a:pt x="56142" y="9946"/>
                        <a:pt x="56738" y="6738"/>
                      </a:cubicBezTo>
                      <a:cubicBezTo>
                        <a:pt x="57242" y="4079"/>
                        <a:pt x="54767" y="1834"/>
                        <a:pt x="52246" y="2338"/>
                      </a:cubicBezTo>
                      <a:cubicBezTo>
                        <a:pt x="52201" y="1651"/>
                        <a:pt x="52017" y="505"/>
                        <a:pt x="51834" y="1"/>
                      </a:cubicBezTo>
                      <a:cubicBezTo>
                        <a:pt x="51238" y="1055"/>
                        <a:pt x="49863" y="2613"/>
                        <a:pt x="48809" y="3163"/>
                      </a:cubicBezTo>
                      <a:cubicBezTo>
                        <a:pt x="50047" y="3850"/>
                        <a:pt x="51834" y="4400"/>
                        <a:pt x="52063" y="5959"/>
                      </a:cubicBezTo>
                      <a:cubicBezTo>
                        <a:pt x="52063" y="5546"/>
                        <a:pt x="51971" y="4813"/>
                        <a:pt x="52063" y="4217"/>
                      </a:cubicBezTo>
                      <a:cubicBezTo>
                        <a:pt x="53209" y="4079"/>
                        <a:pt x="53667" y="3621"/>
                        <a:pt x="54813" y="3942"/>
                      </a:cubicBezTo>
                      <a:cubicBezTo>
                        <a:pt x="56142" y="4309"/>
                        <a:pt x="57059" y="5271"/>
                        <a:pt x="56967" y="6692"/>
                      </a:cubicBezTo>
                      <a:cubicBezTo>
                        <a:pt x="56784" y="9121"/>
                        <a:pt x="53576" y="9350"/>
                        <a:pt x="51651" y="9671"/>
                      </a:cubicBezTo>
                      <a:cubicBezTo>
                        <a:pt x="46839" y="10450"/>
                        <a:pt x="41889" y="11275"/>
                        <a:pt x="37718" y="13933"/>
                      </a:cubicBezTo>
                      <a:cubicBezTo>
                        <a:pt x="38452" y="12558"/>
                        <a:pt x="38635" y="11504"/>
                        <a:pt x="38910" y="10037"/>
                      </a:cubicBezTo>
                      <a:cubicBezTo>
                        <a:pt x="39047" y="9212"/>
                        <a:pt x="39368" y="7242"/>
                        <a:pt x="40376" y="7013"/>
                      </a:cubicBezTo>
                      <a:close/>
                    </a:path>
                  </a:pathLst>
                </a:custGeom>
                <a:noFill/>
                <a:ln w="6875" cap="flat" cmpd="sng">
                  <a:solidFill>
                    <a:srgbClr val="FFFFFF"/>
                  </a:solidFill>
                  <a:prstDash val="solid"/>
                  <a:miter lim="4583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" name="Google Shape;158;p26"/>
                <p:cNvSpPr/>
                <p:nvPr/>
              </p:nvSpPr>
              <p:spPr>
                <a:xfrm>
                  <a:off x="3188425" y="3896275"/>
                  <a:ext cx="116875" cy="12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75" h="4853" extrusionOk="0">
                      <a:moveTo>
                        <a:pt x="938" y="1"/>
                      </a:moveTo>
                      <a:cubicBezTo>
                        <a:pt x="715" y="1"/>
                        <a:pt x="520" y="125"/>
                        <a:pt x="367" y="406"/>
                      </a:cubicBezTo>
                      <a:cubicBezTo>
                        <a:pt x="0" y="1139"/>
                        <a:pt x="459" y="2422"/>
                        <a:pt x="825" y="3110"/>
                      </a:cubicBezTo>
                      <a:cubicBezTo>
                        <a:pt x="1184" y="3827"/>
                        <a:pt x="1938" y="4853"/>
                        <a:pt x="2830" y="4853"/>
                      </a:cubicBezTo>
                      <a:cubicBezTo>
                        <a:pt x="2849" y="4853"/>
                        <a:pt x="2868" y="4852"/>
                        <a:pt x="2888" y="4851"/>
                      </a:cubicBezTo>
                      <a:cubicBezTo>
                        <a:pt x="4675" y="4760"/>
                        <a:pt x="2933" y="1139"/>
                        <a:pt x="1513" y="222"/>
                      </a:cubicBezTo>
                      <a:cubicBezTo>
                        <a:pt x="1309" y="80"/>
                        <a:pt x="1115" y="1"/>
                        <a:pt x="938" y="1"/>
                      </a:cubicBezTo>
                      <a:close/>
                    </a:path>
                  </a:pathLst>
                </a:custGeom>
                <a:solidFill>
                  <a:srgbClr val="0060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" name="Google Shape;159;p26"/>
                <p:cNvSpPr/>
                <p:nvPr/>
              </p:nvSpPr>
              <p:spPr>
                <a:xfrm>
                  <a:off x="3204175" y="3917175"/>
                  <a:ext cx="59900" cy="8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6" h="3333" extrusionOk="0">
                      <a:moveTo>
                        <a:pt x="526" y="1"/>
                      </a:moveTo>
                      <a:cubicBezTo>
                        <a:pt x="213" y="1"/>
                        <a:pt x="0" y="273"/>
                        <a:pt x="58" y="761"/>
                      </a:cubicBezTo>
                      <a:cubicBezTo>
                        <a:pt x="58" y="1311"/>
                        <a:pt x="333" y="1953"/>
                        <a:pt x="653" y="2365"/>
                      </a:cubicBezTo>
                      <a:cubicBezTo>
                        <a:pt x="837" y="2640"/>
                        <a:pt x="1066" y="2915"/>
                        <a:pt x="1295" y="3099"/>
                      </a:cubicBezTo>
                      <a:cubicBezTo>
                        <a:pt x="1433" y="3144"/>
                        <a:pt x="1524" y="3236"/>
                        <a:pt x="1616" y="3282"/>
                      </a:cubicBezTo>
                      <a:cubicBezTo>
                        <a:pt x="1721" y="3317"/>
                        <a:pt x="1809" y="3333"/>
                        <a:pt x="1883" y="3333"/>
                      </a:cubicBezTo>
                      <a:cubicBezTo>
                        <a:pt x="2396" y="3333"/>
                        <a:pt x="2246" y="2588"/>
                        <a:pt x="2166" y="2228"/>
                      </a:cubicBezTo>
                      <a:cubicBezTo>
                        <a:pt x="2028" y="1449"/>
                        <a:pt x="1708" y="853"/>
                        <a:pt x="1158" y="303"/>
                      </a:cubicBezTo>
                      <a:cubicBezTo>
                        <a:pt x="935" y="98"/>
                        <a:pt x="713" y="1"/>
                        <a:pt x="526" y="1"/>
                      </a:cubicBezTo>
                      <a:close/>
                    </a:path>
                  </a:pathLst>
                </a:custGeom>
                <a:solidFill>
                  <a:srgbClr val="09346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" name="Google Shape;160;p26"/>
                <p:cNvSpPr/>
                <p:nvPr/>
              </p:nvSpPr>
              <p:spPr>
                <a:xfrm>
                  <a:off x="3149475" y="2544125"/>
                  <a:ext cx="1044925" cy="12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7" h="51127" extrusionOk="0">
                      <a:moveTo>
                        <a:pt x="30064" y="0"/>
                      </a:moveTo>
                      <a:cubicBezTo>
                        <a:pt x="29331" y="1008"/>
                        <a:pt x="28369" y="2337"/>
                        <a:pt x="27177" y="2841"/>
                      </a:cubicBezTo>
                      <a:cubicBezTo>
                        <a:pt x="27773" y="6966"/>
                        <a:pt x="27269" y="11274"/>
                        <a:pt x="26352" y="15307"/>
                      </a:cubicBezTo>
                      <a:cubicBezTo>
                        <a:pt x="25573" y="18607"/>
                        <a:pt x="24611" y="21586"/>
                        <a:pt x="22823" y="24519"/>
                      </a:cubicBezTo>
                      <a:cubicBezTo>
                        <a:pt x="20944" y="27590"/>
                        <a:pt x="19340" y="30752"/>
                        <a:pt x="17003" y="33502"/>
                      </a:cubicBezTo>
                      <a:cubicBezTo>
                        <a:pt x="15078" y="35656"/>
                        <a:pt x="12878" y="37626"/>
                        <a:pt x="10587" y="39368"/>
                      </a:cubicBezTo>
                      <a:cubicBezTo>
                        <a:pt x="10037" y="39826"/>
                        <a:pt x="9395" y="40193"/>
                        <a:pt x="8845" y="40651"/>
                      </a:cubicBezTo>
                      <a:cubicBezTo>
                        <a:pt x="8387" y="41064"/>
                        <a:pt x="8066" y="41430"/>
                        <a:pt x="7562" y="41751"/>
                      </a:cubicBezTo>
                      <a:cubicBezTo>
                        <a:pt x="6233" y="42576"/>
                        <a:pt x="4950" y="43493"/>
                        <a:pt x="3666" y="44363"/>
                      </a:cubicBezTo>
                      <a:cubicBezTo>
                        <a:pt x="3025" y="44822"/>
                        <a:pt x="2383" y="45326"/>
                        <a:pt x="1650" y="45738"/>
                      </a:cubicBezTo>
                      <a:cubicBezTo>
                        <a:pt x="1237" y="45967"/>
                        <a:pt x="275" y="46197"/>
                        <a:pt x="138" y="46746"/>
                      </a:cubicBezTo>
                      <a:cubicBezTo>
                        <a:pt x="0" y="47388"/>
                        <a:pt x="183" y="48305"/>
                        <a:pt x="321" y="48900"/>
                      </a:cubicBezTo>
                      <a:cubicBezTo>
                        <a:pt x="550" y="49588"/>
                        <a:pt x="962" y="50413"/>
                        <a:pt x="1512" y="50871"/>
                      </a:cubicBezTo>
                      <a:cubicBezTo>
                        <a:pt x="1720" y="51054"/>
                        <a:pt x="1941" y="51127"/>
                        <a:pt x="2166" y="51127"/>
                      </a:cubicBezTo>
                      <a:cubicBezTo>
                        <a:pt x="2785" y="51127"/>
                        <a:pt x="3437" y="50578"/>
                        <a:pt x="3941" y="50275"/>
                      </a:cubicBezTo>
                      <a:cubicBezTo>
                        <a:pt x="5591" y="49175"/>
                        <a:pt x="7104" y="47938"/>
                        <a:pt x="8662" y="46701"/>
                      </a:cubicBezTo>
                      <a:cubicBezTo>
                        <a:pt x="9395" y="46105"/>
                        <a:pt x="9991" y="45555"/>
                        <a:pt x="10633" y="44867"/>
                      </a:cubicBezTo>
                      <a:cubicBezTo>
                        <a:pt x="11091" y="44409"/>
                        <a:pt x="11595" y="43997"/>
                        <a:pt x="12053" y="43584"/>
                      </a:cubicBezTo>
                      <a:cubicBezTo>
                        <a:pt x="12374" y="43309"/>
                        <a:pt x="12557" y="42943"/>
                        <a:pt x="12878" y="42622"/>
                      </a:cubicBezTo>
                      <a:cubicBezTo>
                        <a:pt x="13749" y="41614"/>
                        <a:pt x="14941" y="40834"/>
                        <a:pt x="15949" y="39918"/>
                      </a:cubicBezTo>
                      <a:cubicBezTo>
                        <a:pt x="18424" y="37764"/>
                        <a:pt x="21357" y="36251"/>
                        <a:pt x="23557" y="33777"/>
                      </a:cubicBezTo>
                      <a:cubicBezTo>
                        <a:pt x="25802" y="31256"/>
                        <a:pt x="29102" y="29148"/>
                        <a:pt x="31989" y="27360"/>
                      </a:cubicBezTo>
                      <a:cubicBezTo>
                        <a:pt x="32952" y="26719"/>
                        <a:pt x="33960" y="26169"/>
                        <a:pt x="35060" y="25619"/>
                      </a:cubicBezTo>
                      <a:cubicBezTo>
                        <a:pt x="35464" y="25439"/>
                        <a:pt x="38997" y="24334"/>
                        <a:pt x="39178" y="24334"/>
                      </a:cubicBezTo>
                      <a:cubicBezTo>
                        <a:pt x="39181" y="24334"/>
                        <a:pt x="39184" y="24335"/>
                        <a:pt x="39185" y="24336"/>
                      </a:cubicBezTo>
                      <a:cubicBezTo>
                        <a:pt x="38475" y="23460"/>
                        <a:pt x="37650" y="23112"/>
                        <a:pt x="36772" y="23112"/>
                      </a:cubicBezTo>
                      <a:cubicBezTo>
                        <a:pt x="34021" y="23112"/>
                        <a:pt x="30749" y="26522"/>
                        <a:pt x="28873" y="27773"/>
                      </a:cubicBezTo>
                      <a:cubicBezTo>
                        <a:pt x="27733" y="28518"/>
                        <a:pt x="25921" y="30858"/>
                        <a:pt x="24362" y="30858"/>
                      </a:cubicBezTo>
                      <a:cubicBezTo>
                        <a:pt x="24292" y="30858"/>
                        <a:pt x="24222" y="30853"/>
                        <a:pt x="24152" y="30844"/>
                      </a:cubicBezTo>
                      <a:cubicBezTo>
                        <a:pt x="20898" y="30477"/>
                        <a:pt x="26719" y="25619"/>
                        <a:pt x="27498" y="24794"/>
                      </a:cubicBezTo>
                      <a:cubicBezTo>
                        <a:pt x="30339" y="21678"/>
                        <a:pt x="32998" y="18653"/>
                        <a:pt x="36252" y="15903"/>
                      </a:cubicBezTo>
                      <a:cubicBezTo>
                        <a:pt x="37214" y="15078"/>
                        <a:pt x="38268" y="14345"/>
                        <a:pt x="39368" y="13841"/>
                      </a:cubicBezTo>
                      <a:cubicBezTo>
                        <a:pt x="40010" y="13474"/>
                        <a:pt x="41797" y="13245"/>
                        <a:pt x="41018" y="12237"/>
                      </a:cubicBezTo>
                      <a:cubicBezTo>
                        <a:pt x="40627" y="11741"/>
                        <a:pt x="40144" y="11522"/>
                        <a:pt x="39593" y="11522"/>
                      </a:cubicBezTo>
                      <a:cubicBezTo>
                        <a:pt x="35556" y="11522"/>
                        <a:pt x="27853" y="23271"/>
                        <a:pt x="25756" y="24198"/>
                      </a:cubicBezTo>
                      <a:cubicBezTo>
                        <a:pt x="25665" y="23465"/>
                        <a:pt x="26169" y="22732"/>
                        <a:pt x="26490" y="22044"/>
                      </a:cubicBezTo>
                      <a:cubicBezTo>
                        <a:pt x="28231" y="18286"/>
                        <a:pt x="29606" y="14253"/>
                        <a:pt x="30156" y="10174"/>
                      </a:cubicBezTo>
                      <a:cubicBezTo>
                        <a:pt x="30614" y="6829"/>
                        <a:pt x="30614" y="3346"/>
                        <a:pt x="30064" y="0"/>
                      </a:cubicBezTo>
                      <a:close/>
                    </a:path>
                  </a:pathLst>
                </a:custGeom>
                <a:solidFill>
                  <a:srgbClr val="BF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" name="Google Shape;161;p26"/>
                <p:cNvSpPr/>
                <p:nvPr/>
              </p:nvSpPr>
              <p:spPr>
                <a:xfrm>
                  <a:off x="3148325" y="3701925"/>
                  <a:ext cx="66475" cy="12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9" h="4908" extrusionOk="0">
                      <a:moveTo>
                        <a:pt x="674" y="0"/>
                      </a:moveTo>
                      <a:cubicBezTo>
                        <a:pt x="456" y="0"/>
                        <a:pt x="289" y="202"/>
                        <a:pt x="184" y="572"/>
                      </a:cubicBezTo>
                      <a:cubicBezTo>
                        <a:pt x="0" y="1580"/>
                        <a:pt x="321" y="2818"/>
                        <a:pt x="871" y="3643"/>
                      </a:cubicBezTo>
                      <a:cubicBezTo>
                        <a:pt x="963" y="3734"/>
                        <a:pt x="1008" y="3826"/>
                        <a:pt x="1100" y="3963"/>
                      </a:cubicBezTo>
                      <a:cubicBezTo>
                        <a:pt x="1306" y="4251"/>
                        <a:pt x="1585" y="4908"/>
                        <a:pt x="2037" y="4908"/>
                      </a:cubicBezTo>
                      <a:cubicBezTo>
                        <a:pt x="2089" y="4908"/>
                        <a:pt x="2143" y="4899"/>
                        <a:pt x="2200" y="4880"/>
                      </a:cubicBezTo>
                      <a:cubicBezTo>
                        <a:pt x="2658" y="4742"/>
                        <a:pt x="2612" y="3734"/>
                        <a:pt x="2567" y="3368"/>
                      </a:cubicBezTo>
                      <a:cubicBezTo>
                        <a:pt x="2475" y="2772"/>
                        <a:pt x="2154" y="2130"/>
                        <a:pt x="1925" y="1580"/>
                      </a:cubicBezTo>
                      <a:cubicBezTo>
                        <a:pt x="1742" y="1214"/>
                        <a:pt x="1513" y="664"/>
                        <a:pt x="1238" y="343"/>
                      </a:cubicBezTo>
                      <a:cubicBezTo>
                        <a:pt x="1024" y="110"/>
                        <a:pt x="835" y="0"/>
                        <a:pt x="674" y="0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" name="Google Shape;162;p26"/>
                <p:cNvSpPr/>
                <p:nvPr/>
              </p:nvSpPr>
              <p:spPr>
                <a:xfrm>
                  <a:off x="3154775" y="3723025"/>
                  <a:ext cx="54525" cy="8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1" h="3260" extrusionOk="0">
                      <a:moveTo>
                        <a:pt x="574" y="0"/>
                      </a:moveTo>
                      <a:cubicBezTo>
                        <a:pt x="0" y="0"/>
                        <a:pt x="662" y="2026"/>
                        <a:pt x="796" y="2340"/>
                      </a:cubicBezTo>
                      <a:cubicBezTo>
                        <a:pt x="888" y="2524"/>
                        <a:pt x="1209" y="3211"/>
                        <a:pt x="1484" y="3257"/>
                      </a:cubicBezTo>
                      <a:cubicBezTo>
                        <a:pt x="1497" y="3259"/>
                        <a:pt x="1510" y="3259"/>
                        <a:pt x="1522" y="3259"/>
                      </a:cubicBezTo>
                      <a:cubicBezTo>
                        <a:pt x="2181" y="3259"/>
                        <a:pt x="1207" y="870"/>
                        <a:pt x="1117" y="645"/>
                      </a:cubicBezTo>
                      <a:lnTo>
                        <a:pt x="613" y="3"/>
                      </a:lnTo>
                      <a:cubicBezTo>
                        <a:pt x="599" y="1"/>
                        <a:pt x="586" y="0"/>
                        <a:pt x="574" y="0"/>
                      </a:cubicBezTo>
                      <a:close/>
                    </a:path>
                  </a:pathLst>
                </a:custGeom>
                <a:solidFill>
                  <a:srgbClr val="8F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" name="Google Shape;163;p26"/>
                <p:cNvSpPr/>
                <p:nvPr/>
              </p:nvSpPr>
              <p:spPr>
                <a:xfrm>
                  <a:off x="2329100" y="1967800"/>
                  <a:ext cx="103120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48" h="1" fill="none" extrusionOk="0">
                      <a:moveTo>
                        <a:pt x="1" y="1"/>
                      </a:moveTo>
                      <a:lnTo>
                        <a:pt x="41248" y="1"/>
                      </a:lnTo>
                    </a:path>
                  </a:pathLst>
                </a:custGeom>
                <a:noFill/>
                <a:ln w="9525" cap="flat" cmpd="sng">
                  <a:solidFill>
                    <a:schemeClr val="dk1"/>
                  </a:solidFill>
                  <a:prstDash val="solid"/>
                  <a:miter lim="4583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" name="Google Shape;164;p26"/>
                <p:cNvSpPr/>
                <p:nvPr/>
              </p:nvSpPr>
              <p:spPr>
                <a:xfrm>
                  <a:off x="3321325" y="1930000"/>
                  <a:ext cx="76800" cy="7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2" h="3071" extrusionOk="0">
                      <a:moveTo>
                        <a:pt x="3071" y="1513"/>
                      </a:moveTo>
                      <a:cubicBezTo>
                        <a:pt x="3071" y="2383"/>
                        <a:pt x="2384" y="3071"/>
                        <a:pt x="1559" y="3071"/>
                      </a:cubicBezTo>
                      <a:cubicBezTo>
                        <a:pt x="688" y="3071"/>
                        <a:pt x="1" y="2383"/>
                        <a:pt x="1" y="1513"/>
                      </a:cubicBezTo>
                      <a:cubicBezTo>
                        <a:pt x="1" y="688"/>
                        <a:pt x="688" y="0"/>
                        <a:pt x="1559" y="0"/>
                      </a:cubicBezTo>
                      <a:cubicBezTo>
                        <a:pt x="2384" y="0"/>
                        <a:pt x="3071" y="688"/>
                        <a:pt x="3071" y="1513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" name="Google Shape;165;p26"/>
                <p:cNvSpPr/>
                <p:nvPr/>
              </p:nvSpPr>
              <p:spPr>
                <a:xfrm>
                  <a:off x="2593775" y="1967800"/>
                  <a:ext cx="615300" cy="47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12" h="19158" fill="none" extrusionOk="0">
                      <a:moveTo>
                        <a:pt x="0" y="1"/>
                      </a:moveTo>
                      <a:lnTo>
                        <a:pt x="0" y="19158"/>
                      </a:lnTo>
                      <a:lnTo>
                        <a:pt x="24611" y="19158"/>
                      </a:lnTo>
                    </a:path>
                  </a:pathLst>
                </a:custGeom>
                <a:noFill/>
                <a:ln w="9525" cap="flat" cmpd="sng">
                  <a:solidFill>
                    <a:schemeClr val="dk1"/>
                  </a:solidFill>
                  <a:prstDash val="solid"/>
                  <a:miter lim="4583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" name="Google Shape;166;p26"/>
                <p:cNvSpPr/>
                <p:nvPr/>
              </p:nvSpPr>
              <p:spPr>
                <a:xfrm>
                  <a:off x="3172375" y="2410050"/>
                  <a:ext cx="72200" cy="7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8" h="2935" extrusionOk="0">
                      <a:moveTo>
                        <a:pt x="2888" y="1468"/>
                      </a:moveTo>
                      <a:cubicBezTo>
                        <a:pt x="2888" y="2292"/>
                        <a:pt x="2246" y="2934"/>
                        <a:pt x="1421" y="2934"/>
                      </a:cubicBezTo>
                      <a:cubicBezTo>
                        <a:pt x="642" y="2934"/>
                        <a:pt x="1" y="2292"/>
                        <a:pt x="1" y="1468"/>
                      </a:cubicBezTo>
                      <a:cubicBezTo>
                        <a:pt x="1" y="688"/>
                        <a:pt x="642" y="1"/>
                        <a:pt x="1421" y="1"/>
                      </a:cubicBezTo>
                      <a:cubicBezTo>
                        <a:pt x="2246" y="1"/>
                        <a:pt x="2888" y="688"/>
                        <a:pt x="2888" y="146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" name="Google Shape;167;p26"/>
                <p:cNvSpPr/>
                <p:nvPr/>
              </p:nvSpPr>
              <p:spPr>
                <a:xfrm>
                  <a:off x="2787400" y="1592000"/>
                  <a:ext cx="299075" cy="37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63" h="15033" fill="none" extrusionOk="0">
                      <a:moveTo>
                        <a:pt x="1" y="15033"/>
                      </a:moveTo>
                      <a:lnTo>
                        <a:pt x="1" y="0"/>
                      </a:lnTo>
                      <a:lnTo>
                        <a:pt x="11962" y="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dk1"/>
                  </a:solidFill>
                  <a:prstDash val="solid"/>
                  <a:miter lim="45830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" name="Google Shape;168;p26"/>
                <p:cNvSpPr/>
                <p:nvPr/>
              </p:nvSpPr>
              <p:spPr>
                <a:xfrm>
                  <a:off x="3048625" y="1555325"/>
                  <a:ext cx="73375" cy="7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5" h="2934" extrusionOk="0">
                      <a:moveTo>
                        <a:pt x="2934" y="1467"/>
                      </a:moveTo>
                      <a:cubicBezTo>
                        <a:pt x="2934" y="2247"/>
                        <a:pt x="2292" y="2934"/>
                        <a:pt x="1468" y="2934"/>
                      </a:cubicBezTo>
                      <a:cubicBezTo>
                        <a:pt x="688" y="2934"/>
                        <a:pt x="1" y="2247"/>
                        <a:pt x="1" y="1467"/>
                      </a:cubicBezTo>
                      <a:cubicBezTo>
                        <a:pt x="1" y="642"/>
                        <a:pt x="688" y="1"/>
                        <a:pt x="1468" y="1"/>
                      </a:cubicBezTo>
                      <a:cubicBezTo>
                        <a:pt x="2292" y="1"/>
                        <a:pt x="2934" y="642"/>
                        <a:pt x="2934" y="1467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69" name="Google Shape;169;p26"/>
              <p:cNvSpPr txBox="1"/>
              <p:nvPr/>
            </p:nvSpPr>
            <p:spPr>
              <a:xfrm>
                <a:off x="4969075" y="2110050"/>
                <a:ext cx="814800" cy="46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>
                    <a:solidFill>
                      <a:schemeClr val="dk1"/>
                    </a:solidFill>
                    <a:latin typeface="Kalam"/>
                    <a:ea typeface="Kalam"/>
                    <a:cs typeface="Kalam"/>
                    <a:sym typeface="Kalam"/>
                  </a:rPr>
                  <a:t>ALVEOLAR SACS</a:t>
                </a:r>
                <a:endParaRPr sz="9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</p:grpSp>
        <p:sp>
          <p:nvSpPr>
            <p:cNvPr id="170" name="Google Shape;170;p26"/>
            <p:cNvSpPr txBox="1"/>
            <p:nvPr/>
          </p:nvSpPr>
          <p:spPr>
            <a:xfrm>
              <a:off x="5742400" y="3679025"/>
              <a:ext cx="2517000" cy="78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Gas exchange in the lungs takes place inside microscopic sacs called </a:t>
              </a:r>
              <a:r>
                <a:rPr lang="en" sz="1300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alveoli</a:t>
              </a:r>
              <a:r>
                <a:rPr lang="en" sz="13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. </a:t>
              </a:r>
              <a:endParaRPr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6D38B4CC-41C8-E0A1-830B-A10226CC9B16}"/>
              </a:ext>
            </a:extLst>
          </p:cNvPr>
          <p:cNvSpPr txBox="1">
            <a:spLocks/>
          </p:cNvSpPr>
          <p:nvPr/>
        </p:nvSpPr>
        <p:spPr>
          <a:xfrm>
            <a:off x="230987" y="4895157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907BFF14-5D39-7CD9-82CB-464574B0D3D6}"/>
              </a:ext>
            </a:extLst>
          </p:cNvPr>
          <p:cNvSpPr txBox="1"/>
          <p:nvPr/>
        </p:nvSpPr>
        <p:spPr>
          <a:xfrm>
            <a:off x="5883301" y="4931315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29F729-6E5A-8124-9E2C-4107C1CB2E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650" y="529483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12630E-8EA2-530B-C036-342F8D40D7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977" y="54505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Alveolar Adaptations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76" name="Google Shape;176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Char char="●"/>
            </a:pPr>
            <a:r>
              <a:rPr lang="en">
                <a:solidFill>
                  <a:srgbClr val="B7B7B7"/>
                </a:solidFill>
              </a:rPr>
              <a:t>The alveoli are adapted for efficient gas exchange:</a:t>
            </a:r>
            <a:endParaRPr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AutoNum type="arabicPeriod"/>
            </a:pPr>
            <a:r>
              <a:rPr lang="en">
                <a:solidFill>
                  <a:srgbClr val="B7B7B7"/>
                </a:solidFill>
              </a:rPr>
              <a:t>Alveoli have a </a:t>
            </a:r>
            <a:r>
              <a:rPr lang="en" b="1">
                <a:solidFill>
                  <a:srgbClr val="B7B7B7"/>
                </a:solidFill>
              </a:rPr>
              <a:t>very high</a:t>
            </a:r>
            <a:r>
              <a:rPr lang="en">
                <a:solidFill>
                  <a:srgbClr val="B7B7B7"/>
                </a:solidFill>
              </a:rPr>
              <a:t> surface area to volume ratio (SA:V).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AutoNum type="alphaLcPeriod"/>
            </a:pPr>
            <a:r>
              <a:rPr lang="en">
                <a:solidFill>
                  <a:srgbClr val="B7B7B7"/>
                </a:solidFill>
              </a:rPr>
              <a:t>A high SA:V allows gases to diffuse very quickly.</a:t>
            </a:r>
            <a:endParaRPr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AutoNum type="arabicPeriod"/>
            </a:pPr>
            <a:r>
              <a:rPr lang="en">
                <a:solidFill>
                  <a:srgbClr val="B7B7B7"/>
                </a:solidFill>
              </a:rPr>
              <a:t>The walls of an alveolus is </a:t>
            </a:r>
            <a:r>
              <a:rPr lang="en" b="1">
                <a:solidFill>
                  <a:srgbClr val="B7B7B7"/>
                </a:solidFill>
              </a:rPr>
              <a:t>one cell thick</a:t>
            </a:r>
            <a:r>
              <a:rPr lang="en">
                <a:solidFill>
                  <a:srgbClr val="B7B7B7"/>
                </a:solidFill>
              </a:rPr>
              <a:t>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AutoNum type="alphaLcPeriod"/>
            </a:pPr>
            <a:r>
              <a:rPr lang="en">
                <a:solidFill>
                  <a:srgbClr val="B7B7B7"/>
                </a:solidFill>
              </a:rPr>
              <a:t>Having very thin walls creates a very short diffusion pathway.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AutoNum type="alphaLcPeriod"/>
            </a:pPr>
            <a:r>
              <a:rPr lang="en">
                <a:solidFill>
                  <a:srgbClr val="B7B7B7"/>
                </a:solidFill>
              </a:rPr>
              <a:t>This means that O</a:t>
            </a:r>
            <a:r>
              <a:rPr lang="en" baseline="-25000">
                <a:solidFill>
                  <a:srgbClr val="B7B7B7"/>
                </a:solidFill>
              </a:rPr>
              <a:t>2</a:t>
            </a:r>
            <a:r>
              <a:rPr lang="en">
                <a:solidFill>
                  <a:srgbClr val="B7B7B7"/>
                </a:solidFill>
              </a:rPr>
              <a:t> and CO</a:t>
            </a:r>
            <a:r>
              <a:rPr lang="en" baseline="-25000">
                <a:solidFill>
                  <a:srgbClr val="B7B7B7"/>
                </a:solidFill>
              </a:rPr>
              <a:t>2</a:t>
            </a:r>
            <a:r>
              <a:rPr lang="en">
                <a:solidFill>
                  <a:srgbClr val="B7B7B7"/>
                </a:solidFill>
              </a:rPr>
              <a:t> can move quickly through structures.</a:t>
            </a:r>
            <a:endParaRPr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AutoNum type="arabicPeriod"/>
            </a:pPr>
            <a:r>
              <a:rPr lang="en">
                <a:solidFill>
                  <a:srgbClr val="B7B7B7"/>
                </a:solidFill>
              </a:rPr>
              <a:t>Alveoli have an </a:t>
            </a:r>
            <a:r>
              <a:rPr lang="en" b="1">
                <a:solidFill>
                  <a:srgbClr val="B7B7B7"/>
                </a:solidFill>
              </a:rPr>
              <a:t>excellent </a:t>
            </a:r>
            <a:r>
              <a:rPr lang="en" b="1">
                <a:solidFill>
                  <a:srgbClr val="D32525"/>
                </a:solidFill>
              </a:rPr>
              <a:t>blood supply</a:t>
            </a:r>
            <a:r>
              <a:rPr lang="en">
                <a:solidFill>
                  <a:srgbClr val="B7B7B7"/>
                </a:solidFill>
              </a:rPr>
              <a:t>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AutoNum type="alphaLcPeriod"/>
            </a:pPr>
            <a:r>
              <a:rPr lang="en">
                <a:solidFill>
                  <a:srgbClr val="B7B7B7"/>
                </a:solidFill>
              </a:rPr>
              <a:t>Having a good blood supply means CO</a:t>
            </a:r>
            <a:r>
              <a:rPr lang="en" baseline="-25000">
                <a:solidFill>
                  <a:srgbClr val="B7B7B7"/>
                </a:solidFill>
              </a:rPr>
              <a:t>2</a:t>
            </a:r>
            <a:r>
              <a:rPr lang="en">
                <a:solidFill>
                  <a:srgbClr val="B7B7B7"/>
                </a:solidFill>
              </a:rPr>
              <a:t> is quickly removed from the blood and O</a:t>
            </a:r>
            <a:r>
              <a:rPr lang="en" baseline="-25000">
                <a:solidFill>
                  <a:srgbClr val="B7B7B7"/>
                </a:solidFill>
              </a:rPr>
              <a:t>2</a:t>
            </a:r>
            <a:r>
              <a:rPr lang="en">
                <a:solidFill>
                  <a:srgbClr val="B7B7B7"/>
                </a:solidFill>
              </a:rPr>
              <a:t> is quickly moved into the blood. 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AutoNum type="alphaLcPeriod"/>
            </a:pPr>
            <a:r>
              <a:rPr lang="en">
                <a:solidFill>
                  <a:srgbClr val="B7B7B7"/>
                </a:solidFill>
              </a:rPr>
              <a:t>This ensures that a </a:t>
            </a:r>
            <a:r>
              <a:rPr lang="en" b="1">
                <a:solidFill>
                  <a:srgbClr val="B7B7B7"/>
                </a:solidFill>
              </a:rPr>
              <a:t>concentration gradient </a:t>
            </a:r>
            <a:r>
              <a:rPr lang="en">
                <a:solidFill>
                  <a:srgbClr val="B7B7B7"/>
                </a:solidFill>
              </a:rPr>
              <a:t>is maintained.</a:t>
            </a:r>
            <a:endParaRPr>
              <a:solidFill>
                <a:srgbClr val="B7B7B7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AutoNum type="arabicPeriod"/>
            </a:pPr>
            <a:r>
              <a:rPr lang="en">
                <a:solidFill>
                  <a:srgbClr val="B7B7B7"/>
                </a:solidFill>
              </a:rPr>
              <a:t>The surface an alveolus is </a:t>
            </a:r>
            <a:r>
              <a:rPr lang="en" b="1">
                <a:solidFill>
                  <a:srgbClr val="B7B7B7"/>
                </a:solidFill>
              </a:rPr>
              <a:t>moist</a:t>
            </a:r>
            <a:r>
              <a:rPr lang="en">
                <a:solidFill>
                  <a:srgbClr val="B7B7B7"/>
                </a:solidFill>
              </a:rPr>
              <a:t>.</a:t>
            </a:r>
            <a:endParaRPr>
              <a:solidFill>
                <a:srgbClr val="B7B7B7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AutoNum type="alphaLcPeriod"/>
            </a:pPr>
            <a:r>
              <a:rPr lang="en">
                <a:solidFill>
                  <a:srgbClr val="B7B7B7"/>
                </a:solidFill>
              </a:rPr>
              <a:t>Gases like CO</a:t>
            </a:r>
            <a:r>
              <a:rPr lang="en" baseline="-25000">
                <a:solidFill>
                  <a:srgbClr val="B7B7B7"/>
                </a:solidFill>
              </a:rPr>
              <a:t>2</a:t>
            </a:r>
            <a:r>
              <a:rPr lang="en">
                <a:solidFill>
                  <a:srgbClr val="B7B7B7"/>
                </a:solidFill>
              </a:rPr>
              <a:t> and O</a:t>
            </a:r>
            <a:r>
              <a:rPr lang="en" baseline="-25000">
                <a:solidFill>
                  <a:srgbClr val="B7B7B7"/>
                </a:solidFill>
              </a:rPr>
              <a:t>2</a:t>
            </a:r>
            <a:r>
              <a:rPr lang="en"/>
              <a:t> dissolve </a:t>
            </a:r>
            <a:r>
              <a:rPr lang="en" b="1"/>
              <a:t>more easily </a:t>
            </a:r>
            <a:r>
              <a:rPr lang="en"/>
              <a:t>in liquids.</a:t>
            </a:r>
            <a:endParaRPr>
              <a:solidFill>
                <a:srgbClr val="B7B7B7"/>
              </a:solidFill>
            </a:endParaRPr>
          </a:p>
          <a:p>
            <a:pPr marL="9144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B7B7B7"/>
              </a:solidFill>
            </a:endParaRPr>
          </a:p>
        </p:txBody>
      </p:sp>
      <p:sp>
        <p:nvSpPr>
          <p:cNvPr id="177" name="Google Shape;177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A85F5720-34AD-EA61-27C9-3574664A9499}"/>
              </a:ext>
            </a:extLst>
          </p:cNvPr>
          <p:cNvSpPr txBox="1">
            <a:spLocks/>
          </p:cNvSpPr>
          <p:nvPr/>
        </p:nvSpPr>
        <p:spPr>
          <a:xfrm>
            <a:off x="230987" y="4895157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8A1C00C7-D241-8631-2765-335C5B34C6DC}"/>
              </a:ext>
            </a:extLst>
          </p:cNvPr>
          <p:cNvSpPr txBox="1"/>
          <p:nvPr/>
        </p:nvSpPr>
        <p:spPr>
          <a:xfrm>
            <a:off x="5883301" y="4931315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8DA611-E386-4096-ED58-42179E7232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650" y="529483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D82167-6345-9EC2-DDB7-202035682E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977" y="54505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8"/>
          <p:cNvSpPr/>
          <p:nvPr/>
        </p:nvSpPr>
        <p:spPr>
          <a:xfrm>
            <a:off x="3411050" y="300"/>
            <a:ext cx="5732700" cy="5142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grpSp>
        <p:nvGrpSpPr>
          <p:cNvPr id="184" name="Google Shape;184;p28"/>
          <p:cNvGrpSpPr/>
          <p:nvPr/>
        </p:nvGrpSpPr>
        <p:grpSpPr>
          <a:xfrm>
            <a:off x="3731567" y="241875"/>
            <a:ext cx="5248559" cy="4421352"/>
            <a:chOff x="2929750" y="0"/>
            <a:chExt cx="6214254" cy="5143500"/>
          </a:xfrm>
        </p:grpSpPr>
        <p:pic>
          <p:nvPicPr>
            <p:cNvPr id="185" name="Google Shape;185;p28"/>
            <p:cNvPicPr preferRelativeResize="0"/>
            <p:nvPr/>
          </p:nvPicPr>
          <p:blipFill rotWithShape="1">
            <a:blip r:embed="rId3">
              <a:alphaModFix/>
            </a:blip>
            <a:srcRect l="13718"/>
            <a:stretch/>
          </p:blipFill>
          <p:spPr>
            <a:xfrm>
              <a:off x="2929750" y="0"/>
              <a:ext cx="6214254" cy="5143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6" name="Google Shape;186;p28"/>
            <p:cNvSpPr/>
            <p:nvPr/>
          </p:nvSpPr>
          <p:spPr>
            <a:xfrm>
              <a:off x="7640575" y="33650"/>
              <a:ext cx="1380600" cy="964800"/>
            </a:xfrm>
            <a:prstGeom prst="rect">
              <a:avLst/>
            </a:pr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87" name="Google Shape;187;p28"/>
          <p:cNvCxnSpPr/>
          <p:nvPr/>
        </p:nvCxnSpPr>
        <p:spPr>
          <a:xfrm>
            <a:off x="3411050" y="300"/>
            <a:ext cx="0" cy="51429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8" name="Google Shape;188;p28"/>
          <p:cNvSpPr txBox="1"/>
          <p:nvPr/>
        </p:nvSpPr>
        <p:spPr>
          <a:xfrm>
            <a:off x="336250" y="1617450"/>
            <a:ext cx="2714400" cy="19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Alveoli are extremely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well-adapted 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for gas exchange. 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Cambria"/>
                <a:ea typeface="Cambria"/>
                <a:cs typeface="Cambria"/>
                <a:sym typeface="Cambria"/>
              </a:rPr>
              <a:t>CO</a:t>
            </a:r>
            <a:r>
              <a:rPr lang="en" b="1" baseline="-25000"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 diffuses out of the bloodstream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into 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the alveoli.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Cambria"/>
                <a:ea typeface="Cambria"/>
                <a:cs typeface="Cambria"/>
                <a:sym typeface="Cambria"/>
              </a:rPr>
              <a:t>O</a:t>
            </a:r>
            <a:r>
              <a:rPr lang="en" b="1" baseline="-25000"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 diffuses into the bloodstream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out of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 the alveoli. 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DA4E4820-F260-2F7A-A22E-0088893C5824}"/>
              </a:ext>
            </a:extLst>
          </p:cNvPr>
          <p:cNvSpPr txBox="1">
            <a:spLocks/>
          </p:cNvSpPr>
          <p:nvPr/>
        </p:nvSpPr>
        <p:spPr>
          <a:xfrm>
            <a:off x="230987" y="4895157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EF674808-C320-74B4-BEED-B31784D5E138}"/>
              </a:ext>
            </a:extLst>
          </p:cNvPr>
          <p:cNvSpPr txBox="1"/>
          <p:nvPr/>
        </p:nvSpPr>
        <p:spPr>
          <a:xfrm>
            <a:off x="5883301" y="4931315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82C96B-020D-9CC0-98D9-B21041B655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650" y="529483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9E1BED-332E-05CE-D9AB-8960F469404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977" y="54505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Smoking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94" name="Google Shape;194;p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600"/>
              <a:buChar char="●"/>
            </a:pPr>
            <a:r>
              <a:rPr lang="en" sz="1600">
                <a:solidFill>
                  <a:srgbClr val="4A86E8"/>
                </a:solidFill>
              </a:rPr>
              <a:t>Specification Point 2.49</a:t>
            </a:r>
            <a:endParaRPr sz="1600">
              <a:solidFill>
                <a:srgbClr val="4A86E8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200"/>
              <a:buChar char="○"/>
            </a:pPr>
            <a:r>
              <a:rPr lang="en" sz="1200">
                <a:solidFill>
                  <a:srgbClr val="4A86E8"/>
                </a:solidFill>
              </a:rPr>
              <a:t>Understand the biological consequences of smoking in relation to the lungs and the circulatory system.</a:t>
            </a:r>
            <a:endParaRPr sz="1200">
              <a:solidFill>
                <a:srgbClr val="4A86E8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Char char="●"/>
            </a:pPr>
            <a:r>
              <a:rPr lang="en" sz="1600">
                <a:solidFill>
                  <a:srgbClr val="B7B7B7"/>
                </a:solidFill>
              </a:rPr>
              <a:t>Smoking cigarettes has a number of </a:t>
            </a:r>
            <a:r>
              <a:rPr lang="en" sz="1600" b="1">
                <a:solidFill>
                  <a:srgbClr val="B7B7B7"/>
                </a:solidFill>
              </a:rPr>
              <a:t>long term health consequences</a:t>
            </a:r>
            <a:r>
              <a:rPr lang="en" sz="1600">
                <a:solidFill>
                  <a:srgbClr val="B7B7B7"/>
                </a:solidFill>
              </a:rPr>
              <a:t>.</a:t>
            </a:r>
            <a:endParaRPr sz="1600">
              <a:solidFill>
                <a:srgbClr val="B7B7B7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Char char="●"/>
            </a:pPr>
            <a:r>
              <a:rPr lang="en" sz="1600">
                <a:solidFill>
                  <a:srgbClr val="B7B7B7"/>
                </a:solidFill>
              </a:rPr>
              <a:t>There are several compounds found in cigarettes that are harmful:</a:t>
            </a:r>
            <a:endParaRPr sz="1600">
              <a:solidFill>
                <a:srgbClr val="B7B7B7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AutoNum type="arabicPeriod"/>
            </a:pPr>
            <a:r>
              <a:rPr lang="en" sz="1600">
                <a:solidFill>
                  <a:srgbClr val="B7B7B7"/>
                </a:solidFill>
              </a:rPr>
              <a:t>A brown sticky substance called </a:t>
            </a:r>
            <a:r>
              <a:rPr lang="en" sz="1600" b="1">
                <a:solidFill>
                  <a:srgbClr val="B7B7B7"/>
                </a:solidFill>
              </a:rPr>
              <a:t>tar </a:t>
            </a:r>
            <a:r>
              <a:rPr lang="en" sz="1600">
                <a:solidFill>
                  <a:srgbClr val="B7B7B7"/>
                </a:solidFill>
              </a:rPr>
              <a:t>is deposited into the lungs.</a:t>
            </a:r>
            <a:endParaRPr sz="1600">
              <a:solidFill>
                <a:srgbClr val="B7B7B7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AutoNum type="alphaLcPeriod"/>
            </a:pPr>
            <a:r>
              <a:rPr lang="en" sz="1200">
                <a:solidFill>
                  <a:srgbClr val="B7B7B7"/>
                </a:solidFill>
              </a:rPr>
              <a:t>Tar is considered to be a </a:t>
            </a:r>
            <a:r>
              <a:rPr lang="en" sz="1200" b="1">
                <a:solidFill>
                  <a:srgbClr val="B7B7B7"/>
                </a:solidFill>
              </a:rPr>
              <a:t>carcinogen</a:t>
            </a:r>
            <a:r>
              <a:rPr lang="en" sz="1200">
                <a:solidFill>
                  <a:srgbClr val="B7B7B7"/>
                </a:solidFill>
              </a:rPr>
              <a:t>.</a:t>
            </a:r>
            <a:endParaRPr sz="1200">
              <a:solidFill>
                <a:srgbClr val="B7B7B7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AutoNum type="alphaLcPeriod"/>
            </a:pPr>
            <a:r>
              <a:rPr lang="en" sz="1200">
                <a:solidFill>
                  <a:srgbClr val="B7B7B7"/>
                </a:solidFill>
              </a:rPr>
              <a:t>This means tar increases the risk of </a:t>
            </a:r>
            <a:r>
              <a:rPr lang="en" sz="1200" b="1">
                <a:solidFill>
                  <a:srgbClr val="B7B7B7"/>
                </a:solidFill>
              </a:rPr>
              <a:t>cancer</a:t>
            </a:r>
            <a:r>
              <a:rPr lang="en" sz="1200">
                <a:solidFill>
                  <a:srgbClr val="B7B7B7"/>
                </a:solidFill>
              </a:rPr>
              <a:t>.</a:t>
            </a:r>
            <a:endParaRPr sz="1200">
              <a:solidFill>
                <a:srgbClr val="B7B7B7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AutoNum type="arabicPeriod"/>
            </a:pPr>
            <a:r>
              <a:rPr lang="en" sz="1600">
                <a:solidFill>
                  <a:srgbClr val="B7B7B7"/>
                </a:solidFill>
              </a:rPr>
              <a:t>Smoking releases a gas called </a:t>
            </a:r>
            <a:r>
              <a:rPr lang="en" sz="1600" b="1">
                <a:solidFill>
                  <a:srgbClr val="B7B7B7"/>
                </a:solidFill>
              </a:rPr>
              <a:t>carbon monoxide </a:t>
            </a:r>
            <a:r>
              <a:rPr lang="en" sz="1600">
                <a:solidFill>
                  <a:srgbClr val="B7B7B7"/>
                </a:solidFill>
              </a:rPr>
              <a:t>(</a:t>
            </a:r>
            <a:r>
              <a:rPr lang="en" sz="1600" b="1">
                <a:solidFill>
                  <a:srgbClr val="B7B7B7"/>
                </a:solidFill>
              </a:rPr>
              <a:t>CO</a:t>
            </a:r>
            <a:r>
              <a:rPr lang="en" sz="1600">
                <a:solidFill>
                  <a:srgbClr val="B7B7B7"/>
                </a:solidFill>
              </a:rPr>
              <a:t>) into the lungs.</a:t>
            </a:r>
            <a:endParaRPr sz="1600">
              <a:solidFill>
                <a:srgbClr val="B7B7B7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AutoNum type="alphaLcPeriod"/>
            </a:pPr>
            <a:r>
              <a:rPr lang="en" sz="1200">
                <a:solidFill>
                  <a:srgbClr val="B7B7B7"/>
                </a:solidFill>
              </a:rPr>
              <a:t>Carbon monoxide is a </a:t>
            </a:r>
            <a:r>
              <a:rPr lang="en" sz="1200" b="1">
                <a:solidFill>
                  <a:srgbClr val="B7B7B7"/>
                </a:solidFill>
              </a:rPr>
              <a:t>highly poisonous </a:t>
            </a:r>
            <a:r>
              <a:rPr lang="en" sz="1200">
                <a:solidFill>
                  <a:srgbClr val="B7B7B7"/>
                </a:solidFill>
              </a:rPr>
              <a:t>gas.</a:t>
            </a:r>
            <a:endParaRPr sz="1200">
              <a:solidFill>
                <a:srgbClr val="B7B7B7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AutoNum type="alphaLcPeriod"/>
            </a:pPr>
            <a:r>
              <a:rPr lang="en" sz="1200">
                <a:solidFill>
                  <a:srgbClr val="B7B7B7"/>
                </a:solidFill>
              </a:rPr>
              <a:t>Carbon monoxide reduces the ability of the blood to carry </a:t>
            </a:r>
            <a:r>
              <a:rPr lang="en" sz="1200" b="1">
                <a:solidFill>
                  <a:srgbClr val="B7B7B7"/>
                </a:solidFill>
              </a:rPr>
              <a:t>oxygen</a:t>
            </a:r>
            <a:r>
              <a:rPr lang="en" sz="1200">
                <a:solidFill>
                  <a:srgbClr val="B7B7B7"/>
                </a:solidFill>
              </a:rPr>
              <a:t>. </a:t>
            </a:r>
            <a:endParaRPr sz="1200">
              <a:solidFill>
                <a:srgbClr val="B7B7B7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AutoNum type="arabicPeriod"/>
            </a:pPr>
            <a:r>
              <a:rPr lang="en" sz="1600">
                <a:solidFill>
                  <a:srgbClr val="B7B7B7"/>
                </a:solidFill>
              </a:rPr>
              <a:t>Cigarettes also contain a drug called </a:t>
            </a:r>
            <a:r>
              <a:rPr lang="en" sz="1600" b="1">
                <a:solidFill>
                  <a:srgbClr val="B7B7B7"/>
                </a:solidFill>
              </a:rPr>
              <a:t>nicotine</a:t>
            </a:r>
            <a:r>
              <a:rPr lang="en" sz="1600">
                <a:solidFill>
                  <a:srgbClr val="B7B7B7"/>
                </a:solidFill>
              </a:rPr>
              <a:t>.</a:t>
            </a:r>
            <a:endParaRPr sz="1600">
              <a:solidFill>
                <a:srgbClr val="B7B7B7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AutoNum type="alphaLcPeriod"/>
            </a:pPr>
            <a:r>
              <a:rPr lang="en" sz="1200">
                <a:solidFill>
                  <a:srgbClr val="B7B7B7"/>
                </a:solidFill>
              </a:rPr>
              <a:t>Nicotine is not toxic but it is </a:t>
            </a:r>
            <a:r>
              <a:rPr lang="en" sz="1200" b="1">
                <a:solidFill>
                  <a:srgbClr val="B7B7B7"/>
                </a:solidFill>
              </a:rPr>
              <a:t>highly addictive</a:t>
            </a:r>
            <a:r>
              <a:rPr lang="en" sz="1200">
                <a:solidFill>
                  <a:srgbClr val="B7B7B7"/>
                </a:solidFill>
              </a:rPr>
              <a:t>.</a:t>
            </a:r>
            <a:endParaRPr sz="1200">
              <a:solidFill>
                <a:srgbClr val="B7B7B7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AutoNum type="alphaLcPeriod"/>
            </a:pPr>
            <a:r>
              <a:rPr lang="en" sz="1200">
                <a:solidFill>
                  <a:srgbClr val="B7B7B7"/>
                </a:solidFill>
              </a:rPr>
              <a:t>Nicotine can increase the resting heart rate and narrow the blood vessels.</a:t>
            </a:r>
            <a:endParaRPr sz="1200">
              <a:solidFill>
                <a:srgbClr val="B7B7B7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AutoNum type="alphaLcPeriod"/>
            </a:pPr>
            <a:r>
              <a:rPr lang="en" sz="1200">
                <a:solidFill>
                  <a:srgbClr val="B7B7B7"/>
                </a:solidFill>
              </a:rPr>
              <a:t>This can increase </a:t>
            </a:r>
            <a:r>
              <a:rPr lang="en" sz="1200" b="1">
                <a:solidFill>
                  <a:srgbClr val="B7B7B7"/>
                </a:solidFill>
              </a:rPr>
              <a:t>blood pressure</a:t>
            </a:r>
            <a:r>
              <a:rPr lang="en" sz="1200">
                <a:solidFill>
                  <a:srgbClr val="B7B7B7"/>
                </a:solidFill>
              </a:rPr>
              <a:t>.</a:t>
            </a:r>
            <a:endParaRPr sz="1200">
              <a:solidFill>
                <a:srgbClr val="B7B7B7"/>
              </a:solidFill>
            </a:endParaRPr>
          </a:p>
          <a:p>
            <a:pPr marL="9144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B7B7B7"/>
              </a:solidFill>
            </a:endParaRPr>
          </a:p>
        </p:txBody>
      </p:sp>
      <p:sp>
        <p:nvSpPr>
          <p:cNvPr id="195" name="Google Shape;195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795721FE-1E3E-DAE3-CC33-4585846CA6E6}"/>
              </a:ext>
            </a:extLst>
          </p:cNvPr>
          <p:cNvSpPr txBox="1">
            <a:spLocks/>
          </p:cNvSpPr>
          <p:nvPr/>
        </p:nvSpPr>
        <p:spPr>
          <a:xfrm>
            <a:off x="230987" y="4895157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C138E632-0C74-DCB6-72B6-97815025B3B6}"/>
              </a:ext>
            </a:extLst>
          </p:cNvPr>
          <p:cNvSpPr txBox="1"/>
          <p:nvPr/>
        </p:nvSpPr>
        <p:spPr>
          <a:xfrm>
            <a:off x="5883301" y="4931315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2939D8-66A9-3CCA-91A2-7DC4DFBA3B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650" y="529483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90D75B-51F6-8DFB-4580-39C6D0DB5D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977" y="54505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pic>
        <p:nvPicPr>
          <p:cNvPr id="201" name="Google Shape;201;p30"/>
          <p:cNvPicPr preferRelativeResize="0"/>
          <p:nvPr/>
        </p:nvPicPr>
        <p:blipFill rotWithShape="1">
          <a:blip r:embed="rId3">
            <a:alphaModFix/>
          </a:blip>
          <a:srcRect r="28171"/>
          <a:stretch/>
        </p:blipFill>
        <p:spPr>
          <a:xfrm>
            <a:off x="0" y="0"/>
            <a:ext cx="4925906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2" name="Google Shape;202;p30"/>
          <p:cNvCxnSpPr/>
          <p:nvPr/>
        </p:nvCxnSpPr>
        <p:spPr>
          <a:xfrm>
            <a:off x="4925900" y="300"/>
            <a:ext cx="0" cy="51429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3" name="Google Shape;203;p30"/>
          <p:cNvSpPr txBox="1"/>
          <p:nvPr/>
        </p:nvSpPr>
        <p:spPr>
          <a:xfrm>
            <a:off x="5451775" y="1833000"/>
            <a:ext cx="30960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Smoking has a number of long term health consequences.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This is primarily due to the large number of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toxic compounds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that are present in cigarettes.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DC954002-5A89-4461-5868-A843DA780D7F}"/>
              </a:ext>
            </a:extLst>
          </p:cNvPr>
          <p:cNvSpPr txBox="1">
            <a:spLocks/>
          </p:cNvSpPr>
          <p:nvPr/>
        </p:nvSpPr>
        <p:spPr>
          <a:xfrm>
            <a:off x="230987" y="4895157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6E0B8821-EE0C-331B-0F58-DF91E5CF50C7}"/>
              </a:ext>
            </a:extLst>
          </p:cNvPr>
          <p:cNvSpPr txBox="1"/>
          <p:nvPr/>
        </p:nvSpPr>
        <p:spPr>
          <a:xfrm>
            <a:off x="5883301" y="4931315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D3571B-227C-0719-E64A-567D5CB7D6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650" y="529483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24F10A-90FD-C178-D347-657C68DACE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977" y="54505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Bronchitis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09" name="Google Shape;209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3091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Char char="●"/>
            </a:pPr>
            <a:r>
              <a:rPr lang="en" sz="1600">
                <a:solidFill>
                  <a:srgbClr val="B7B7B7"/>
                </a:solidFill>
              </a:rPr>
              <a:t>Cells in the lungs produce </a:t>
            </a:r>
            <a:r>
              <a:rPr lang="en" sz="1600" b="1">
                <a:solidFill>
                  <a:srgbClr val="B7B7B7"/>
                </a:solidFill>
              </a:rPr>
              <a:t>mucus </a:t>
            </a:r>
            <a:r>
              <a:rPr lang="en" sz="1600">
                <a:solidFill>
                  <a:srgbClr val="B7B7B7"/>
                </a:solidFill>
              </a:rPr>
              <a:t>in the respiratory tract to </a:t>
            </a:r>
            <a:r>
              <a:rPr lang="en" sz="1600" b="1">
                <a:solidFill>
                  <a:srgbClr val="B7B7B7"/>
                </a:solidFill>
              </a:rPr>
              <a:t>trap dirt</a:t>
            </a:r>
            <a:r>
              <a:rPr lang="en" sz="1600">
                <a:solidFill>
                  <a:srgbClr val="B7B7B7"/>
                </a:solidFill>
              </a:rPr>
              <a:t> and </a:t>
            </a:r>
            <a:r>
              <a:rPr lang="en" sz="1600" b="1">
                <a:solidFill>
                  <a:srgbClr val="B7B7B7"/>
                </a:solidFill>
              </a:rPr>
              <a:t>pathogens</a:t>
            </a:r>
            <a:r>
              <a:rPr lang="en" sz="1600">
                <a:solidFill>
                  <a:srgbClr val="B7B7B7"/>
                </a:solidFill>
              </a:rPr>
              <a:t>.</a:t>
            </a:r>
            <a:endParaRPr sz="1600">
              <a:solidFill>
                <a:srgbClr val="B7B7B7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Char char="○"/>
            </a:pPr>
            <a:r>
              <a:rPr lang="en" sz="1200">
                <a:solidFill>
                  <a:srgbClr val="B7B7B7"/>
                </a:solidFill>
              </a:rPr>
              <a:t>These cells are called </a:t>
            </a:r>
            <a:r>
              <a:rPr lang="en" sz="1200" b="1">
                <a:solidFill>
                  <a:srgbClr val="B7B7B7"/>
                </a:solidFill>
              </a:rPr>
              <a:t>ciliated cells</a:t>
            </a:r>
            <a:r>
              <a:rPr lang="en" sz="1200">
                <a:solidFill>
                  <a:srgbClr val="B7B7B7"/>
                </a:solidFill>
              </a:rPr>
              <a:t>. </a:t>
            </a:r>
            <a:endParaRPr sz="1200">
              <a:solidFill>
                <a:srgbClr val="B7B7B7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Char char="●"/>
            </a:pPr>
            <a:r>
              <a:rPr lang="en" sz="1600">
                <a:solidFill>
                  <a:srgbClr val="B7B7B7"/>
                </a:solidFill>
              </a:rPr>
              <a:t>Tar binds to ciliated cells and makes them </a:t>
            </a:r>
            <a:r>
              <a:rPr lang="en" sz="1600" b="1">
                <a:solidFill>
                  <a:srgbClr val="B7B7B7"/>
                </a:solidFill>
              </a:rPr>
              <a:t>non-functional</a:t>
            </a:r>
            <a:r>
              <a:rPr lang="en" sz="1600">
                <a:solidFill>
                  <a:srgbClr val="B7B7B7"/>
                </a:solidFill>
              </a:rPr>
              <a:t>.</a:t>
            </a:r>
            <a:endParaRPr sz="1600">
              <a:solidFill>
                <a:srgbClr val="B7B7B7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Char char="○"/>
            </a:pPr>
            <a:r>
              <a:rPr lang="en" sz="1200">
                <a:solidFill>
                  <a:srgbClr val="B7B7B7"/>
                </a:solidFill>
              </a:rPr>
              <a:t>This leads to a build up of mucus containing both dirt and bacteria.</a:t>
            </a:r>
            <a:endParaRPr sz="1200">
              <a:solidFill>
                <a:srgbClr val="B7B7B7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Char char="●"/>
            </a:pPr>
            <a:r>
              <a:rPr lang="en" sz="1600">
                <a:solidFill>
                  <a:srgbClr val="B7B7B7"/>
                </a:solidFill>
              </a:rPr>
              <a:t>Tar makes </a:t>
            </a:r>
            <a:r>
              <a:rPr lang="en" sz="1600" b="1">
                <a:solidFill>
                  <a:srgbClr val="B7B7B7"/>
                </a:solidFill>
              </a:rPr>
              <a:t>infection </a:t>
            </a:r>
            <a:r>
              <a:rPr lang="en" sz="1600">
                <a:solidFill>
                  <a:srgbClr val="B7B7B7"/>
                </a:solidFill>
              </a:rPr>
              <a:t>of the airways more likely.</a:t>
            </a:r>
            <a:endParaRPr sz="1600">
              <a:solidFill>
                <a:srgbClr val="B7B7B7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Char char="●"/>
            </a:pPr>
            <a:r>
              <a:rPr lang="en" sz="1600">
                <a:solidFill>
                  <a:srgbClr val="B7B7B7"/>
                </a:solidFill>
              </a:rPr>
              <a:t>One common infection from smoking is called </a:t>
            </a:r>
            <a:r>
              <a:rPr lang="en" sz="1600" b="1">
                <a:solidFill>
                  <a:srgbClr val="B7B7B7"/>
                </a:solidFill>
              </a:rPr>
              <a:t>bronchitis</a:t>
            </a:r>
            <a:r>
              <a:rPr lang="en" sz="1600">
                <a:solidFill>
                  <a:srgbClr val="B7B7B7"/>
                </a:solidFill>
              </a:rPr>
              <a:t>.</a:t>
            </a:r>
            <a:endParaRPr sz="1600">
              <a:solidFill>
                <a:srgbClr val="B7B7B7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Char char="●"/>
            </a:pPr>
            <a:r>
              <a:rPr lang="en" sz="1600">
                <a:solidFill>
                  <a:srgbClr val="B7B7B7"/>
                </a:solidFill>
              </a:rPr>
              <a:t>The main symptom of bronchitis is a </a:t>
            </a:r>
            <a:r>
              <a:rPr lang="en" sz="1600" b="1">
                <a:solidFill>
                  <a:srgbClr val="B7B7B7"/>
                </a:solidFill>
              </a:rPr>
              <a:t>chronic cough </a:t>
            </a:r>
            <a:r>
              <a:rPr lang="en" sz="1600">
                <a:solidFill>
                  <a:srgbClr val="B7B7B7"/>
                </a:solidFill>
              </a:rPr>
              <a:t>that brings up mucus.</a:t>
            </a:r>
            <a:endParaRPr sz="1600">
              <a:solidFill>
                <a:srgbClr val="B7B7B7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B7B7B7"/>
              </a:solidFill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B7B7B7"/>
              </a:solidFill>
            </a:endParaRPr>
          </a:p>
          <a:p>
            <a:pPr marL="9144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B7B7B7"/>
              </a:solidFill>
            </a:endParaRPr>
          </a:p>
        </p:txBody>
      </p:sp>
      <p:sp>
        <p:nvSpPr>
          <p:cNvPr id="210" name="Google Shape;210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grpSp>
        <p:nvGrpSpPr>
          <p:cNvPr id="211" name="Google Shape;211;p31"/>
          <p:cNvGrpSpPr/>
          <p:nvPr/>
        </p:nvGrpSpPr>
        <p:grpSpPr>
          <a:xfrm>
            <a:off x="5744250" y="1299725"/>
            <a:ext cx="2618544" cy="2293408"/>
            <a:chOff x="1804350" y="609050"/>
            <a:chExt cx="4091475" cy="3583450"/>
          </a:xfrm>
        </p:grpSpPr>
        <p:sp>
          <p:nvSpPr>
            <p:cNvPr id="212" name="Google Shape;212;p31"/>
            <p:cNvSpPr/>
            <p:nvPr/>
          </p:nvSpPr>
          <p:spPr>
            <a:xfrm>
              <a:off x="1804350" y="632275"/>
              <a:ext cx="1568425" cy="3530250"/>
            </a:xfrm>
            <a:custGeom>
              <a:avLst/>
              <a:gdLst/>
              <a:ahLst/>
              <a:cxnLst/>
              <a:rect l="l" t="t" r="r" b="b"/>
              <a:pathLst>
                <a:path w="62737" h="141210" extrusionOk="0">
                  <a:moveTo>
                    <a:pt x="60398" y="35220"/>
                  </a:moveTo>
                  <a:cubicBezTo>
                    <a:pt x="61447" y="42384"/>
                    <a:pt x="62316" y="50207"/>
                    <a:pt x="58720" y="56802"/>
                  </a:cubicBezTo>
                  <a:cubicBezTo>
                    <a:pt x="62676" y="66064"/>
                    <a:pt x="60158" y="76375"/>
                    <a:pt x="61807" y="86027"/>
                  </a:cubicBezTo>
                  <a:cubicBezTo>
                    <a:pt x="62736" y="99815"/>
                    <a:pt x="62286" y="114052"/>
                    <a:pt x="57281" y="127091"/>
                  </a:cubicBezTo>
                  <a:cubicBezTo>
                    <a:pt x="50447" y="133506"/>
                    <a:pt x="42713" y="140790"/>
                    <a:pt x="32792" y="141209"/>
                  </a:cubicBezTo>
                  <a:cubicBezTo>
                    <a:pt x="25628" y="140640"/>
                    <a:pt x="21642" y="133836"/>
                    <a:pt x="16396" y="129849"/>
                  </a:cubicBezTo>
                  <a:cubicBezTo>
                    <a:pt x="11271" y="125772"/>
                    <a:pt x="13998" y="117110"/>
                    <a:pt x="20982" y="119088"/>
                  </a:cubicBezTo>
                  <a:cubicBezTo>
                    <a:pt x="27846" y="116870"/>
                    <a:pt x="24579" y="106109"/>
                    <a:pt x="17685" y="109586"/>
                  </a:cubicBezTo>
                  <a:cubicBezTo>
                    <a:pt x="10641" y="107878"/>
                    <a:pt x="9172" y="99515"/>
                    <a:pt x="4976" y="94599"/>
                  </a:cubicBezTo>
                  <a:cubicBezTo>
                    <a:pt x="0" y="88185"/>
                    <a:pt x="5246" y="81560"/>
                    <a:pt x="8813" y="76105"/>
                  </a:cubicBezTo>
                  <a:cubicBezTo>
                    <a:pt x="11151" y="70050"/>
                    <a:pt x="16906" y="67622"/>
                    <a:pt x="21462" y="63756"/>
                  </a:cubicBezTo>
                  <a:cubicBezTo>
                    <a:pt x="26737" y="59679"/>
                    <a:pt x="22900" y="52455"/>
                    <a:pt x="16606" y="53654"/>
                  </a:cubicBezTo>
                  <a:cubicBezTo>
                    <a:pt x="9172" y="52246"/>
                    <a:pt x="8273" y="43853"/>
                    <a:pt x="9532" y="37738"/>
                  </a:cubicBezTo>
                  <a:cubicBezTo>
                    <a:pt x="10461" y="27847"/>
                    <a:pt x="16966" y="19993"/>
                    <a:pt x="21821" y="11750"/>
                  </a:cubicBezTo>
                  <a:cubicBezTo>
                    <a:pt x="25688" y="4257"/>
                    <a:pt x="35520" y="0"/>
                    <a:pt x="43343" y="3867"/>
                  </a:cubicBezTo>
                  <a:cubicBezTo>
                    <a:pt x="52425" y="7374"/>
                    <a:pt x="57700" y="16966"/>
                    <a:pt x="58270" y="26348"/>
                  </a:cubicBezTo>
                  <a:cubicBezTo>
                    <a:pt x="58899" y="29315"/>
                    <a:pt x="59589" y="32283"/>
                    <a:pt x="60368" y="3522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299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1"/>
            <p:cNvSpPr/>
            <p:nvPr/>
          </p:nvSpPr>
          <p:spPr>
            <a:xfrm>
              <a:off x="3256186" y="609050"/>
              <a:ext cx="1007582" cy="1418550"/>
            </a:xfrm>
            <a:custGeom>
              <a:avLst/>
              <a:gdLst/>
              <a:ahLst/>
              <a:cxnLst/>
              <a:rect l="l" t="t" r="r" b="b"/>
              <a:pathLst>
                <a:path w="38638" h="56742" extrusionOk="0">
                  <a:moveTo>
                    <a:pt x="8513" y="0"/>
                  </a:moveTo>
                  <a:cubicBezTo>
                    <a:pt x="11001" y="1889"/>
                    <a:pt x="14298" y="2278"/>
                    <a:pt x="17116" y="3477"/>
                  </a:cubicBezTo>
                  <a:cubicBezTo>
                    <a:pt x="20143" y="3387"/>
                    <a:pt x="22811" y="1529"/>
                    <a:pt x="25808" y="1169"/>
                  </a:cubicBezTo>
                  <a:cubicBezTo>
                    <a:pt x="29465" y="630"/>
                    <a:pt x="28027" y="5096"/>
                    <a:pt x="28416" y="7224"/>
                  </a:cubicBezTo>
                  <a:cubicBezTo>
                    <a:pt x="28716" y="13968"/>
                    <a:pt x="28206" y="20712"/>
                    <a:pt x="28476" y="27457"/>
                  </a:cubicBezTo>
                  <a:cubicBezTo>
                    <a:pt x="27967" y="29735"/>
                    <a:pt x="28626" y="32852"/>
                    <a:pt x="30245" y="34411"/>
                  </a:cubicBezTo>
                  <a:cubicBezTo>
                    <a:pt x="33392" y="35879"/>
                    <a:pt x="34231" y="39117"/>
                    <a:pt x="35430" y="42024"/>
                  </a:cubicBezTo>
                  <a:cubicBezTo>
                    <a:pt x="36599" y="44452"/>
                    <a:pt x="36179" y="47180"/>
                    <a:pt x="38158" y="49128"/>
                  </a:cubicBezTo>
                  <a:cubicBezTo>
                    <a:pt x="38637" y="51166"/>
                    <a:pt x="37318" y="53115"/>
                    <a:pt x="37289" y="55093"/>
                  </a:cubicBezTo>
                  <a:cubicBezTo>
                    <a:pt x="38278" y="56352"/>
                    <a:pt x="34051" y="56532"/>
                    <a:pt x="33572" y="54853"/>
                  </a:cubicBezTo>
                  <a:cubicBezTo>
                    <a:pt x="32163" y="52635"/>
                    <a:pt x="30454" y="50657"/>
                    <a:pt x="28236" y="49158"/>
                  </a:cubicBezTo>
                  <a:cubicBezTo>
                    <a:pt x="25838" y="48139"/>
                    <a:pt x="23201" y="48708"/>
                    <a:pt x="20833" y="47210"/>
                  </a:cubicBezTo>
                  <a:cubicBezTo>
                    <a:pt x="17775" y="46191"/>
                    <a:pt x="14448" y="47599"/>
                    <a:pt x="11870" y="49218"/>
                  </a:cubicBezTo>
                  <a:cubicBezTo>
                    <a:pt x="9293" y="50807"/>
                    <a:pt x="11031" y="54044"/>
                    <a:pt x="9832" y="56172"/>
                  </a:cubicBezTo>
                  <a:cubicBezTo>
                    <a:pt x="8513" y="56742"/>
                    <a:pt x="9233" y="52605"/>
                    <a:pt x="7344" y="54314"/>
                  </a:cubicBezTo>
                  <a:cubicBezTo>
                    <a:pt x="5186" y="54404"/>
                    <a:pt x="840" y="55842"/>
                    <a:pt x="1230" y="52096"/>
                  </a:cubicBezTo>
                  <a:cubicBezTo>
                    <a:pt x="930" y="50387"/>
                    <a:pt x="3298" y="49877"/>
                    <a:pt x="1200" y="48858"/>
                  </a:cubicBezTo>
                  <a:cubicBezTo>
                    <a:pt x="1" y="46221"/>
                    <a:pt x="2908" y="43523"/>
                    <a:pt x="1080" y="41005"/>
                  </a:cubicBezTo>
                  <a:cubicBezTo>
                    <a:pt x="690" y="37288"/>
                    <a:pt x="5246" y="37498"/>
                    <a:pt x="6685" y="35130"/>
                  </a:cubicBezTo>
                  <a:cubicBezTo>
                    <a:pt x="7464" y="32732"/>
                    <a:pt x="6895" y="30124"/>
                    <a:pt x="8034" y="27786"/>
                  </a:cubicBezTo>
                  <a:cubicBezTo>
                    <a:pt x="8363" y="25508"/>
                    <a:pt x="8004" y="23200"/>
                    <a:pt x="8124" y="20892"/>
                  </a:cubicBezTo>
                  <a:cubicBezTo>
                    <a:pt x="8124" y="15137"/>
                    <a:pt x="8064" y="9352"/>
                    <a:pt x="8423" y="3567"/>
                  </a:cubicBezTo>
                  <a:cubicBezTo>
                    <a:pt x="9473" y="2488"/>
                    <a:pt x="7584" y="1079"/>
                    <a:pt x="8513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1"/>
            <p:cNvSpPr/>
            <p:nvPr/>
          </p:nvSpPr>
          <p:spPr>
            <a:xfrm>
              <a:off x="4115350" y="698225"/>
              <a:ext cx="1780475" cy="3494275"/>
            </a:xfrm>
            <a:custGeom>
              <a:avLst/>
              <a:gdLst/>
              <a:ahLst/>
              <a:cxnLst/>
              <a:rect l="l" t="t" r="r" b="b"/>
              <a:pathLst>
                <a:path w="71219" h="139771" extrusionOk="0">
                  <a:moveTo>
                    <a:pt x="70500" y="119508"/>
                  </a:moveTo>
                  <a:cubicBezTo>
                    <a:pt x="64415" y="122145"/>
                    <a:pt x="60668" y="108537"/>
                    <a:pt x="54164" y="115881"/>
                  </a:cubicBezTo>
                  <a:cubicBezTo>
                    <a:pt x="49817" y="120796"/>
                    <a:pt x="45801" y="126102"/>
                    <a:pt x="42444" y="131797"/>
                  </a:cubicBezTo>
                  <a:cubicBezTo>
                    <a:pt x="39956" y="137372"/>
                    <a:pt x="32882" y="139770"/>
                    <a:pt x="27637" y="136593"/>
                  </a:cubicBezTo>
                  <a:cubicBezTo>
                    <a:pt x="22211" y="133565"/>
                    <a:pt x="18015" y="128410"/>
                    <a:pt x="11810" y="126851"/>
                  </a:cubicBezTo>
                  <a:cubicBezTo>
                    <a:pt x="5516" y="124154"/>
                    <a:pt x="3028" y="117349"/>
                    <a:pt x="2278" y="111055"/>
                  </a:cubicBezTo>
                  <a:cubicBezTo>
                    <a:pt x="0" y="98046"/>
                    <a:pt x="960" y="84767"/>
                    <a:pt x="1229" y="71669"/>
                  </a:cubicBezTo>
                  <a:cubicBezTo>
                    <a:pt x="2788" y="62826"/>
                    <a:pt x="6805" y="53774"/>
                    <a:pt x="4107" y="44692"/>
                  </a:cubicBezTo>
                  <a:cubicBezTo>
                    <a:pt x="3717" y="37408"/>
                    <a:pt x="6055" y="30094"/>
                    <a:pt x="4107" y="22901"/>
                  </a:cubicBezTo>
                  <a:cubicBezTo>
                    <a:pt x="3957" y="15137"/>
                    <a:pt x="9892" y="8962"/>
                    <a:pt x="15437" y="4287"/>
                  </a:cubicBezTo>
                  <a:cubicBezTo>
                    <a:pt x="20563" y="0"/>
                    <a:pt x="27577" y="1799"/>
                    <a:pt x="32612" y="5186"/>
                  </a:cubicBezTo>
                  <a:cubicBezTo>
                    <a:pt x="42893" y="11690"/>
                    <a:pt x="50147" y="22811"/>
                    <a:pt x="51556" y="34980"/>
                  </a:cubicBezTo>
                  <a:cubicBezTo>
                    <a:pt x="53534" y="40435"/>
                    <a:pt x="56472" y="45681"/>
                    <a:pt x="57731" y="51436"/>
                  </a:cubicBezTo>
                  <a:cubicBezTo>
                    <a:pt x="58150" y="56082"/>
                    <a:pt x="62377" y="59439"/>
                    <a:pt x="61567" y="64445"/>
                  </a:cubicBezTo>
                  <a:cubicBezTo>
                    <a:pt x="61687" y="68971"/>
                    <a:pt x="59409" y="73197"/>
                    <a:pt x="60129" y="77693"/>
                  </a:cubicBezTo>
                  <a:cubicBezTo>
                    <a:pt x="60069" y="85607"/>
                    <a:pt x="56712" y="94599"/>
                    <a:pt x="62137" y="101553"/>
                  </a:cubicBezTo>
                  <a:cubicBezTo>
                    <a:pt x="65794" y="107008"/>
                    <a:pt x="71219" y="112374"/>
                    <a:pt x="70500" y="119508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miter lim="299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1"/>
            <p:cNvSpPr/>
            <p:nvPr/>
          </p:nvSpPr>
          <p:spPr>
            <a:xfrm>
              <a:off x="2061381" y="783659"/>
              <a:ext cx="1194799" cy="3241725"/>
            </a:xfrm>
            <a:custGeom>
              <a:avLst/>
              <a:gdLst/>
              <a:ahLst/>
              <a:cxnLst/>
              <a:rect l="l" t="t" r="r" b="b"/>
              <a:pathLst>
                <a:path w="53055" h="129669" extrusionOk="0">
                  <a:moveTo>
                    <a:pt x="52335" y="31383"/>
                  </a:moveTo>
                  <a:cubicBezTo>
                    <a:pt x="52335" y="31383"/>
                    <a:pt x="43703" y="36569"/>
                    <a:pt x="40885" y="35520"/>
                  </a:cubicBezTo>
                  <a:cubicBezTo>
                    <a:pt x="38127" y="34471"/>
                    <a:pt x="36119" y="30574"/>
                    <a:pt x="35280" y="27367"/>
                  </a:cubicBezTo>
                  <a:cubicBezTo>
                    <a:pt x="33871" y="21702"/>
                    <a:pt x="36269" y="13848"/>
                    <a:pt x="37978" y="8273"/>
                  </a:cubicBezTo>
                  <a:cubicBezTo>
                    <a:pt x="38337" y="7074"/>
                    <a:pt x="39416" y="4376"/>
                    <a:pt x="39416" y="4376"/>
                  </a:cubicBezTo>
                  <a:lnTo>
                    <a:pt x="35789" y="3387"/>
                  </a:lnTo>
                  <a:lnTo>
                    <a:pt x="31143" y="21881"/>
                  </a:lnTo>
                  <a:cubicBezTo>
                    <a:pt x="31143" y="21881"/>
                    <a:pt x="25748" y="16216"/>
                    <a:pt x="24579" y="13129"/>
                  </a:cubicBezTo>
                  <a:cubicBezTo>
                    <a:pt x="23200" y="9442"/>
                    <a:pt x="23620" y="0"/>
                    <a:pt x="23620" y="0"/>
                  </a:cubicBezTo>
                  <a:lnTo>
                    <a:pt x="21192" y="959"/>
                  </a:lnTo>
                  <a:cubicBezTo>
                    <a:pt x="21192" y="959"/>
                    <a:pt x="19963" y="10701"/>
                    <a:pt x="21192" y="14598"/>
                  </a:cubicBezTo>
                  <a:cubicBezTo>
                    <a:pt x="22241" y="17985"/>
                    <a:pt x="27996" y="24309"/>
                    <a:pt x="27996" y="24309"/>
                  </a:cubicBezTo>
                  <a:cubicBezTo>
                    <a:pt x="27996" y="24309"/>
                    <a:pt x="21432" y="25808"/>
                    <a:pt x="18734" y="25059"/>
                  </a:cubicBezTo>
                  <a:cubicBezTo>
                    <a:pt x="16756" y="24489"/>
                    <a:pt x="14268" y="22691"/>
                    <a:pt x="13159" y="20922"/>
                  </a:cubicBezTo>
                  <a:cubicBezTo>
                    <a:pt x="11720" y="18644"/>
                    <a:pt x="11450" y="12170"/>
                    <a:pt x="11450" y="12170"/>
                  </a:cubicBezTo>
                  <a:lnTo>
                    <a:pt x="9982" y="13609"/>
                  </a:lnTo>
                  <a:cubicBezTo>
                    <a:pt x="9982" y="13609"/>
                    <a:pt x="9532" y="20023"/>
                    <a:pt x="10731" y="22361"/>
                  </a:cubicBezTo>
                  <a:cubicBezTo>
                    <a:pt x="11331" y="23560"/>
                    <a:pt x="14118" y="25299"/>
                    <a:pt x="14118" y="25299"/>
                  </a:cubicBezTo>
                  <a:cubicBezTo>
                    <a:pt x="14118" y="25299"/>
                    <a:pt x="8123" y="26228"/>
                    <a:pt x="6085" y="27726"/>
                  </a:cubicBezTo>
                  <a:cubicBezTo>
                    <a:pt x="4077" y="29255"/>
                    <a:pt x="1469" y="34770"/>
                    <a:pt x="1469" y="34770"/>
                  </a:cubicBezTo>
                  <a:lnTo>
                    <a:pt x="3897" y="35040"/>
                  </a:lnTo>
                  <a:cubicBezTo>
                    <a:pt x="3897" y="35040"/>
                    <a:pt x="5336" y="31413"/>
                    <a:pt x="6595" y="30394"/>
                  </a:cubicBezTo>
                  <a:cubicBezTo>
                    <a:pt x="9083" y="28356"/>
                    <a:pt x="13579" y="27097"/>
                    <a:pt x="16816" y="27007"/>
                  </a:cubicBezTo>
                  <a:cubicBezTo>
                    <a:pt x="19603" y="26917"/>
                    <a:pt x="23440" y="27906"/>
                    <a:pt x="25808" y="29435"/>
                  </a:cubicBezTo>
                  <a:cubicBezTo>
                    <a:pt x="29165" y="31593"/>
                    <a:pt x="34321" y="39656"/>
                    <a:pt x="34321" y="39656"/>
                  </a:cubicBezTo>
                  <a:cubicBezTo>
                    <a:pt x="34321" y="39656"/>
                    <a:pt x="32492" y="42084"/>
                    <a:pt x="31653" y="43043"/>
                  </a:cubicBezTo>
                  <a:cubicBezTo>
                    <a:pt x="29645" y="45291"/>
                    <a:pt x="26827" y="48559"/>
                    <a:pt x="24579" y="50117"/>
                  </a:cubicBezTo>
                  <a:cubicBezTo>
                    <a:pt x="22331" y="51676"/>
                    <a:pt x="18944" y="51916"/>
                    <a:pt x="17056" y="53504"/>
                  </a:cubicBezTo>
                  <a:cubicBezTo>
                    <a:pt x="15827" y="54523"/>
                    <a:pt x="14118" y="57881"/>
                    <a:pt x="14118" y="57881"/>
                  </a:cubicBezTo>
                  <a:lnTo>
                    <a:pt x="14358" y="59829"/>
                  </a:lnTo>
                  <a:lnTo>
                    <a:pt x="17775" y="54733"/>
                  </a:lnTo>
                  <a:cubicBezTo>
                    <a:pt x="17775" y="54733"/>
                    <a:pt x="16276" y="62197"/>
                    <a:pt x="14118" y="64475"/>
                  </a:cubicBezTo>
                  <a:cubicBezTo>
                    <a:pt x="11211" y="67532"/>
                    <a:pt x="1229" y="70050"/>
                    <a:pt x="1229" y="70050"/>
                  </a:cubicBezTo>
                  <a:lnTo>
                    <a:pt x="0" y="72238"/>
                  </a:lnTo>
                  <a:cubicBezTo>
                    <a:pt x="0" y="72238"/>
                    <a:pt x="11480" y="69571"/>
                    <a:pt x="14868" y="66153"/>
                  </a:cubicBezTo>
                  <a:cubicBezTo>
                    <a:pt x="17355" y="63666"/>
                    <a:pt x="19244" y="55213"/>
                    <a:pt x="19244" y="55213"/>
                  </a:cubicBezTo>
                  <a:cubicBezTo>
                    <a:pt x="19244" y="55213"/>
                    <a:pt x="24399" y="53594"/>
                    <a:pt x="26288" y="52305"/>
                  </a:cubicBezTo>
                  <a:cubicBezTo>
                    <a:pt x="29765" y="49967"/>
                    <a:pt x="36029" y="42324"/>
                    <a:pt x="36029" y="42324"/>
                  </a:cubicBezTo>
                  <a:cubicBezTo>
                    <a:pt x="36029" y="42324"/>
                    <a:pt x="33751" y="52695"/>
                    <a:pt x="32133" y="56921"/>
                  </a:cubicBezTo>
                  <a:cubicBezTo>
                    <a:pt x="29825" y="62886"/>
                    <a:pt x="25958" y="70590"/>
                    <a:pt x="22391" y="75895"/>
                  </a:cubicBezTo>
                  <a:cubicBezTo>
                    <a:pt x="19573" y="80121"/>
                    <a:pt x="15167" y="85367"/>
                    <a:pt x="11450" y="88784"/>
                  </a:cubicBezTo>
                  <a:cubicBezTo>
                    <a:pt x="8873" y="91182"/>
                    <a:pt x="1949" y="95618"/>
                    <a:pt x="1949" y="95618"/>
                  </a:cubicBezTo>
                  <a:lnTo>
                    <a:pt x="2188" y="97297"/>
                  </a:lnTo>
                  <a:cubicBezTo>
                    <a:pt x="2188" y="97297"/>
                    <a:pt x="8753" y="93550"/>
                    <a:pt x="11211" y="91482"/>
                  </a:cubicBezTo>
                  <a:cubicBezTo>
                    <a:pt x="15167" y="88095"/>
                    <a:pt x="19723" y="82729"/>
                    <a:pt x="22871" y="78563"/>
                  </a:cubicBezTo>
                  <a:cubicBezTo>
                    <a:pt x="24609" y="76315"/>
                    <a:pt x="27996" y="70560"/>
                    <a:pt x="27996" y="70560"/>
                  </a:cubicBezTo>
                  <a:cubicBezTo>
                    <a:pt x="27996" y="70560"/>
                    <a:pt x="24699" y="79372"/>
                    <a:pt x="22871" y="82969"/>
                  </a:cubicBezTo>
                  <a:cubicBezTo>
                    <a:pt x="21552" y="85547"/>
                    <a:pt x="19544" y="88904"/>
                    <a:pt x="17775" y="91212"/>
                  </a:cubicBezTo>
                  <a:cubicBezTo>
                    <a:pt x="15827" y="93760"/>
                    <a:pt x="10461" y="99005"/>
                    <a:pt x="10461" y="99005"/>
                  </a:cubicBezTo>
                  <a:lnTo>
                    <a:pt x="11930" y="100714"/>
                  </a:lnTo>
                  <a:cubicBezTo>
                    <a:pt x="11930" y="100714"/>
                    <a:pt x="16336" y="95708"/>
                    <a:pt x="18015" y="93430"/>
                  </a:cubicBezTo>
                  <a:cubicBezTo>
                    <a:pt x="20233" y="90403"/>
                    <a:pt x="23110" y="86296"/>
                    <a:pt x="24819" y="82969"/>
                  </a:cubicBezTo>
                  <a:cubicBezTo>
                    <a:pt x="26767" y="79192"/>
                    <a:pt x="29945" y="69810"/>
                    <a:pt x="29945" y="69810"/>
                  </a:cubicBezTo>
                  <a:cubicBezTo>
                    <a:pt x="29945" y="69810"/>
                    <a:pt x="30664" y="75086"/>
                    <a:pt x="30964" y="77544"/>
                  </a:cubicBezTo>
                  <a:cubicBezTo>
                    <a:pt x="31203" y="79252"/>
                    <a:pt x="31503" y="81950"/>
                    <a:pt x="31413" y="83688"/>
                  </a:cubicBezTo>
                  <a:cubicBezTo>
                    <a:pt x="31293" y="85727"/>
                    <a:pt x="29885" y="88185"/>
                    <a:pt x="28955" y="90013"/>
                  </a:cubicBezTo>
                  <a:cubicBezTo>
                    <a:pt x="27666" y="92561"/>
                    <a:pt x="25778" y="95918"/>
                    <a:pt x="23860" y="98046"/>
                  </a:cubicBezTo>
                  <a:cubicBezTo>
                    <a:pt x="22421" y="99605"/>
                    <a:pt x="20053" y="101253"/>
                    <a:pt x="18255" y="102422"/>
                  </a:cubicBezTo>
                  <a:cubicBezTo>
                    <a:pt x="17505" y="102932"/>
                    <a:pt x="15587" y="103891"/>
                    <a:pt x="15587" y="103891"/>
                  </a:cubicBezTo>
                  <a:lnTo>
                    <a:pt x="16306" y="105330"/>
                  </a:lnTo>
                  <a:cubicBezTo>
                    <a:pt x="16306" y="105330"/>
                    <a:pt x="24130" y="101703"/>
                    <a:pt x="26527" y="99005"/>
                  </a:cubicBezTo>
                  <a:cubicBezTo>
                    <a:pt x="29615" y="95588"/>
                    <a:pt x="33092" y="85157"/>
                    <a:pt x="33092" y="85157"/>
                  </a:cubicBezTo>
                  <a:cubicBezTo>
                    <a:pt x="33092" y="85157"/>
                    <a:pt x="36389" y="103112"/>
                    <a:pt x="33841" y="110216"/>
                  </a:cubicBezTo>
                  <a:cubicBezTo>
                    <a:pt x="32552" y="113783"/>
                    <a:pt x="16546" y="128680"/>
                    <a:pt x="16546" y="128680"/>
                  </a:cubicBezTo>
                  <a:lnTo>
                    <a:pt x="17775" y="129669"/>
                  </a:lnTo>
                  <a:lnTo>
                    <a:pt x="35040" y="112644"/>
                  </a:lnTo>
                  <a:cubicBezTo>
                    <a:pt x="35040" y="112644"/>
                    <a:pt x="36269" y="117739"/>
                    <a:pt x="36029" y="119927"/>
                  </a:cubicBezTo>
                  <a:cubicBezTo>
                    <a:pt x="35700" y="122865"/>
                    <a:pt x="32612" y="129189"/>
                    <a:pt x="32612" y="129189"/>
                  </a:cubicBezTo>
                  <a:lnTo>
                    <a:pt x="33332" y="129429"/>
                  </a:lnTo>
                  <a:lnTo>
                    <a:pt x="36988" y="121876"/>
                  </a:lnTo>
                  <a:cubicBezTo>
                    <a:pt x="36988" y="121876"/>
                    <a:pt x="39746" y="122625"/>
                    <a:pt x="40885" y="122355"/>
                  </a:cubicBezTo>
                  <a:cubicBezTo>
                    <a:pt x="42504" y="122025"/>
                    <a:pt x="45501" y="119448"/>
                    <a:pt x="45501" y="119448"/>
                  </a:cubicBezTo>
                  <a:lnTo>
                    <a:pt x="45022" y="117739"/>
                  </a:lnTo>
                  <a:cubicBezTo>
                    <a:pt x="45022" y="117739"/>
                    <a:pt x="42594" y="119598"/>
                    <a:pt x="41365" y="119927"/>
                  </a:cubicBezTo>
                  <a:cubicBezTo>
                    <a:pt x="40376" y="120197"/>
                    <a:pt x="37978" y="119927"/>
                    <a:pt x="37978" y="119927"/>
                  </a:cubicBezTo>
                  <a:cubicBezTo>
                    <a:pt x="37978" y="119927"/>
                    <a:pt x="37408" y="115161"/>
                    <a:pt x="37228" y="113123"/>
                  </a:cubicBezTo>
                  <a:cubicBezTo>
                    <a:pt x="36869" y="108897"/>
                    <a:pt x="36269" y="99005"/>
                    <a:pt x="36269" y="99005"/>
                  </a:cubicBezTo>
                  <a:cubicBezTo>
                    <a:pt x="36269" y="99005"/>
                    <a:pt x="39596" y="101853"/>
                    <a:pt x="40645" y="103381"/>
                  </a:cubicBezTo>
                  <a:cubicBezTo>
                    <a:pt x="41694" y="104970"/>
                    <a:pt x="42414" y="107458"/>
                    <a:pt x="43073" y="109226"/>
                  </a:cubicBezTo>
                  <a:cubicBezTo>
                    <a:pt x="43493" y="110306"/>
                    <a:pt x="44302" y="112883"/>
                    <a:pt x="44302" y="112883"/>
                  </a:cubicBezTo>
                  <a:lnTo>
                    <a:pt x="45501" y="112644"/>
                  </a:lnTo>
                  <a:cubicBezTo>
                    <a:pt x="45501" y="112644"/>
                    <a:pt x="43403" y="106379"/>
                    <a:pt x="42114" y="103891"/>
                  </a:cubicBezTo>
                  <a:cubicBezTo>
                    <a:pt x="40885" y="101553"/>
                    <a:pt x="38157" y="99035"/>
                    <a:pt x="37228" y="96577"/>
                  </a:cubicBezTo>
                  <a:cubicBezTo>
                    <a:pt x="35939" y="93070"/>
                    <a:pt x="36119" y="87915"/>
                    <a:pt x="35789" y="84168"/>
                  </a:cubicBezTo>
                  <a:cubicBezTo>
                    <a:pt x="35280" y="78713"/>
                    <a:pt x="33811" y="71369"/>
                    <a:pt x="34561" y="65914"/>
                  </a:cubicBezTo>
                  <a:cubicBezTo>
                    <a:pt x="35130" y="61777"/>
                    <a:pt x="37468" y="56592"/>
                    <a:pt x="39177" y="52785"/>
                  </a:cubicBezTo>
                  <a:cubicBezTo>
                    <a:pt x="40226" y="50507"/>
                    <a:pt x="41065" y="46610"/>
                    <a:pt x="43313" y="45471"/>
                  </a:cubicBezTo>
                  <a:cubicBezTo>
                    <a:pt x="45561" y="44362"/>
                    <a:pt x="53055" y="46940"/>
                    <a:pt x="53055" y="46940"/>
                  </a:cubicBezTo>
                  <a:lnTo>
                    <a:pt x="52335" y="31383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1"/>
            <p:cNvSpPr/>
            <p:nvPr/>
          </p:nvSpPr>
          <p:spPr>
            <a:xfrm>
              <a:off x="4261185" y="908034"/>
              <a:ext cx="1194848" cy="3065650"/>
            </a:xfrm>
            <a:custGeom>
              <a:avLst/>
              <a:gdLst/>
              <a:ahLst/>
              <a:cxnLst/>
              <a:rect l="l" t="t" r="r" b="b"/>
              <a:pathLst>
                <a:path w="52846" h="122626" extrusionOk="0">
                  <a:moveTo>
                    <a:pt x="1" y="26049"/>
                  </a:moveTo>
                  <a:cubicBezTo>
                    <a:pt x="1" y="26049"/>
                    <a:pt x="10941" y="34591"/>
                    <a:pt x="13639" y="33602"/>
                  </a:cubicBezTo>
                  <a:cubicBezTo>
                    <a:pt x="16307" y="32613"/>
                    <a:pt x="18225" y="28926"/>
                    <a:pt x="19004" y="25899"/>
                  </a:cubicBezTo>
                  <a:cubicBezTo>
                    <a:pt x="20383" y="20533"/>
                    <a:pt x="18075" y="13130"/>
                    <a:pt x="16457" y="7824"/>
                  </a:cubicBezTo>
                  <a:cubicBezTo>
                    <a:pt x="16097" y="6685"/>
                    <a:pt x="15048" y="4137"/>
                    <a:pt x="15048" y="4137"/>
                  </a:cubicBezTo>
                  <a:lnTo>
                    <a:pt x="18555" y="3238"/>
                  </a:lnTo>
                  <a:lnTo>
                    <a:pt x="22991" y="20713"/>
                  </a:lnTo>
                  <a:cubicBezTo>
                    <a:pt x="22991" y="20713"/>
                    <a:pt x="28176" y="15348"/>
                    <a:pt x="29286" y="12440"/>
                  </a:cubicBezTo>
                  <a:cubicBezTo>
                    <a:pt x="30604" y="8933"/>
                    <a:pt x="30215" y="1"/>
                    <a:pt x="30215" y="1"/>
                  </a:cubicBezTo>
                  <a:lnTo>
                    <a:pt x="32553" y="930"/>
                  </a:lnTo>
                  <a:cubicBezTo>
                    <a:pt x="32553" y="930"/>
                    <a:pt x="33722" y="10132"/>
                    <a:pt x="32553" y="13819"/>
                  </a:cubicBezTo>
                  <a:cubicBezTo>
                    <a:pt x="31504" y="17026"/>
                    <a:pt x="26018" y="23021"/>
                    <a:pt x="26018" y="23021"/>
                  </a:cubicBezTo>
                  <a:cubicBezTo>
                    <a:pt x="26018" y="23021"/>
                    <a:pt x="32313" y="24430"/>
                    <a:pt x="34891" y="23711"/>
                  </a:cubicBezTo>
                  <a:cubicBezTo>
                    <a:pt x="36809" y="23171"/>
                    <a:pt x="39177" y="21463"/>
                    <a:pt x="40256" y="19784"/>
                  </a:cubicBezTo>
                  <a:cubicBezTo>
                    <a:pt x="41605" y="17656"/>
                    <a:pt x="41875" y="11511"/>
                    <a:pt x="41875" y="11511"/>
                  </a:cubicBezTo>
                  <a:lnTo>
                    <a:pt x="43283" y="12890"/>
                  </a:lnTo>
                  <a:cubicBezTo>
                    <a:pt x="43283" y="12890"/>
                    <a:pt x="43733" y="18945"/>
                    <a:pt x="42564" y="21163"/>
                  </a:cubicBezTo>
                  <a:cubicBezTo>
                    <a:pt x="41995" y="22302"/>
                    <a:pt x="39297" y="23920"/>
                    <a:pt x="39297" y="23920"/>
                  </a:cubicBezTo>
                  <a:cubicBezTo>
                    <a:pt x="39297" y="23920"/>
                    <a:pt x="45082" y="24820"/>
                    <a:pt x="47000" y="26228"/>
                  </a:cubicBezTo>
                  <a:cubicBezTo>
                    <a:pt x="48949" y="27667"/>
                    <a:pt x="51436" y="32913"/>
                    <a:pt x="51436" y="32913"/>
                  </a:cubicBezTo>
                  <a:lnTo>
                    <a:pt x="49098" y="33123"/>
                  </a:lnTo>
                  <a:cubicBezTo>
                    <a:pt x="49098" y="33123"/>
                    <a:pt x="47720" y="29735"/>
                    <a:pt x="46551" y="28776"/>
                  </a:cubicBezTo>
                  <a:cubicBezTo>
                    <a:pt x="44153" y="26828"/>
                    <a:pt x="39836" y="25629"/>
                    <a:pt x="36749" y="25539"/>
                  </a:cubicBezTo>
                  <a:cubicBezTo>
                    <a:pt x="34051" y="25479"/>
                    <a:pt x="30365" y="26408"/>
                    <a:pt x="28117" y="27847"/>
                  </a:cubicBezTo>
                  <a:cubicBezTo>
                    <a:pt x="24879" y="29885"/>
                    <a:pt x="19964" y="37499"/>
                    <a:pt x="19964" y="37499"/>
                  </a:cubicBezTo>
                  <a:cubicBezTo>
                    <a:pt x="19964" y="37499"/>
                    <a:pt x="21702" y="39807"/>
                    <a:pt x="22511" y="40736"/>
                  </a:cubicBezTo>
                  <a:cubicBezTo>
                    <a:pt x="24430" y="42834"/>
                    <a:pt x="27127" y="45922"/>
                    <a:pt x="29286" y="47390"/>
                  </a:cubicBezTo>
                  <a:cubicBezTo>
                    <a:pt x="31444" y="48859"/>
                    <a:pt x="34681" y="49099"/>
                    <a:pt x="36509" y="50627"/>
                  </a:cubicBezTo>
                  <a:cubicBezTo>
                    <a:pt x="37678" y="51587"/>
                    <a:pt x="39297" y="54764"/>
                    <a:pt x="39297" y="54764"/>
                  </a:cubicBezTo>
                  <a:lnTo>
                    <a:pt x="39087" y="56592"/>
                  </a:lnTo>
                  <a:lnTo>
                    <a:pt x="35820" y="51767"/>
                  </a:lnTo>
                  <a:cubicBezTo>
                    <a:pt x="35820" y="51767"/>
                    <a:pt x="37259" y="58840"/>
                    <a:pt x="39297" y="60969"/>
                  </a:cubicBezTo>
                  <a:cubicBezTo>
                    <a:pt x="42084" y="63876"/>
                    <a:pt x="51676" y="66274"/>
                    <a:pt x="51676" y="66274"/>
                  </a:cubicBezTo>
                  <a:lnTo>
                    <a:pt x="52845" y="68342"/>
                  </a:lnTo>
                  <a:cubicBezTo>
                    <a:pt x="52845" y="68342"/>
                    <a:pt x="41845" y="65824"/>
                    <a:pt x="38607" y="62587"/>
                  </a:cubicBezTo>
                  <a:cubicBezTo>
                    <a:pt x="36210" y="60219"/>
                    <a:pt x="34411" y="52216"/>
                    <a:pt x="34411" y="52216"/>
                  </a:cubicBezTo>
                  <a:cubicBezTo>
                    <a:pt x="34411" y="52216"/>
                    <a:pt x="29465" y="50687"/>
                    <a:pt x="27637" y="49459"/>
                  </a:cubicBezTo>
                  <a:cubicBezTo>
                    <a:pt x="24340" y="47240"/>
                    <a:pt x="18315" y="40047"/>
                    <a:pt x="18315" y="40047"/>
                  </a:cubicBezTo>
                  <a:cubicBezTo>
                    <a:pt x="18315" y="40047"/>
                    <a:pt x="20503" y="49848"/>
                    <a:pt x="22062" y="53835"/>
                  </a:cubicBezTo>
                  <a:cubicBezTo>
                    <a:pt x="24250" y="59500"/>
                    <a:pt x="27967" y="66754"/>
                    <a:pt x="31384" y="71789"/>
                  </a:cubicBezTo>
                  <a:cubicBezTo>
                    <a:pt x="34081" y="75776"/>
                    <a:pt x="38308" y="80722"/>
                    <a:pt x="41875" y="83989"/>
                  </a:cubicBezTo>
                  <a:cubicBezTo>
                    <a:pt x="44333" y="86237"/>
                    <a:pt x="50987" y="90433"/>
                    <a:pt x="50987" y="90433"/>
                  </a:cubicBezTo>
                  <a:lnTo>
                    <a:pt x="50747" y="92022"/>
                  </a:lnTo>
                  <a:cubicBezTo>
                    <a:pt x="50747" y="92022"/>
                    <a:pt x="44452" y="88485"/>
                    <a:pt x="42114" y="86507"/>
                  </a:cubicBezTo>
                  <a:cubicBezTo>
                    <a:pt x="38308" y="83299"/>
                    <a:pt x="33932" y="78234"/>
                    <a:pt x="30904" y="74307"/>
                  </a:cubicBezTo>
                  <a:cubicBezTo>
                    <a:pt x="29256" y="72179"/>
                    <a:pt x="26018" y="66724"/>
                    <a:pt x="26018" y="66724"/>
                  </a:cubicBezTo>
                  <a:cubicBezTo>
                    <a:pt x="26018" y="66724"/>
                    <a:pt x="29166" y="75057"/>
                    <a:pt x="30904" y="78444"/>
                  </a:cubicBezTo>
                  <a:cubicBezTo>
                    <a:pt x="32193" y="80901"/>
                    <a:pt x="34111" y="84079"/>
                    <a:pt x="35820" y="86267"/>
                  </a:cubicBezTo>
                  <a:cubicBezTo>
                    <a:pt x="37678" y="88695"/>
                    <a:pt x="42804" y="93641"/>
                    <a:pt x="42804" y="93641"/>
                  </a:cubicBezTo>
                  <a:lnTo>
                    <a:pt x="41395" y="95259"/>
                  </a:lnTo>
                  <a:cubicBezTo>
                    <a:pt x="41395" y="95259"/>
                    <a:pt x="37199" y="90523"/>
                    <a:pt x="35580" y="88335"/>
                  </a:cubicBezTo>
                  <a:cubicBezTo>
                    <a:pt x="33452" y="85488"/>
                    <a:pt x="30694" y="81621"/>
                    <a:pt x="29046" y="78444"/>
                  </a:cubicBezTo>
                  <a:cubicBezTo>
                    <a:pt x="27187" y="74907"/>
                    <a:pt x="24160" y="66034"/>
                    <a:pt x="24160" y="66034"/>
                  </a:cubicBezTo>
                  <a:cubicBezTo>
                    <a:pt x="24160" y="66034"/>
                    <a:pt x="23471" y="71010"/>
                    <a:pt x="23171" y="73348"/>
                  </a:cubicBezTo>
                  <a:cubicBezTo>
                    <a:pt x="22931" y="74967"/>
                    <a:pt x="22661" y="77514"/>
                    <a:pt x="22751" y="79133"/>
                  </a:cubicBezTo>
                  <a:cubicBezTo>
                    <a:pt x="22871" y="81081"/>
                    <a:pt x="24190" y="83419"/>
                    <a:pt x="25089" y="85128"/>
                  </a:cubicBezTo>
                  <a:cubicBezTo>
                    <a:pt x="26318" y="87526"/>
                    <a:pt x="28146" y="90733"/>
                    <a:pt x="29975" y="92711"/>
                  </a:cubicBezTo>
                  <a:cubicBezTo>
                    <a:pt x="31354" y="94210"/>
                    <a:pt x="33632" y="95769"/>
                    <a:pt x="35340" y="96848"/>
                  </a:cubicBezTo>
                  <a:cubicBezTo>
                    <a:pt x="36090" y="97327"/>
                    <a:pt x="37918" y="98257"/>
                    <a:pt x="37918" y="98257"/>
                  </a:cubicBezTo>
                  <a:lnTo>
                    <a:pt x="37199" y="99635"/>
                  </a:lnTo>
                  <a:cubicBezTo>
                    <a:pt x="37199" y="99635"/>
                    <a:pt x="29705" y="96188"/>
                    <a:pt x="27427" y="93641"/>
                  </a:cubicBezTo>
                  <a:cubicBezTo>
                    <a:pt x="24460" y="90403"/>
                    <a:pt x="21103" y="80542"/>
                    <a:pt x="21103" y="80542"/>
                  </a:cubicBezTo>
                  <a:cubicBezTo>
                    <a:pt x="21103" y="80542"/>
                    <a:pt x="17985" y="97537"/>
                    <a:pt x="20413" y="104221"/>
                  </a:cubicBezTo>
                  <a:cubicBezTo>
                    <a:pt x="21642" y="107609"/>
                    <a:pt x="36989" y="121696"/>
                    <a:pt x="36989" y="121696"/>
                  </a:cubicBezTo>
                  <a:lnTo>
                    <a:pt x="35820" y="122626"/>
                  </a:lnTo>
                  <a:lnTo>
                    <a:pt x="19244" y="106529"/>
                  </a:lnTo>
                  <a:cubicBezTo>
                    <a:pt x="19244" y="106529"/>
                    <a:pt x="18075" y="111355"/>
                    <a:pt x="18315" y="113424"/>
                  </a:cubicBezTo>
                  <a:cubicBezTo>
                    <a:pt x="18615" y="116211"/>
                    <a:pt x="21582" y="122176"/>
                    <a:pt x="21582" y="122176"/>
                  </a:cubicBezTo>
                  <a:lnTo>
                    <a:pt x="20893" y="122386"/>
                  </a:lnTo>
                  <a:lnTo>
                    <a:pt x="17386" y="115252"/>
                  </a:lnTo>
                  <a:cubicBezTo>
                    <a:pt x="17386" y="115252"/>
                    <a:pt x="14748" y="115971"/>
                    <a:pt x="13639" y="115732"/>
                  </a:cubicBezTo>
                  <a:cubicBezTo>
                    <a:pt x="12110" y="115402"/>
                    <a:pt x="9233" y="112974"/>
                    <a:pt x="9233" y="112974"/>
                  </a:cubicBezTo>
                  <a:lnTo>
                    <a:pt x="9682" y="111355"/>
                  </a:lnTo>
                  <a:cubicBezTo>
                    <a:pt x="9682" y="111355"/>
                    <a:pt x="12020" y="113094"/>
                    <a:pt x="13189" y="113424"/>
                  </a:cubicBezTo>
                  <a:cubicBezTo>
                    <a:pt x="14119" y="113693"/>
                    <a:pt x="16457" y="113424"/>
                    <a:pt x="16457" y="113424"/>
                  </a:cubicBezTo>
                  <a:cubicBezTo>
                    <a:pt x="16457" y="113424"/>
                    <a:pt x="16966" y="108927"/>
                    <a:pt x="17146" y="106979"/>
                  </a:cubicBezTo>
                  <a:cubicBezTo>
                    <a:pt x="17506" y="102993"/>
                    <a:pt x="18075" y="93641"/>
                    <a:pt x="18075" y="93641"/>
                  </a:cubicBezTo>
                  <a:cubicBezTo>
                    <a:pt x="18075" y="93641"/>
                    <a:pt x="14868" y="96308"/>
                    <a:pt x="13879" y="97777"/>
                  </a:cubicBezTo>
                  <a:cubicBezTo>
                    <a:pt x="12860" y="99276"/>
                    <a:pt x="12200" y="101614"/>
                    <a:pt x="11541" y="103292"/>
                  </a:cubicBezTo>
                  <a:cubicBezTo>
                    <a:pt x="11151" y="104311"/>
                    <a:pt x="10372" y="106769"/>
                    <a:pt x="10372" y="106769"/>
                  </a:cubicBezTo>
                  <a:lnTo>
                    <a:pt x="9233" y="106529"/>
                  </a:lnTo>
                  <a:cubicBezTo>
                    <a:pt x="9233" y="106529"/>
                    <a:pt x="11241" y="100595"/>
                    <a:pt x="12500" y="98257"/>
                  </a:cubicBezTo>
                  <a:cubicBezTo>
                    <a:pt x="13639" y="96038"/>
                    <a:pt x="16277" y="93671"/>
                    <a:pt x="17146" y="91333"/>
                  </a:cubicBezTo>
                  <a:cubicBezTo>
                    <a:pt x="18405" y="88005"/>
                    <a:pt x="18225" y="83150"/>
                    <a:pt x="18555" y="79613"/>
                  </a:cubicBezTo>
                  <a:cubicBezTo>
                    <a:pt x="19034" y="74427"/>
                    <a:pt x="20443" y="67503"/>
                    <a:pt x="19724" y="62347"/>
                  </a:cubicBezTo>
                  <a:cubicBezTo>
                    <a:pt x="19184" y="58451"/>
                    <a:pt x="16936" y="53535"/>
                    <a:pt x="15288" y="49938"/>
                  </a:cubicBezTo>
                  <a:cubicBezTo>
                    <a:pt x="14298" y="47750"/>
                    <a:pt x="13459" y="44093"/>
                    <a:pt x="11331" y="43014"/>
                  </a:cubicBezTo>
                  <a:cubicBezTo>
                    <a:pt x="9173" y="41965"/>
                    <a:pt x="1979" y="44393"/>
                    <a:pt x="1979" y="44393"/>
                  </a:cubicBezTo>
                  <a:lnTo>
                    <a:pt x="1" y="26049"/>
                  </a:lnTo>
                  <a:close/>
                </a:path>
              </a:pathLst>
            </a:custGeom>
            <a:noFill/>
            <a:ln w="19050" cap="flat" cmpd="sng">
              <a:solidFill>
                <a:srgbClr val="D800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7" name="Google Shape;217;p31"/>
          <p:cNvSpPr txBox="1"/>
          <p:nvPr/>
        </p:nvSpPr>
        <p:spPr>
          <a:xfrm>
            <a:off x="5744325" y="3651600"/>
            <a:ext cx="26184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 lung with </a:t>
            </a:r>
            <a:r>
              <a:rPr lang="en" sz="1200" b="1">
                <a:solidFill>
                  <a:srgbClr val="D80033"/>
                </a:solidFill>
                <a:latin typeface="Cambria"/>
                <a:ea typeface="Cambria"/>
                <a:cs typeface="Cambria"/>
                <a:sym typeface="Cambria"/>
              </a:rPr>
              <a:t>bronchitis </a:t>
            </a:r>
            <a:r>
              <a:rPr lang="en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is inflamed and infected, leading to a chronic, mucus-filled cough.</a:t>
            </a:r>
            <a:endParaRPr sz="1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378043E9-507D-63E5-5AC0-F953C86F540B}"/>
              </a:ext>
            </a:extLst>
          </p:cNvPr>
          <p:cNvSpPr txBox="1">
            <a:spLocks/>
          </p:cNvSpPr>
          <p:nvPr/>
        </p:nvSpPr>
        <p:spPr>
          <a:xfrm>
            <a:off x="230987" y="4895157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C6E1B5DA-CBE7-5BE0-0E89-3DE5BFF050D2}"/>
              </a:ext>
            </a:extLst>
          </p:cNvPr>
          <p:cNvSpPr txBox="1"/>
          <p:nvPr/>
        </p:nvSpPr>
        <p:spPr>
          <a:xfrm>
            <a:off x="5883301" y="4931315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70BF1E-6D99-3734-F0ED-FD04D41232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650" y="529483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359B80-9413-124C-CA0C-3E5BCFF68C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977" y="54505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Lung Cancer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23" name="Google Shape;223;p3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736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Char char="●"/>
            </a:pPr>
            <a:r>
              <a:rPr lang="en" sz="1600">
                <a:solidFill>
                  <a:srgbClr val="B7B7B7"/>
                </a:solidFill>
              </a:rPr>
              <a:t>Cigarettes contain many </a:t>
            </a:r>
            <a:r>
              <a:rPr lang="en" sz="1600" b="1">
                <a:solidFill>
                  <a:srgbClr val="B7B7B7"/>
                </a:solidFill>
              </a:rPr>
              <a:t>carcinogenic </a:t>
            </a:r>
            <a:r>
              <a:rPr lang="en" sz="1600">
                <a:solidFill>
                  <a:srgbClr val="B7B7B7"/>
                </a:solidFill>
              </a:rPr>
              <a:t>compounds:</a:t>
            </a:r>
            <a:endParaRPr sz="1600">
              <a:solidFill>
                <a:srgbClr val="B7B7B7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Char char="○"/>
            </a:pPr>
            <a:r>
              <a:rPr lang="en" sz="1200">
                <a:solidFill>
                  <a:srgbClr val="B7B7B7"/>
                </a:solidFill>
              </a:rPr>
              <a:t>A cigarette contains approximately 100 µg of </a:t>
            </a:r>
            <a:r>
              <a:rPr lang="en" sz="1200" b="1">
                <a:solidFill>
                  <a:srgbClr val="B7B7B7"/>
                </a:solidFill>
              </a:rPr>
              <a:t>arsenic</a:t>
            </a:r>
            <a:r>
              <a:rPr lang="en" sz="1200">
                <a:solidFill>
                  <a:srgbClr val="B7B7B7"/>
                </a:solidFill>
              </a:rPr>
              <a:t>.</a:t>
            </a:r>
            <a:endParaRPr sz="1200">
              <a:solidFill>
                <a:srgbClr val="B7B7B7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Char char="○"/>
            </a:pPr>
            <a:r>
              <a:rPr lang="en" sz="1200">
                <a:solidFill>
                  <a:srgbClr val="B7B7B7"/>
                </a:solidFill>
              </a:rPr>
              <a:t>A cigarette contains approximately 60 µg of </a:t>
            </a:r>
            <a:r>
              <a:rPr lang="en" sz="1200" b="1">
                <a:solidFill>
                  <a:srgbClr val="B7B7B7"/>
                </a:solidFill>
              </a:rPr>
              <a:t>benzene</a:t>
            </a:r>
            <a:r>
              <a:rPr lang="en" sz="1200">
                <a:solidFill>
                  <a:srgbClr val="B7B7B7"/>
                </a:solidFill>
              </a:rPr>
              <a:t>.</a:t>
            </a:r>
            <a:endParaRPr sz="1200">
              <a:solidFill>
                <a:srgbClr val="B7B7B7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Char char="○"/>
            </a:pPr>
            <a:r>
              <a:rPr lang="en" sz="1200">
                <a:solidFill>
                  <a:srgbClr val="B7B7B7"/>
                </a:solidFill>
              </a:rPr>
              <a:t>A cigarette contains approximately 6 µg of </a:t>
            </a:r>
            <a:r>
              <a:rPr lang="en" sz="1200" b="1">
                <a:solidFill>
                  <a:srgbClr val="B7B7B7"/>
                </a:solidFill>
              </a:rPr>
              <a:t>formaldehyde</a:t>
            </a:r>
            <a:r>
              <a:rPr lang="en" sz="1200">
                <a:solidFill>
                  <a:srgbClr val="B7B7B7"/>
                </a:solidFill>
              </a:rPr>
              <a:t>.</a:t>
            </a:r>
            <a:endParaRPr sz="1200">
              <a:solidFill>
                <a:srgbClr val="B7B7B7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Char char="○"/>
            </a:pPr>
            <a:r>
              <a:rPr lang="en" sz="1200">
                <a:solidFill>
                  <a:srgbClr val="B7B7B7"/>
                </a:solidFill>
              </a:rPr>
              <a:t>A cigarette contains approximately 2 µg of </a:t>
            </a:r>
            <a:r>
              <a:rPr lang="en" sz="1200" b="1">
                <a:solidFill>
                  <a:srgbClr val="B7B7B7"/>
                </a:solidFill>
              </a:rPr>
              <a:t>lead</a:t>
            </a:r>
            <a:r>
              <a:rPr lang="en" sz="1200">
                <a:solidFill>
                  <a:srgbClr val="B7B7B7"/>
                </a:solidFill>
              </a:rPr>
              <a:t>.</a:t>
            </a:r>
            <a:endParaRPr sz="1200">
              <a:solidFill>
                <a:srgbClr val="B7B7B7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Char char="●"/>
            </a:pPr>
            <a:r>
              <a:rPr lang="en" sz="1600">
                <a:solidFill>
                  <a:srgbClr val="B7B7B7"/>
                </a:solidFill>
              </a:rPr>
              <a:t>Carcinogens are chemicals that cause cells to </a:t>
            </a:r>
            <a:r>
              <a:rPr lang="en" sz="1600" b="1">
                <a:solidFill>
                  <a:srgbClr val="B7B7B7"/>
                </a:solidFill>
              </a:rPr>
              <a:t>mutate</a:t>
            </a:r>
            <a:r>
              <a:rPr lang="en" sz="1600">
                <a:solidFill>
                  <a:srgbClr val="B7B7B7"/>
                </a:solidFill>
              </a:rPr>
              <a:t>.</a:t>
            </a:r>
            <a:endParaRPr sz="1600">
              <a:solidFill>
                <a:srgbClr val="B7B7B7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Char char="●"/>
            </a:pPr>
            <a:r>
              <a:rPr lang="en" sz="1600">
                <a:solidFill>
                  <a:srgbClr val="B7B7B7"/>
                </a:solidFill>
              </a:rPr>
              <a:t>Mutations can lead to the formation of a </a:t>
            </a:r>
            <a:r>
              <a:rPr lang="en" sz="1600" b="1">
                <a:solidFill>
                  <a:srgbClr val="B7B7B7"/>
                </a:solidFill>
              </a:rPr>
              <a:t>cancerous tumour</a:t>
            </a:r>
            <a:r>
              <a:rPr lang="en" sz="1600">
                <a:solidFill>
                  <a:srgbClr val="B7B7B7"/>
                </a:solidFill>
              </a:rPr>
              <a:t>.</a:t>
            </a:r>
            <a:endParaRPr sz="1600">
              <a:solidFill>
                <a:srgbClr val="B7B7B7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Char char="○"/>
            </a:pPr>
            <a:r>
              <a:rPr lang="en" sz="1200">
                <a:solidFill>
                  <a:srgbClr val="B7B7B7"/>
                </a:solidFill>
              </a:rPr>
              <a:t>Cigarette smoking is linked to around </a:t>
            </a:r>
            <a:r>
              <a:rPr lang="en" sz="1200" b="1">
                <a:solidFill>
                  <a:srgbClr val="B7B7B7"/>
                </a:solidFill>
              </a:rPr>
              <a:t>85% </a:t>
            </a:r>
            <a:r>
              <a:rPr lang="en" sz="1200">
                <a:solidFill>
                  <a:srgbClr val="B7B7B7"/>
                </a:solidFill>
              </a:rPr>
              <a:t>of deaths from lung cancer.</a:t>
            </a:r>
            <a:endParaRPr sz="1200">
              <a:solidFill>
                <a:srgbClr val="B7B7B7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700">
              <a:solidFill>
                <a:srgbClr val="B7B7B7"/>
              </a:solidFill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B7B7B7"/>
              </a:solidFill>
            </a:endParaRPr>
          </a:p>
          <a:p>
            <a:pPr marL="9144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B7B7B7"/>
              </a:solidFill>
            </a:endParaRPr>
          </a:p>
        </p:txBody>
      </p:sp>
      <p:sp>
        <p:nvSpPr>
          <p:cNvPr id="224" name="Google Shape;224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grpSp>
        <p:nvGrpSpPr>
          <p:cNvPr id="225" name="Google Shape;225;p32"/>
          <p:cNvGrpSpPr/>
          <p:nvPr/>
        </p:nvGrpSpPr>
        <p:grpSpPr>
          <a:xfrm>
            <a:off x="5271928" y="1270870"/>
            <a:ext cx="3144619" cy="2698878"/>
            <a:chOff x="377000" y="1604350"/>
            <a:chExt cx="3286600" cy="2816025"/>
          </a:xfrm>
        </p:grpSpPr>
        <p:sp>
          <p:nvSpPr>
            <p:cNvPr id="226" name="Google Shape;226;p32"/>
            <p:cNvSpPr/>
            <p:nvPr/>
          </p:nvSpPr>
          <p:spPr>
            <a:xfrm>
              <a:off x="881825" y="3856600"/>
              <a:ext cx="131575" cy="25"/>
            </a:xfrm>
            <a:custGeom>
              <a:avLst/>
              <a:gdLst/>
              <a:ahLst/>
              <a:cxnLst/>
              <a:rect l="l" t="t" r="r" b="b"/>
              <a:pathLst>
                <a:path w="5263" h="1" fill="none" extrusionOk="0">
                  <a:moveTo>
                    <a:pt x="0" y="0"/>
                  </a:moveTo>
                  <a:lnTo>
                    <a:pt x="5263" y="0"/>
                  </a:lnTo>
                </a:path>
              </a:pathLst>
            </a:custGeom>
            <a:solidFill>
              <a:schemeClr val="dk1"/>
            </a:solidFill>
            <a:ln w="27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32"/>
            <p:cNvSpPr/>
            <p:nvPr/>
          </p:nvSpPr>
          <p:spPr>
            <a:xfrm>
              <a:off x="881825" y="2153925"/>
              <a:ext cx="1141675" cy="25"/>
            </a:xfrm>
            <a:custGeom>
              <a:avLst/>
              <a:gdLst/>
              <a:ahLst/>
              <a:cxnLst/>
              <a:rect l="l" t="t" r="r" b="b"/>
              <a:pathLst>
                <a:path w="45667" h="1" fill="none" extrusionOk="0">
                  <a:moveTo>
                    <a:pt x="0" y="1"/>
                  </a:moveTo>
                  <a:lnTo>
                    <a:pt x="45667" y="1"/>
                  </a:lnTo>
                </a:path>
              </a:pathLst>
            </a:custGeom>
            <a:solidFill>
              <a:schemeClr val="dk1"/>
            </a:solidFill>
            <a:ln w="27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32"/>
            <p:cNvSpPr/>
            <p:nvPr/>
          </p:nvSpPr>
          <p:spPr>
            <a:xfrm>
              <a:off x="2388950" y="2437625"/>
              <a:ext cx="773475" cy="25"/>
            </a:xfrm>
            <a:custGeom>
              <a:avLst/>
              <a:gdLst/>
              <a:ahLst/>
              <a:cxnLst/>
              <a:rect l="l" t="t" r="r" b="b"/>
              <a:pathLst>
                <a:path w="30939" h="1" fill="none" extrusionOk="0">
                  <a:moveTo>
                    <a:pt x="1" y="1"/>
                  </a:moveTo>
                  <a:lnTo>
                    <a:pt x="30939" y="1"/>
                  </a:lnTo>
                </a:path>
              </a:pathLst>
            </a:custGeom>
            <a:solidFill>
              <a:schemeClr val="dk1"/>
            </a:solidFill>
            <a:ln w="27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2"/>
            <p:cNvSpPr/>
            <p:nvPr/>
          </p:nvSpPr>
          <p:spPr>
            <a:xfrm>
              <a:off x="2254650" y="3006400"/>
              <a:ext cx="907775" cy="25"/>
            </a:xfrm>
            <a:custGeom>
              <a:avLst/>
              <a:gdLst/>
              <a:ahLst/>
              <a:cxnLst/>
              <a:rect l="l" t="t" r="r" b="b"/>
              <a:pathLst>
                <a:path w="36311" h="1" fill="none" extrusionOk="0">
                  <a:moveTo>
                    <a:pt x="0" y="1"/>
                  </a:moveTo>
                  <a:lnTo>
                    <a:pt x="36311" y="1"/>
                  </a:lnTo>
                </a:path>
              </a:pathLst>
            </a:custGeom>
            <a:solidFill>
              <a:schemeClr val="dk1"/>
            </a:solidFill>
            <a:ln w="27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2"/>
            <p:cNvSpPr/>
            <p:nvPr/>
          </p:nvSpPr>
          <p:spPr>
            <a:xfrm>
              <a:off x="2073725" y="3576100"/>
              <a:ext cx="1088700" cy="25"/>
            </a:xfrm>
            <a:custGeom>
              <a:avLst/>
              <a:gdLst/>
              <a:ahLst/>
              <a:cxnLst/>
              <a:rect l="l" t="t" r="r" b="b"/>
              <a:pathLst>
                <a:path w="43548" h="1" fill="none" extrusionOk="0">
                  <a:moveTo>
                    <a:pt x="1" y="0"/>
                  </a:moveTo>
                  <a:lnTo>
                    <a:pt x="43548" y="0"/>
                  </a:lnTo>
                </a:path>
              </a:pathLst>
            </a:custGeom>
            <a:solidFill>
              <a:schemeClr val="dk1"/>
            </a:solidFill>
            <a:ln w="27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32"/>
            <p:cNvSpPr/>
            <p:nvPr/>
          </p:nvSpPr>
          <p:spPr>
            <a:xfrm>
              <a:off x="881825" y="2721325"/>
              <a:ext cx="919650" cy="25"/>
            </a:xfrm>
            <a:custGeom>
              <a:avLst/>
              <a:gdLst/>
              <a:ahLst/>
              <a:cxnLst/>
              <a:rect l="l" t="t" r="r" b="b"/>
              <a:pathLst>
                <a:path w="36786" h="1" fill="none" extrusionOk="0">
                  <a:moveTo>
                    <a:pt x="0" y="1"/>
                  </a:moveTo>
                  <a:lnTo>
                    <a:pt x="36786" y="1"/>
                  </a:lnTo>
                </a:path>
              </a:pathLst>
            </a:custGeom>
            <a:solidFill>
              <a:schemeClr val="dk1"/>
            </a:solidFill>
            <a:ln w="27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32"/>
            <p:cNvSpPr/>
            <p:nvPr/>
          </p:nvSpPr>
          <p:spPr>
            <a:xfrm>
              <a:off x="881825" y="3289200"/>
              <a:ext cx="501625" cy="25"/>
            </a:xfrm>
            <a:custGeom>
              <a:avLst/>
              <a:gdLst/>
              <a:ahLst/>
              <a:cxnLst/>
              <a:rect l="l" t="t" r="r" b="b"/>
              <a:pathLst>
                <a:path w="20065" h="1" fill="none" extrusionOk="0">
                  <a:moveTo>
                    <a:pt x="0" y="0"/>
                  </a:moveTo>
                  <a:lnTo>
                    <a:pt x="20065" y="0"/>
                  </a:lnTo>
                </a:path>
              </a:pathLst>
            </a:custGeom>
            <a:solidFill>
              <a:schemeClr val="dk1"/>
            </a:solidFill>
            <a:ln w="27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32"/>
            <p:cNvSpPr/>
            <p:nvPr/>
          </p:nvSpPr>
          <p:spPr>
            <a:xfrm>
              <a:off x="905100" y="1984900"/>
              <a:ext cx="1393425" cy="2164100"/>
            </a:xfrm>
            <a:custGeom>
              <a:avLst/>
              <a:gdLst/>
              <a:ahLst/>
              <a:cxnLst/>
              <a:rect l="l" t="t" r="r" b="b"/>
              <a:pathLst>
                <a:path w="55737" h="86564" fill="none" extrusionOk="0">
                  <a:moveTo>
                    <a:pt x="1" y="86564"/>
                  </a:moveTo>
                  <a:lnTo>
                    <a:pt x="1" y="78487"/>
                  </a:lnTo>
                  <a:lnTo>
                    <a:pt x="9796" y="70245"/>
                  </a:lnTo>
                  <a:lnTo>
                    <a:pt x="15881" y="62095"/>
                  </a:lnTo>
                  <a:lnTo>
                    <a:pt x="20888" y="46708"/>
                  </a:lnTo>
                  <a:lnTo>
                    <a:pt x="28253" y="39253"/>
                  </a:lnTo>
                  <a:lnTo>
                    <a:pt x="40405" y="23629"/>
                  </a:lnTo>
                  <a:lnTo>
                    <a:pt x="45193" y="5008"/>
                  </a:lnTo>
                  <a:lnTo>
                    <a:pt x="50529" y="0"/>
                  </a:lnTo>
                  <a:lnTo>
                    <a:pt x="55737" y="2723"/>
                  </a:lnTo>
                </a:path>
              </a:pathLst>
            </a:custGeom>
            <a:solidFill>
              <a:schemeClr val="dk1"/>
            </a:solidFill>
            <a:ln w="201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32"/>
            <p:cNvSpPr/>
            <p:nvPr/>
          </p:nvSpPr>
          <p:spPr>
            <a:xfrm>
              <a:off x="1386175" y="2018250"/>
              <a:ext cx="1576600" cy="2130750"/>
            </a:xfrm>
            <a:custGeom>
              <a:avLst/>
              <a:gdLst/>
              <a:ahLst/>
              <a:cxnLst/>
              <a:rect l="l" t="t" r="r" b="b"/>
              <a:pathLst>
                <a:path w="63064" h="85230" fill="none" extrusionOk="0">
                  <a:moveTo>
                    <a:pt x="0" y="85230"/>
                  </a:moveTo>
                  <a:lnTo>
                    <a:pt x="0" y="81940"/>
                  </a:lnTo>
                  <a:lnTo>
                    <a:pt x="8078" y="81940"/>
                  </a:lnTo>
                  <a:lnTo>
                    <a:pt x="19846" y="76476"/>
                  </a:lnTo>
                  <a:lnTo>
                    <a:pt x="29952" y="57819"/>
                  </a:lnTo>
                  <a:lnTo>
                    <a:pt x="35105" y="38138"/>
                  </a:lnTo>
                  <a:lnTo>
                    <a:pt x="40916" y="13377"/>
                  </a:lnTo>
                  <a:lnTo>
                    <a:pt x="48353" y="3546"/>
                  </a:lnTo>
                  <a:lnTo>
                    <a:pt x="58020" y="0"/>
                  </a:lnTo>
                  <a:lnTo>
                    <a:pt x="63064" y="1864"/>
                  </a:lnTo>
                </a:path>
              </a:pathLst>
            </a:custGeom>
            <a:solidFill>
              <a:schemeClr val="dk1"/>
            </a:solidFill>
            <a:ln w="20100" cap="rnd" cmpd="sng">
              <a:solidFill>
                <a:srgbClr val="D3252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32"/>
            <p:cNvSpPr/>
            <p:nvPr/>
          </p:nvSpPr>
          <p:spPr>
            <a:xfrm>
              <a:off x="3222700" y="2392875"/>
              <a:ext cx="21050" cy="75400"/>
            </a:xfrm>
            <a:custGeom>
              <a:avLst/>
              <a:gdLst/>
              <a:ahLst/>
              <a:cxnLst/>
              <a:rect l="l" t="t" r="r" b="b"/>
              <a:pathLst>
                <a:path w="842" h="3016" extrusionOk="0">
                  <a:moveTo>
                    <a:pt x="549" y="0"/>
                  </a:moveTo>
                  <a:cubicBezTo>
                    <a:pt x="494" y="0"/>
                    <a:pt x="458" y="37"/>
                    <a:pt x="439" y="128"/>
                  </a:cubicBezTo>
                  <a:cubicBezTo>
                    <a:pt x="421" y="567"/>
                    <a:pt x="366" y="987"/>
                    <a:pt x="293" y="1389"/>
                  </a:cubicBezTo>
                  <a:cubicBezTo>
                    <a:pt x="220" y="1773"/>
                    <a:pt x="147" y="2083"/>
                    <a:pt x="92" y="2321"/>
                  </a:cubicBezTo>
                  <a:cubicBezTo>
                    <a:pt x="19" y="2558"/>
                    <a:pt x="1" y="2705"/>
                    <a:pt x="1" y="2759"/>
                  </a:cubicBezTo>
                  <a:cubicBezTo>
                    <a:pt x="1" y="2814"/>
                    <a:pt x="19" y="2869"/>
                    <a:pt x="56" y="2924"/>
                  </a:cubicBezTo>
                  <a:cubicBezTo>
                    <a:pt x="110" y="2979"/>
                    <a:pt x="147" y="3015"/>
                    <a:pt x="184" y="3015"/>
                  </a:cubicBezTo>
                  <a:cubicBezTo>
                    <a:pt x="238" y="3015"/>
                    <a:pt x="293" y="2924"/>
                    <a:pt x="348" y="2723"/>
                  </a:cubicBezTo>
                  <a:cubicBezTo>
                    <a:pt x="385" y="2613"/>
                    <a:pt x="403" y="2522"/>
                    <a:pt x="439" y="2412"/>
                  </a:cubicBezTo>
                  <a:cubicBezTo>
                    <a:pt x="458" y="2321"/>
                    <a:pt x="494" y="2193"/>
                    <a:pt x="531" y="2028"/>
                  </a:cubicBezTo>
                  <a:cubicBezTo>
                    <a:pt x="567" y="1846"/>
                    <a:pt x="604" y="1718"/>
                    <a:pt x="640" y="1608"/>
                  </a:cubicBezTo>
                  <a:cubicBezTo>
                    <a:pt x="787" y="1042"/>
                    <a:pt x="841" y="603"/>
                    <a:pt x="841" y="311"/>
                  </a:cubicBezTo>
                  <a:cubicBezTo>
                    <a:pt x="841" y="256"/>
                    <a:pt x="805" y="183"/>
                    <a:pt x="732" y="110"/>
                  </a:cubicBezTo>
                  <a:cubicBezTo>
                    <a:pt x="677" y="37"/>
                    <a:pt x="604" y="0"/>
                    <a:pt x="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32"/>
            <p:cNvSpPr/>
            <p:nvPr/>
          </p:nvSpPr>
          <p:spPr>
            <a:xfrm>
              <a:off x="3251500" y="2393775"/>
              <a:ext cx="58950" cy="73125"/>
            </a:xfrm>
            <a:custGeom>
              <a:avLst/>
              <a:gdLst/>
              <a:ahLst/>
              <a:cxnLst/>
              <a:rect l="l" t="t" r="r" b="b"/>
              <a:pathLst>
                <a:path w="2358" h="2925" extrusionOk="0">
                  <a:moveTo>
                    <a:pt x="1736" y="1"/>
                  </a:moveTo>
                  <a:cubicBezTo>
                    <a:pt x="1444" y="1"/>
                    <a:pt x="1206" y="19"/>
                    <a:pt x="1042" y="74"/>
                  </a:cubicBezTo>
                  <a:cubicBezTo>
                    <a:pt x="950" y="92"/>
                    <a:pt x="841" y="202"/>
                    <a:pt x="713" y="421"/>
                  </a:cubicBezTo>
                  <a:cubicBezTo>
                    <a:pt x="585" y="622"/>
                    <a:pt x="530" y="786"/>
                    <a:pt x="530" y="896"/>
                  </a:cubicBezTo>
                  <a:cubicBezTo>
                    <a:pt x="530" y="1024"/>
                    <a:pt x="548" y="1115"/>
                    <a:pt x="621" y="1207"/>
                  </a:cubicBezTo>
                  <a:cubicBezTo>
                    <a:pt x="676" y="1280"/>
                    <a:pt x="749" y="1371"/>
                    <a:pt x="841" y="1426"/>
                  </a:cubicBezTo>
                  <a:cubicBezTo>
                    <a:pt x="914" y="1499"/>
                    <a:pt x="1005" y="1554"/>
                    <a:pt x="1097" y="1609"/>
                  </a:cubicBezTo>
                  <a:cubicBezTo>
                    <a:pt x="1298" y="1755"/>
                    <a:pt x="1407" y="1883"/>
                    <a:pt x="1407" y="2011"/>
                  </a:cubicBezTo>
                  <a:cubicBezTo>
                    <a:pt x="1407" y="2139"/>
                    <a:pt x="1316" y="2267"/>
                    <a:pt x="1151" y="2394"/>
                  </a:cubicBezTo>
                  <a:cubicBezTo>
                    <a:pt x="987" y="2522"/>
                    <a:pt x="822" y="2595"/>
                    <a:pt x="694" y="2595"/>
                  </a:cubicBezTo>
                  <a:cubicBezTo>
                    <a:pt x="548" y="2595"/>
                    <a:pt x="384" y="2504"/>
                    <a:pt x="183" y="2303"/>
                  </a:cubicBezTo>
                  <a:cubicBezTo>
                    <a:pt x="128" y="2248"/>
                    <a:pt x="91" y="2212"/>
                    <a:pt x="73" y="2212"/>
                  </a:cubicBezTo>
                  <a:cubicBezTo>
                    <a:pt x="18" y="2212"/>
                    <a:pt x="0" y="2248"/>
                    <a:pt x="0" y="2340"/>
                  </a:cubicBezTo>
                  <a:cubicBezTo>
                    <a:pt x="0" y="2468"/>
                    <a:pt x="73" y="2595"/>
                    <a:pt x="238" y="2723"/>
                  </a:cubicBezTo>
                  <a:cubicBezTo>
                    <a:pt x="384" y="2851"/>
                    <a:pt x="567" y="2924"/>
                    <a:pt x="749" y="2924"/>
                  </a:cubicBezTo>
                  <a:cubicBezTo>
                    <a:pt x="1005" y="2924"/>
                    <a:pt x="1243" y="2833"/>
                    <a:pt x="1462" y="2614"/>
                  </a:cubicBezTo>
                  <a:cubicBezTo>
                    <a:pt x="1681" y="2413"/>
                    <a:pt x="1791" y="2193"/>
                    <a:pt x="1791" y="1974"/>
                  </a:cubicBezTo>
                  <a:cubicBezTo>
                    <a:pt x="1791" y="1810"/>
                    <a:pt x="1700" y="1663"/>
                    <a:pt x="1499" y="1499"/>
                  </a:cubicBezTo>
                  <a:cubicBezTo>
                    <a:pt x="1407" y="1426"/>
                    <a:pt x="1316" y="1371"/>
                    <a:pt x="1224" y="1298"/>
                  </a:cubicBezTo>
                  <a:cubicBezTo>
                    <a:pt x="1151" y="1243"/>
                    <a:pt x="1078" y="1170"/>
                    <a:pt x="1023" y="1115"/>
                  </a:cubicBezTo>
                  <a:cubicBezTo>
                    <a:pt x="950" y="1042"/>
                    <a:pt x="932" y="987"/>
                    <a:pt x="932" y="933"/>
                  </a:cubicBezTo>
                  <a:cubicBezTo>
                    <a:pt x="932" y="859"/>
                    <a:pt x="969" y="768"/>
                    <a:pt x="1042" y="622"/>
                  </a:cubicBezTo>
                  <a:cubicBezTo>
                    <a:pt x="1115" y="494"/>
                    <a:pt x="1170" y="421"/>
                    <a:pt x="1224" y="403"/>
                  </a:cubicBezTo>
                  <a:cubicBezTo>
                    <a:pt x="1279" y="384"/>
                    <a:pt x="1425" y="366"/>
                    <a:pt x="1626" y="329"/>
                  </a:cubicBezTo>
                  <a:cubicBezTo>
                    <a:pt x="2120" y="256"/>
                    <a:pt x="2357" y="183"/>
                    <a:pt x="2357" y="128"/>
                  </a:cubicBezTo>
                  <a:cubicBezTo>
                    <a:pt x="2357" y="37"/>
                    <a:pt x="2156" y="1"/>
                    <a:pt x="17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32"/>
            <p:cNvSpPr/>
            <p:nvPr/>
          </p:nvSpPr>
          <p:spPr>
            <a:xfrm>
              <a:off x="3310425" y="2392400"/>
              <a:ext cx="43875" cy="74500"/>
            </a:xfrm>
            <a:custGeom>
              <a:avLst/>
              <a:gdLst/>
              <a:ahLst/>
              <a:cxnLst/>
              <a:rect l="l" t="t" r="r" b="b"/>
              <a:pathLst>
                <a:path w="1755" h="2980" extrusionOk="0">
                  <a:moveTo>
                    <a:pt x="1188" y="348"/>
                  </a:moveTo>
                  <a:cubicBezTo>
                    <a:pt x="1316" y="348"/>
                    <a:pt x="1371" y="567"/>
                    <a:pt x="1371" y="1006"/>
                  </a:cubicBezTo>
                  <a:cubicBezTo>
                    <a:pt x="1371" y="1225"/>
                    <a:pt x="1334" y="1463"/>
                    <a:pt x="1243" y="1718"/>
                  </a:cubicBezTo>
                  <a:cubicBezTo>
                    <a:pt x="1152" y="1993"/>
                    <a:pt x="1060" y="2212"/>
                    <a:pt x="932" y="2395"/>
                  </a:cubicBezTo>
                  <a:cubicBezTo>
                    <a:pt x="823" y="2559"/>
                    <a:pt x="731" y="2650"/>
                    <a:pt x="640" y="2650"/>
                  </a:cubicBezTo>
                  <a:cubicBezTo>
                    <a:pt x="476" y="2650"/>
                    <a:pt x="384" y="2486"/>
                    <a:pt x="384" y="2175"/>
                  </a:cubicBezTo>
                  <a:cubicBezTo>
                    <a:pt x="384" y="1993"/>
                    <a:pt x="421" y="1773"/>
                    <a:pt x="476" y="1554"/>
                  </a:cubicBezTo>
                  <a:cubicBezTo>
                    <a:pt x="530" y="1335"/>
                    <a:pt x="603" y="1134"/>
                    <a:pt x="695" y="969"/>
                  </a:cubicBezTo>
                  <a:cubicBezTo>
                    <a:pt x="786" y="787"/>
                    <a:pt x="878" y="640"/>
                    <a:pt x="951" y="531"/>
                  </a:cubicBezTo>
                  <a:cubicBezTo>
                    <a:pt x="1060" y="403"/>
                    <a:pt x="1133" y="348"/>
                    <a:pt x="1188" y="348"/>
                  </a:cubicBezTo>
                  <a:close/>
                  <a:moveTo>
                    <a:pt x="1207" y="1"/>
                  </a:moveTo>
                  <a:cubicBezTo>
                    <a:pt x="1024" y="1"/>
                    <a:pt x="841" y="110"/>
                    <a:pt x="658" y="348"/>
                  </a:cubicBezTo>
                  <a:cubicBezTo>
                    <a:pt x="457" y="567"/>
                    <a:pt x="311" y="841"/>
                    <a:pt x="183" y="1189"/>
                  </a:cubicBezTo>
                  <a:cubicBezTo>
                    <a:pt x="55" y="1536"/>
                    <a:pt x="0" y="1883"/>
                    <a:pt x="0" y="2212"/>
                  </a:cubicBezTo>
                  <a:cubicBezTo>
                    <a:pt x="0" y="2413"/>
                    <a:pt x="55" y="2596"/>
                    <a:pt x="183" y="2760"/>
                  </a:cubicBezTo>
                  <a:cubicBezTo>
                    <a:pt x="311" y="2906"/>
                    <a:pt x="457" y="2979"/>
                    <a:pt x="640" y="2979"/>
                  </a:cubicBezTo>
                  <a:cubicBezTo>
                    <a:pt x="804" y="2979"/>
                    <a:pt x="987" y="2888"/>
                    <a:pt x="1170" y="2669"/>
                  </a:cubicBezTo>
                  <a:cubicBezTo>
                    <a:pt x="1353" y="2449"/>
                    <a:pt x="1481" y="2175"/>
                    <a:pt x="1590" y="1865"/>
                  </a:cubicBezTo>
                  <a:cubicBezTo>
                    <a:pt x="1700" y="1554"/>
                    <a:pt x="1755" y="1262"/>
                    <a:pt x="1755" y="951"/>
                  </a:cubicBezTo>
                  <a:cubicBezTo>
                    <a:pt x="1755" y="659"/>
                    <a:pt x="1718" y="421"/>
                    <a:pt x="1609" y="257"/>
                  </a:cubicBezTo>
                  <a:cubicBezTo>
                    <a:pt x="1517" y="92"/>
                    <a:pt x="1371" y="1"/>
                    <a:pt x="12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32"/>
            <p:cNvSpPr/>
            <p:nvPr/>
          </p:nvSpPr>
          <p:spPr>
            <a:xfrm>
              <a:off x="3222700" y="2962100"/>
              <a:ext cx="21050" cy="75400"/>
            </a:xfrm>
            <a:custGeom>
              <a:avLst/>
              <a:gdLst/>
              <a:ahLst/>
              <a:cxnLst/>
              <a:rect l="l" t="t" r="r" b="b"/>
              <a:pathLst>
                <a:path w="842" h="3016" extrusionOk="0">
                  <a:moveTo>
                    <a:pt x="549" y="0"/>
                  </a:moveTo>
                  <a:cubicBezTo>
                    <a:pt x="494" y="0"/>
                    <a:pt x="458" y="37"/>
                    <a:pt x="439" y="128"/>
                  </a:cubicBezTo>
                  <a:cubicBezTo>
                    <a:pt x="421" y="567"/>
                    <a:pt x="366" y="987"/>
                    <a:pt x="293" y="1389"/>
                  </a:cubicBezTo>
                  <a:cubicBezTo>
                    <a:pt x="220" y="1773"/>
                    <a:pt x="147" y="2102"/>
                    <a:pt x="92" y="2321"/>
                  </a:cubicBezTo>
                  <a:cubicBezTo>
                    <a:pt x="19" y="2559"/>
                    <a:pt x="1" y="2705"/>
                    <a:pt x="1" y="2760"/>
                  </a:cubicBezTo>
                  <a:cubicBezTo>
                    <a:pt x="1" y="2814"/>
                    <a:pt x="19" y="2869"/>
                    <a:pt x="56" y="2942"/>
                  </a:cubicBezTo>
                  <a:cubicBezTo>
                    <a:pt x="110" y="2997"/>
                    <a:pt x="147" y="3015"/>
                    <a:pt x="184" y="3015"/>
                  </a:cubicBezTo>
                  <a:cubicBezTo>
                    <a:pt x="238" y="3015"/>
                    <a:pt x="293" y="2924"/>
                    <a:pt x="348" y="2723"/>
                  </a:cubicBezTo>
                  <a:cubicBezTo>
                    <a:pt x="385" y="2613"/>
                    <a:pt x="403" y="2522"/>
                    <a:pt x="439" y="2412"/>
                  </a:cubicBezTo>
                  <a:cubicBezTo>
                    <a:pt x="458" y="2321"/>
                    <a:pt x="494" y="2193"/>
                    <a:pt x="531" y="2029"/>
                  </a:cubicBezTo>
                  <a:cubicBezTo>
                    <a:pt x="567" y="1864"/>
                    <a:pt x="604" y="1718"/>
                    <a:pt x="640" y="1608"/>
                  </a:cubicBezTo>
                  <a:cubicBezTo>
                    <a:pt x="787" y="1042"/>
                    <a:pt x="841" y="603"/>
                    <a:pt x="841" y="311"/>
                  </a:cubicBezTo>
                  <a:cubicBezTo>
                    <a:pt x="841" y="256"/>
                    <a:pt x="805" y="201"/>
                    <a:pt x="732" y="110"/>
                  </a:cubicBezTo>
                  <a:cubicBezTo>
                    <a:pt x="677" y="37"/>
                    <a:pt x="604" y="0"/>
                    <a:pt x="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32"/>
            <p:cNvSpPr/>
            <p:nvPr/>
          </p:nvSpPr>
          <p:spPr>
            <a:xfrm>
              <a:off x="3253775" y="2962100"/>
              <a:ext cx="44350" cy="74475"/>
            </a:xfrm>
            <a:custGeom>
              <a:avLst/>
              <a:gdLst/>
              <a:ahLst/>
              <a:cxnLst/>
              <a:rect l="l" t="t" r="r" b="b"/>
              <a:pathLst>
                <a:path w="1774" h="2979" extrusionOk="0">
                  <a:moveTo>
                    <a:pt x="1188" y="329"/>
                  </a:moveTo>
                  <a:cubicBezTo>
                    <a:pt x="1316" y="329"/>
                    <a:pt x="1389" y="548"/>
                    <a:pt x="1389" y="1005"/>
                  </a:cubicBezTo>
                  <a:cubicBezTo>
                    <a:pt x="1389" y="1206"/>
                    <a:pt x="1353" y="1444"/>
                    <a:pt x="1261" y="1700"/>
                  </a:cubicBezTo>
                  <a:cubicBezTo>
                    <a:pt x="1170" y="1974"/>
                    <a:pt x="1060" y="2193"/>
                    <a:pt x="951" y="2376"/>
                  </a:cubicBezTo>
                  <a:cubicBezTo>
                    <a:pt x="841" y="2559"/>
                    <a:pt x="731" y="2632"/>
                    <a:pt x="658" y="2632"/>
                  </a:cubicBezTo>
                  <a:cubicBezTo>
                    <a:pt x="476" y="2632"/>
                    <a:pt x="402" y="2485"/>
                    <a:pt x="402" y="2157"/>
                  </a:cubicBezTo>
                  <a:cubicBezTo>
                    <a:pt x="402" y="1974"/>
                    <a:pt x="421" y="1773"/>
                    <a:pt x="494" y="1535"/>
                  </a:cubicBezTo>
                  <a:cubicBezTo>
                    <a:pt x="549" y="1316"/>
                    <a:pt x="622" y="1115"/>
                    <a:pt x="695" y="950"/>
                  </a:cubicBezTo>
                  <a:cubicBezTo>
                    <a:pt x="786" y="768"/>
                    <a:pt x="878" y="622"/>
                    <a:pt x="969" y="512"/>
                  </a:cubicBezTo>
                  <a:cubicBezTo>
                    <a:pt x="1060" y="402"/>
                    <a:pt x="1133" y="329"/>
                    <a:pt x="1188" y="329"/>
                  </a:cubicBezTo>
                  <a:close/>
                  <a:moveTo>
                    <a:pt x="1207" y="0"/>
                  </a:moveTo>
                  <a:cubicBezTo>
                    <a:pt x="1042" y="0"/>
                    <a:pt x="859" y="110"/>
                    <a:pt x="658" y="329"/>
                  </a:cubicBezTo>
                  <a:cubicBezTo>
                    <a:pt x="476" y="548"/>
                    <a:pt x="311" y="823"/>
                    <a:pt x="183" y="1170"/>
                  </a:cubicBezTo>
                  <a:cubicBezTo>
                    <a:pt x="74" y="1517"/>
                    <a:pt x="0" y="1864"/>
                    <a:pt x="0" y="2211"/>
                  </a:cubicBezTo>
                  <a:cubicBezTo>
                    <a:pt x="0" y="2394"/>
                    <a:pt x="74" y="2577"/>
                    <a:pt x="201" y="2741"/>
                  </a:cubicBezTo>
                  <a:cubicBezTo>
                    <a:pt x="329" y="2887"/>
                    <a:pt x="476" y="2979"/>
                    <a:pt x="640" y="2979"/>
                  </a:cubicBezTo>
                  <a:cubicBezTo>
                    <a:pt x="823" y="2979"/>
                    <a:pt x="987" y="2869"/>
                    <a:pt x="1170" y="2650"/>
                  </a:cubicBezTo>
                  <a:cubicBezTo>
                    <a:pt x="1353" y="2431"/>
                    <a:pt x="1499" y="2157"/>
                    <a:pt x="1609" y="1846"/>
                  </a:cubicBezTo>
                  <a:cubicBezTo>
                    <a:pt x="1718" y="1535"/>
                    <a:pt x="1773" y="1243"/>
                    <a:pt x="1773" y="950"/>
                  </a:cubicBezTo>
                  <a:cubicBezTo>
                    <a:pt x="1773" y="640"/>
                    <a:pt x="1718" y="402"/>
                    <a:pt x="1627" y="238"/>
                  </a:cubicBezTo>
                  <a:cubicBezTo>
                    <a:pt x="1517" y="73"/>
                    <a:pt x="1389" y="0"/>
                    <a:pt x="1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32"/>
            <p:cNvSpPr/>
            <p:nvPr/>
          </p:nvSpPr>
          <p:spPr>
            <a:xfrm>
              <a:off x="3306300" y="2962100"/>
              <a:ext cx="44350" cy="74475"/>
            </a:xfrm>
            <a:custGeom>
              <a:avLst/>
              <a:gdLst/>
              <a:ahLst/>
              <a:cxnLst/>
              <a:rect l="l" t="t" r="r" b="b"/>
              <a:pathLst>
                <a:path w="1774" h="2979" extrusionOk="0">
                  <a:moveTo>
                    <a:pt x="1189" y="329"/>
                  </a:moveTo>
                  <a:cubicBezTo>
                    <a:pt x="1317" y="329"/>
                    <a:pt x="1390" y="548"/>
                    <a:pt x="1390" y="1005"/>
                  </a:cubicBezTo>
                  <a:cubicBezTo>
                    <a:pt x="1390" y="1206"/>
                    <a:pt x="1353" y="1444"/>
                    <a:pt x="1262" y="1700"/>
                  </a:cubicBezTo>
                  <a:cubicBezTo>
                    <a:pt x="1170" y="1974"/>
                    <a:pt x="1061" y="2193"/>
                    <a:pt x="951" y="2376"/>
                  </a:cubicBezTo>
                  <a:cubicBezTo>
                    <a:pt x="842" y="2559"/>
                    <a:pt x="732" y="2632"/>
                    <a:pt x="659" y="2632"/>
                  </a:cubicBezTo>
                  <a:cubicBezTo>
                    <a:pt x="476" y="2632"/>
                    <a:pt x="403" y="2485"/>
                    <a:pt x="403" y="2157"/>
                  </a:cubicBezTo>
                  <a:cubicBezTo>
                    <a:pt x="403" y="1974"/>
                    <a:pt x="421" y="1773"/>
                    <a:pt x="494" y="1535"/>
                  </a:cubicBezTo>
                  <a:cubicBezTo>
                    <a:pt x="549" y="1316"/>
                    <a:pt x="622" y="1115"/>
                    <a:pt x="695" y="950"/>
                  </a:cubicBezTo>
                  <a:cubicBezTo>
                    <a:pt x="787" y="768"/>
                    <a:pt x="878" y="622"/>
                    <a:pt x="969" y="512"/>
                  </a:cubicBezTo>
                  <a:cubicBezTo>
                    <a:pt x="1061" y="402"/>
                    <a:pt x="1134" y="329"/>
                    <a:pt x="1189" y="329"/>
                  </a:cubicBezTo>
                  <a:close/>
                  <a:moveTo>
                    <a:pt x="1207" y="0"/>
                  </a:moveTo>
                  <a:cubicBezTo>
                    <a:pt x="1043" y="0"/>
                    <a:pt x="860" y="110"/>
                    <a:pt x="659" y="329"/>
                  </a:cubicBezTo>
                  <a:cubicBezTo>
                    <a:pt x="476" y="548"/>
                    <a:pt x="312" y="823"/>
                    <a:pt x="184" y="1170"/>
                  </a:cubicBezTo>
                  <a:cubicBezTo>
                    <a:pt x="74" y="1517"/>
                    <a:pt x="1" y="1864"/>
                    <a:pt x="1" y="2211"/>
                  </a:cubicBezTo>
                  <a:cubicBezTo>
                    <a:pt x="1" y="2394"/>
                    <a:pt x="74" y="2577"/>
                    <a:pt x="202" y="2741"/>
                  </a:cubicBezTo>
                  <a:cubicBezTo>
                    <a:pt x="330" y="2887"/>
                    <a:pt x="476" y="2979"/>
                    <a:pt x="641" y="2979"/>
                  </a:cubicBezTo>
                  <a:cubicBezTo>
                    <a:pt x="823" y="2979"/>
                    <a:pt x="988" y="2869"/>
                    <a:pt x="1170" y="2650"/>
                  </a:cubicBezTo>
                  <a:cubicBezTo>
                    <a:pt x="1353" y="2431"/>
                    <a:pt x="1499" y="2157"/>
                    <a:pt x="1609" y="1846"/>
                  </a:cubicBezTo>
                  <a:cubicBezTo>
                    <a:pt x="1719" y="1535"/>
                    <a:pt x="1774" y="1243"/>
                    <a:pt x="1774" y="950"/>
                  </a:cubicBezTo>
                  <a:cubicBezTo>
                    <a:pt x="1774" y="640"/>
                    <a:pt x="1719" y="402"/>
                    <a:pt x="1627" y="238"/>
                  </a:cubicBezTo>
                  <a:cubicBezTo>
                    <a:pt x="1518" y="73"/>
                    <a:pt x="1390" y="0"/>
                    <a:pt x="1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32"/>
            <p:cNvSpPr/>
            <p:nvPr/>
          </p:nvSpPr>
          <p:spPr>
            <a:xfrm>
              <a:off x="3218600" y="3532225"/>
              <a:ext cx="58950" cy="73125"/>
            </a:xfrm>
            <a:custGeom>
              <a:avLst/>
              <a:gdLst/>
              <a:ahLst/>
              <a:cxnLst/>
              <a:rect l="l" t="t" r="r" b="b"/>
              <a:pathLst>
                <a:path w="2358" h="2925" extrusionOk="0">
                  <a:moveTo>
                    <a:pt x="1736" y="1"/>
                  </a:moveTo>
                  <a:cubicBezTo>
                    <a:pt x="1444" y="1"/>
                    <a:pt x="1206" y="38"/>
                    <a:pt x="1042" y="74"/>
                  </a:cubicBezTo>
                  <a:cubicBezTo>
                    <a:pt x="951" y="111"/>
                    <a:pt x="841" y="220"/>
                    <a:pt x="713" y="421"/>
                  </a:cubicBezTo>
                  <a:cubicBezTo>
                    <a:pt x="585" y="641"/>
                    <a:pt x="530" y="787"/>
                    <a:pt x="530" y="915"/>
                  </a:cubicBezTo>
                  <a:cubicBezTo>
                    <a:pt x="530" y="1024"/>
                    <a:pt x="549" y="1116"/>
                    <a:pt x="603" y="1207"/>
                  </a:cubicBezTo>
                  <a:cubicBezTo>
                    <a:pt x="676" y="1298"/>
                    <a:pt x="750" y="1371"/>
                    <a:pt x="823" y="1445"/>
                  </a:cubicBezTo>
                  <a:cubicBezTo>
                    <a:pt x="914" y="1499"/>
                    <a:pt x="1005" y="1554"/>
                    <a:pt x="1079" y="1609"/>
                  </a:cubicBezTo>
                  <a:cubicBezTo>
                    <a:pt x="1298" y="1755"/>
                    <a:pt x="1389" y="1883"/>
                    <a:pt x="1389" y="2011"/>
                  </a:cubicBezTo>
                  <a:cubicBezTo>
                    <a:pt x="1389" y="2139"/>
                    <a:pt x="1316" y="2267"/>
                    <a:pt x="1152" y="2413"/>
                  </a:cubicBezTo>
                  <a:cubicBezTo>
                    <a:pt x="987" y="2541"/>
                    <a:pt x="823" y="2596"/>
                    <a:pt x="676" y="2596"/>
                  </a:cubicBezTo>
                  <a:cubicBezTo>
                    <a:pt x="549" y="2596"/>
                    <a:pt x="384" y="2504"/>
                    <a:pt x="183" y="2322"/>
                  </a:cubicBezTo>
                  <a:cubicBezTo>
                    <a:pt x="128" y="2249"/>
                    <a:pt x="73" y="2230"/>
                    <a:pt x="55" y="2230"/>
                  </a:cubicBezTo>
                  <a:cubicBezTo>
                    <a:pt x="19" y="2230"/>
                    <a:pt x="0" y="2267"/>
                    <a:pt x="0" y="2340"/>
                  </a:cubicBezTo>
                  <a:cubicBezTo>
                    <a:pt x="0" y="2468"/>
                    <a:pt x="73" y="2596"/>
                    <a:pt x="220" y="2742"/>
                  </a:cubicBezTo>
                  <a:cubicBezTo>
                    <a:pt x="384" y="2870"/>
                    <a:pt x="549" y="2925"/>
                    <a:pt x="750" y="2925"/>
                  </a:cubicBezTo>
                  <a:cubicBezTo>
                    <a:pt x="987" y="2925"/>
                    <a:pt x="1225" y="2833"/>
                    <a:pt x="1462" y="2632"/>
                  </a:cubicBezTo>
                  <a:cubicBezTo>
                    <a:pt x="1682" y="2431"/>
                    <a:pt x="1791" y="2212"/>
                    <a:pt x="1791" y="1975"/>
                  </a:cubicBezTo>
                  <a:cubicBezTo>
                    <a:pt x="1791" y="1828"/>
                    <a:pt x="1682" y="1664"/>
                    <a:pt x="1481" y="1499"/>
                  </a:cubicBezTo>
                  <a:cubicBezTo>
                    <a:pt x="1407" y="1445"/>
                    <a:pt x="1316" y="1371"/>
                    <a:pt x="1225" y="1317"/>
                  </a:cubicBezTo>
                  <a:cubicBezTo>
                    <a:pt x="1152" y="1244"/>
                    <a:pt x="1079" y="1189"/>
                    <a:pt x="1005" y="1116"/>
                  </a:cubicBezTo>
                  <a:cubicBezTo>
                    <a:pt x="951" y="1061"/>
                    <a:pt x="932" y="988"/>
                    <a:pt x="932" y="933"/>
                  </a:cubicBezTo>
                  <a:cubicBezTo>
                    <a:pt x="932" y="878"/>
                    <a:pt x="969" y="768"/>
                    <a:pt x="1042" y="641"/>
                  </a:cubicBezTo>
                  <a:cubicBezTo>
                    <a:pt x="1115" y="494"/>
                    <a:pt x="1170" y="421"/>
                    <a:pt x="1225" y="421"/>
                  </a:cubicBezTo>
                  <a:cubicBezTo>
                    <a:pt x="1280" y="403"/>
                    <a:pt x="1426" y="385"/>
                    <a:pt x="1627" y="348"/>
                  </a:cubicBezTo>
                  <a:cubicBezTo>
                    <a:pt x="2120" y="275"/>
                    <a:pt x="2358" y="202"/>
                    <a:pt x="2358" y="129"/>
                  </a:cubicBezTo>
                  <a:cubicBezTo>
                    <a:pt x="2358" y="56"/>
                    <a:pt x="2157" y="1"/>
                    <a:pt x="17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32"/>
            <p:cNvSpPr/>
            <p:nvPr/>
          </p:nvSpPr>
          <p:spPr>
            <a:xfrm>
              <a:off x="3277525" y="3531325"/>
              <a:ext cx="43875" cy="74500"/>
            </a:xfrm>
            <a:custGeom>
              <a:avLst/>
              <a:gdLst/>
              <a:ahLst/>
              <a:cxnLst/>
              <a:rect l="l" t="t" r="r" b="b"/>
              <a:pathLst>
                <a:path w="1755" h="2980" extrusionOk="0">
                  <a:moveTo>
                    <a:pt x="1189" y="348"/>
                  </a:moveTo>
                  <a:cubicBezTo>
                    <a:pt x="1316" y="348"/>
                    <a:pt x="1371" y="567"/>
                    <a:pt x="1371" y="1005"/>
                  </a:cubicBezTo>
                  <a:cubicBezTo>
                    <a:pt x="1371" y="1206"/>
                    <a:pt x="1335" y="1444"/>
                    <a:pt x="1243" y="1718"/>
                  </a:cubicBezTo>
                  <a:cubicBezTo>
                    <a:pt x="1152" y="1974"/>
                    <a:pt x="1061" y="2193"/>
                    <a:pt x="933" y="2376"/>
                  </a:cubicBezTo>
                  <a:cubicBezTo>
                    <a:pt x="823" y="2559"/>
                    <a:pt x="713" y="2650"/>
                    <a:pt x="640" y="2650"/>
                  </a:cubicBezTo>
                  <a:cubicBezTo>
                    <a:pt x="476" y="2650"/>
                    <a:pt x="384" y="2486"/>
                    <a:pt x="384" y="2157"/>
                  </a:cubicBezTo>
                  <a:cubicBezTo>
                    <a:pt x="384" y="1974"/>
                    <a:pt x="421" y="1773"/>
                    <a:pt x="476" y="1554"/>
                  </a:cubicBezTo>
                  <a:cubicBezTo>
                    <a:pt x="531" y="1316"/>
                    <a:pt x="604" y="1133"/>
                    <a:pt x="695" y="951"/>
                  </a:cubicBezTo>
                  <a:cubicBezTo>
                    <a:pt x="786" y="768"/>
                    <a:pt x="860" y="640"/>
                    <a:pt x="951" y="512"/>
                  </a:cubicBezTo>
                  <a:cubicBezTo>
                    <a:pt x="1042" y="402"/>
                    <a:pt x="1115" y="348"/>
                    <a:pt x="1189" y="348"/>
                  </a:cubicBezTo>
                  <a:close/>
                  <a:moveTo>
                    <a:pt x="1207" y="0"/>
                  </a:moveTo>
                  <a:cubicBezTo>
                    <a:pt x="1024" y="0"/>
                    <a:pt x="841" y="110"/>
                    <a:pt x="640" y="329"/>
                  </a:cubicBezTo>
                  <a:cubicBezTo>
                    <a:pt x="458" y="549"/>
                    <a:pt x="311" y="823"/>
                    <a:pt x="183" y="1170"/>
                  </a:cubicBezTo>
                  <a:cubicBezTo>
                    <a:pt x="56" y="1517"/>
                    <a:pt x="1" y="1864"/>
                    <a:pt x="1" y="2212"/>
                  </a:cubicBezTo>
                  <a:cubicBezTo>
                    <a:pt x="1" y="2413"/>
                    <a:pt x="56" y="2577"/>
                    <a:pt x="183" y="2741"/>
                  </a:cubicBezTo>
                  <a:cubicBezTo>
                    <a:pt x="311" y="2906"/>
                    <a:pt x="458" y="2979"/>
                    <a:pt x="640" y="2979"/>
                  </a:cubicBezTo>
                  <a:cubicBezTo>
                    <a:pt x="805" y="2979"/>
                    <a:pt x="987" y="2869"/>
                    <a:pt x="1170" y="2650"/>
                  </a:cubicBezTo>
                  <a:cubicBezTo>
                    <a:pt x="1335" y="2431"/>
                    <a:pt x="1481" y="2175"/>
                    <a:pt x="1591" y="1864"/>
                  </a:cubicBezTo>
                  <a:cubicBezTo>
                    <a:pt x="1700" y="1554"/>
                    <a:pt x="1755" y="1243"/>
                    <a:pt x="1755" y="951"/>
                  </a:cubicBezTo>
                  <a:cubicBezTo>
                    <a:pt x="1755" y="640"/>
                    <a:pt x="1700" y="421"/>
                    <a:pt x="1609" y="256"/>
                  </a:cubicBezTo>
                  <a:cubicBezTo>
                    <a:pt x="1517" y="74"/>
                    <a:pt x="1371" y="0"/>
                    <a:pt x="1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32"/>
            <p:cNvSpPr/>
            <p:nvPr/>
          </p:nvSpPr>
          <p:spPr>
            <a:xfrm>
              <a:off x="544200" y="3811825"/>
              <a:ext cx="21500" cy="75400"/>
            </a:xfrm>
            <a:custGeom>
              <a:avLst/>
              <a:gdLst/>
              <a:ahLst/>
              <a:cxnLst/>
              <a:rect l="l" t="t" r="r" b="b"/>
              <a:pathLst>
                <a:path w="860" h="3016" extrusionOk="0">
                  <a:moveTo>
                    <a:pt x="549" y="1"/>
                  </a:moveTo>
                  <a:cubicBezTo>
                    <a:pt x="494" y="1"/>
                    <a:pt x="457" y="37"/>
                    <a:pt x="457" y="128"/>
                  </a:cubicBezTo>
                  <a:cubicBezTo>
                    <a:pt x="421" y="567"/>
                    <a:pt x="384" y="987"/>
                    <a:pt x="293" y="1371"/>
                  </a:cubicBezTo>
                  <a:cubicBezTo>
                    <a:pt x="220" y="1773"/>
                    <a:pt x="147" y="2084"/>
                    <a:pt x="92" y="2321"/>
                  </a:cubicBezTo>
                  <a:cubicBezTo>
                    <a:pt x="37" y="2559"/>
                    <a:pt x="1" y="2687"/>
                    <a:pt x="1" y="2760"/>
                  </a:cubicBezTo>
                  <a:cubicBezTo>
                    <a:pt x="1" y="2815"/>
                    <a:pt x="19" y="2870"/>
                    <a:pt x="74" y="2924"/>
                  </a:cubicBezTo>
                  <a:cubicBezTo>
                    <a:pt x="110" y="2979"/>
                    <a:pt x="147" y="3016"/>
                    <a:pt x="202" y="3016"/>
                  </a:cubicBezTo>
                  <a:cubicBezTo>
                    <a:pt x="256" y="3016"/>
                    <a:pt x="311" y="2906"/>
                    <a:pt x="366" y="2723"/>
                  </a:cubicBezTo>
                  <a:cubicBezTo>
                    <a:pt x="384" y="2614"/>
                    <a:pt x="421" y="2522"/>
                    <a:pt x="439" y="2413"/>
                  </a:cubicBezTo>
                  <a:cubicBezTo>
                    <a:pt x="476" y="2321"/>
                    <a:pt x="494" y="2175"/>
                    <a:pt x="531" y="2011"/>
                  </a:cubicBezTo>
                  <a:cubicBezTo>
                    <a:pt x="585" y="1846"/>
                    <a:pt x="622" y="1718"/>
                    <a:pt x="640" y="1609"/>
                  </a:cubicBezTo>
                  <a:cubicBezTo>
                    <a:pt x="786" y="1042"/>
                    <a:pt x="859" y="604"/>
                    <a:pt x="859" y="311"/>
                  </a:cubicBezTo>
                  <a:cubicBezTo>
                    <a:pt x="859" y="256"/>
                    <a:pt x="823" y="183"/>
                    <a:pt x="750" y="110"/>
                  </a:cubicBezTo>
                  <a:cubicBezTo>
                    <a:pt x="677" y="37"/>
                    <a:pt x="622" y="1"/>
                    <a:pt x="5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32"/>
            <p:cNvSpPr/>
            <p:nvPr/>
          </p:nvSpPr>
          <p:spPr>
            <a:xfrm>
              <a:off x="575725" y="3811375"/>
              <a:ext cx="43875" cy="74475"/>
            </a:xfrm>
            <a:custGeom>
              <a:avLst/>
              <a:gdLst/>
              <a:ahLst/>
              <a:cxnLst/>
              <a:rect l="l" t="t" r="r" b="b"/>
              <a:pathLst>
                <a:path w="1755" h="2979" extrusionOk="0">
                  <a:moveTo>
                    <a:pt x="1188" y="347"/>
                  </a:moveTo>
                  <a:cubicBezTo>
                    <a:pt x="1316" y="347"/>
                    <a:pt x="1371" y="567"/>
                    <a:pt x="1371" y="1005"/>
                  </a:cubicBezTo>
                  <a:cubicBezTo>
                    <a:pt x="1371" y="1225"/>
                    <a:pt x="1334" y="1462"/>
                    <a:pt x="1243" y="1718"/>
                  </a:cubicBezTo>
                  <a:cubicBezTo>
                    <a:pt x="1152" y="1992"/>
                    <a:pt x="1060" y="2211"/>
                    <a:pt x="932" y="2376"/>
                  </a:cubicBezTo>
                  <a:cubicBezTo>
                    <a:pt x="823" y="2559"/>
                    <a:pt x="731" y="2650"/>
                    <a:pt x="640" y="2650"/>
                  </a:cubicBezTo>
                  <a:cubicBezTo>
                    <a:pt x="476" y="2650"/>
                    <a:pt x="384" y="2486"/>
                    <a:pt x="384" y="2175"/>
                  </a:cubicBezTo>
                  <a:cubicBezTo>
                    <a:pt x="384" y="1974"/>
                    <a:pt x="421" y="1773"/>
                    <a:pt x="476" y="1554"/>
                  </a:cubicBezTo>
                  <a:cubicBezTo>
                    <a:pt x="530" y="1334"/>
                    <a:pt x="604" y="1133"/>
                    <a:pt x="695" y="969"/>
                  </a:cubicBezTo>
                  <a:cubicBezTo>
                    <a:pt x="786" y="786"/>
                    <a:pt x="878" y="640"/>
                    <a:pt x="951" y="530"/>
                  </a:cubicBezTo>
                  <a:cubicBezTo>
                    <a:pt x="1060" y="402"/>
                    <a:pt x="1133" y="347"/>
                    <a:pt x="1188" y="347"/>
                  </a:cubicBezTo>
                  <a:close/>
                  <a:moveTo>
                    <a:pt x="1207" y="0"/>
                  </a:moveTo>
                  <a:cubicBezTo>
                    <a:pt x="1024" y="0"/>
                    <a:pt x="841" y="110"/>
                    <a:pt x="658" y="329"/>
                  </a:cubicBezTo>
                  <a:cubicBezTo>
                    <a:pt x="457" y="548"/>
                    <a:pt x="311" y="841"/>
                    <a:pt x="183" y="1188"/>
                  </a:cubicBezTo>
                  <a:cubicBezTo>
                    <a:pt x="55" y="1535"/>
                    <a:pt x="0" y="1882"/>
                    <a:pt x="0" y="2211"/>
                  </a:cubicBezTo>
                  <a:cubicBezTo>
                    <a:pt x="0" y="2412"/>
                    <a:pt x="55" y="2595"/>
                    <a:pt x="183" y="2741"/>
                  </a:cubicBezTo>
                  <a:cubicBezTo>
                    <a:pt x="311" y="2906"/>
                    <a:pt x="457" y="2979"/>
                    <a:pt x="640" y="2979"/>
                  </a:cubicBezTo>
                  <a:cubicBezTo>
                    <a:pt x="805" y="2979"/>
                    <a:pt x="987" y="2869"/>
                    <a:pt x="1170" y="2668"/>
                  </a:cubicBezTo>
                  <a:cubicBezTo>
                    <a:pt x="1353" y="2449"/>
                    <a:pt x="1481" y="2175"/>
                    <a:pt x="1590" y="1864"/>
                  </a:cubicBezTo>
                  <a:cubicBezTo>
                    <a:pt x="1700" y="1554"/>
                    <a:pt x="1755" y="1261"/>
                    <a:pt x="1755" y="951"/>
                  </a:cubicBezTo>
                  <a:cubicBezTo>
                    <a:pt x="1755" y="658"/>
                    <a:pt x="1700" y="421"/>
                    <a:pt x="1609" y="256"/>
                  </a:cubicBezTo>
                  <a:cubicBezTo>
                    <a:pt x="1517" y="92"/>
                    <a:pt x="1371" y="0"/>
                    <a:pt x="1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32"/>
            <p:cNvSpPr/>
            <p:nvPr/>
          </p:nvSpPr>
          <p:spPr>
            <a:xfrm>
              <a:off x="628250" y="3811375"/>
              <a:ext cx="43900" cy="74475"/>
            </a:xfrm>
            <a:custGeom>
              <a:avLst/>
              <a:gdLst/>
              <a:ahLst/>
              <a:cxnLst/>
              <a:rect l="l" t="t" r="r" b="b"/>
              <a:pathLst>
                <a:path w="1756" h="2979" extrusionOk="0">
                  <a:moveTo>
                    <a:pt x="1189" y="347"/>
                  </a:moveTo>
                  <a:cubicBezTo>
                    <a:pt x="1317" y="347"/>
                    <a:pt x="1372" y="567"/>
                    <a:pt x="1372" y="1005"/>
                  </a:cubicBezTo>
                  <a:cubicBezTo>
                    <a:pt x="1372" y="1225"/>
                    <a:pt x="1335" y="1462"/>
                    <a:pt x="1244" y="1718"/>
                  </a:cubicBezTo>
                  <a:cubicBezTo>
                    <a:pt x="1152" y="1992"/>
                    <a:pt x="1061" y="2211"/>
                    <a:pt x="933" y="2376"/>
                  </a:cubicBezTo>
                  <a:cubicBezTo>
                    <a:pt x="823" y="2559"/>
                    <a:pt x="732" y="2650"/>
                    <a:pt x="641" y="2650"/>
                  </a:cubicBezTo>
                  <a:cubicBezTo>
                    <a:pt x="476" y="2650"/>
                    <a:pt x="385" y="2486"/>
                    <a:pt x="385" y="2175"/>
                  </a:cubicBezTo>
                  <a:cubicBezTo>
                    <a:pt x="385" y="1974"/>
                    <a:pt x="421" y="1773"/>
                    <a:pt x="476" y="1554"/>
                  </a:cubicBezTo>
                  <a:cubicBezTo>
                    <a:pt x="531" y="1334"/>
                    <a:pt x="604" y="1133"/>
                    <a:pt x="695" y="969"/>
                  </a:cubicBezTo>
                  <a:cubicBezTo>
                    <a:pt x="787" y="786"/>
                    <a:pt x="878" y="640"/>
                    <a:pt x="951" y="530"/>
                  </a:cubicBezTo>
                  <a:cubicBezTo>
                    <a:pt x="1061" y="402"/>
                    <a:pt x="1134" y="347"/>
                    <a:pt x="1189" y="347"/>
                  </a:cubicBezTo>
                  <a:close/>
                  <a:moveTo>
                    <a:pt x="1207" y="0"/>
                  </a:moveTo>
                  <a:cubicBezTo>
                    <a:pt x="1024" y="0"/>
                    <a:pt x="842" y="110"/>
                    <a:pt x="659" y="329"/>
                  </a:cubicBezTo>
                  <a:cubicBezTo>
                    <a:pt x="458" y="548"/>
                    <a:pt x="312" y="841"/>
                    <a:pt x="184" y="1188"/>
                  </a:cubicBezTo>
                  <a:cubicBezTo>
                    <a:pt x="56" y="1535"/>
                    <a:pt x="1" y="1882"/>
                    <a:pt x="1" y="2211"/>
                  </a:cubicBezTo>
                  <a:cubicBezTo>
                    <a:pt x="1" y="2412"/>
                    <a:pt x="56" y="2595"/>
                    <a:pt x="184" y="2741"/>
                  </a:cubicBezTo>
                  <a:cubicBezTo>
                    <a:pt x="312" y="2906"/>
                    <a:pt x="458" y="2979"/>
                    <a:pt x="641" y="2979"/>
                  </a:cubicBezTo>
                  <a:cubicBezTo>
                    <a:pt x="805" y="2979"/>
                    <a:pt x="988" y="2869"/>
                    <a:pt x="1171" y="2668"/>
                  </a:cubicBezTo>
                  <a:cubicBezTo>
                    <a:pt x="1353" y="2449"/>
                    <a:pt x="1481" y="2175"/>
                    <a:pt x="1591" y="1864"/>
                  </a:cubicBezTo>
                  <a:cubicBezTo>
                    <a:pt x="1700" y="1554"/>
                    <a:pt x="1755" y="1261"/>
                    <a:pt x="1755" y="951"/>
                  </a:cubicBezTo>
                  <a:cubicBezTo>
                    <a:pt x="1755" y="658"/>
                    <a:pt x="1700" y="421"/>
                    <a:pt x="1609" y="256"/>
                  </a:cubicBezTo>
                  <a:cubicBezTo>
                    <a:pt x="1518" y="92"/>
                    <a:pt x="1372" y="0"/>
                    <a:pt x="1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32"/>
            <p:cNvSpPr/>
            <p:nvPr/>
          </p:nvSpPr>
          <p:spPr>
            <a:xfrm>
              <a:off x="680800" y="3811375"/>
              <a:ext cx="43875" cy="74475"/>
            </a:xfrm>
            <a:custGeom>
              <a:avLst/>
              <a:gdLst/>
              <a:ahLst/>
              <a:cxnLst/>
              <a:rect l="l" t="t" r="r" b="b"/>
              <a:pathLst>
                <a:path w="1755" h="2979" extrusionOk="0">
                  <a:moveTo>
                    <a:pt x="1188" y="347"/>
                  </a:moveTo>
                  <a:cubicBezTo>
                    <a:pt x="1316" y="347"/>
                    <a:pt x="1371" y="567"/>
                    <a:pt x="1371" y="1005"/>
                  </a:cubicBezTo>
                  <a:cubicBezTo>
                    <a:pt x="1371" y="1225"/>
                    <a:pt x="1334" y="1462"/>
                    <a:pt x="1243" y="1718"/>
                  </a:cubicBezTo>
                  <a:cubicBezTo>
                    <a:pt x="1152" y="1992"/>
                    <a:pt x="1060" y="2211"/>
                    <a:pt x="932" y="2376"/>
                  </a:cubicBezTo>
                  <a:cubicBezTo>
                    <a:pt x="823" y="2559"/>
                    <a:pt x="731" y="2650"/>
                    <a:pt x="640" y="2650"/>
                  </a:cubicBezTo>
                  <a:cubicBezTo>
                    <a:pt x="476" y="2650"/>
                    <a:pt x="384" y="2486"/>
                    <a:pt x="384" y="2175"/>
                  </a:cubicBezTo>
                  <a:cubicBezTo>
                    <a:pt x="384" y="1974"/>
                    <a:pt x="421" y="1773"/>
                    <a:pt x="476" y="1554"/>
                  </a:cubicBezTo>
                  <a:cubicBezTo>
                    <a:pt x="530" y="1334"/>
                    <a:pt x="604" y="1133"/>
                    <a:pt x="695" y="969"/>
                  </a:cubicBezTo>
                  <a:cubicBezTo>
                    <a:pt x="786" y="786"/>
                    <a:pt x="878" y="640"/>
                    <a:pt x="951" y="530"/>
                  </a:cubicBezTo>
                  <a:cubicBezTo>
                    <a:pt x="1060" y="402"/>
                    <a:pt x="1133" y="347"/>
                    <a:pt x="1188" y="347"/>
                  </a:cubicBezTo>
                  <a:close/>
                  <a:moveTo>
                    <a:pt x="1207" y="0"/>
                  </a:moveTo>
                  <a:cubicBezTo>
                    <a:pt x="1024" y="0"/>
                    <a:pt x="841" y="110"/>
                    <a:pt x="658" y="329"/>
                  </a:cubicBezTo>
                  <a:cubicBezTo>
                    <a:pt x="457" y="548"/>
                    <a:pt x="311" y="841"/>
                    <a:pt x="183" y="1188"/>
                  </a:cubicBezTo>
                  <a:cubicBezTo>
                    <a:pt x="55" y="1535"/>
                    <a:pt x="0" y="1882"/>
                    <a:pt x="0" y="2211"/>
                  </a:cubicBezTo>
                  <a:cubicBezTo>
                    <a:pt x="0" y="2412"/>
                    <a:pt x="55" y="2595"/>
                    <a:pt x="183" y="2741"/>
                  </a:cubicBezTo>
                  <a:cubicBezTo>
                    <a:pt x="311" y="2906"/>
                    <a:pt x="457" y="2979"/>
                    <a:pt x="640" y="2979"/>
                  </a:cubicBezTo>
                  <a:cubicBezTo>
                    <a:pt x="805" y="2979"/>
                    <a:pt x="987" y="2869"/>
                    <a:pt x="1170" y="2668"/>
                  </a:cubicBezTo>
                  <a:cubicBezTo>
                    <a:pt x="1353" y="2449"/>
                    <a:pt x="1481" y="2175"/>
                    <a:pt x="1590" y="1864"/>
                  </a:cubicBezTo>
                  <a:cubicBezTo>
                    <a:pt x="1700" y="1554"/>
                    <a:pt x="1755" y="1261"/>
                    <a:pt x="1755" y="951"/>
                  </a:cubicBezTo>
                  <a:cubicBezTo>
                    <a:pt x="1755" y="658"/>
                    <a:pt x="1700" y="421"/>
                    <a:pt x="1609" y="256"/>
                  </a:cubicBezTo>
                  <a:cubicBezTo>
                    <a:pt x="1517" y="92"/>
                    <a:pt x="1371" y="0"/>
                    <a:pt x="1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32"/>
            <p:cNvSpPr/>
            <p:nvPr/>
          </p:nvSpPr>
          <p:spPr>
            <a:xfrm>
              <a:off x="541450" y="3243975"/>
              <a:ext cx="49375" cy="74025"/>
            </a:xfrm>
            <a:custGeom>
              <a:avLst/>
              <a:gdLst/>
              <a:ahLst/>
              <a:cxnLst/>
              <a:rect l="l" t="t" r="r" b="b"/>
              <a:pathLst>
                <a:path w="1975" h="2961" extrusionOk="0">
                  <a:moveTo>
                    <a:pt x="1244" y="0"/>
                  </a:moveTo>
                  <a:cubicBezTo>
                    <a:pt x="1043" y="0"/>
                    <a:pt x="860" y="73"/>
                    <a:pt x="695" y="201"/>
                  </a:cubicBezTo>
                  <a:cubicBezTo>
                    <a:pt x="513" y="329"/>
                    <a:pt x="439" y="439"/>
                    <a:pt x="439" y="548"/>
                  </a:cubicBezTo>
                  <a:cubicBezTo>
                    <a:pt x="439" y="585"/>
                    <a:pt x="476" y="621"/>
                    <a:pt x="531" y="658"/>
                  </a:cubicBezTo>
                  <a:cubicBezTo>
                    <a:pt x="604" y="713"/>
                    <a:pt x="659" y="731"/>
                    <a:pt x="695" y="731"/>
                  </a:cubicBezTo>
                  <a:cubicBezTo>
                    <a:pt x="714" y="731"/>
                    <a:pt x="750" y="695"/>
                    <a:pt x="805" y="658"/>
                  </a:cubicBezTo>
                  <a:cubicBezTo>
                    <a:pt x="842" y="585"/>
                    <a:pt x="915" y="530"/>
                    <a:pt x="988" y="475"/>
                  </a:cubicBezTo>
                  <a:cubicBezTo>
                    <a:pt x="1079" y="420"/>
                    <a:pt x="1170" y="402"/>
                    <a:pt x="1262" y="402"/>
                  </a:cubicBezTo>
                  <a:cubicBezTo>
                    <a:pt x="1353" y="402"/>
                    <a:pt x="1426" y="439"/>
                    <a:pt x="1481" y="494"/>
                  </a:cubicBezTo>
                  <a:cubicBezTo>
                    <a:pt x="1518" y="567"/>
                    <a:pt x="1554" y="658"/>
                    <a:pt x="1554" y="786"/>
                  </a:cubicBezTo>
                  <a:cubicBezTo>
                    <a:pt x="1554" y="896"/>
                    <a:pt x="1518" y="1024"/>
                    <a:pt x="1426" y="1170"/>
                  </a:cubicBezTo>
                  <a:cubicBezTo>
                    <a:pt x="1353" y="1316"/>
                    <a:pt x="1262" y="1444"/>
                    <a:pt x="1152" y="1553"/>
                  </a:cubicBezTo>
                  <a:cubicBezTo>
                    <a:pt x="915" y="1809"/>
                    <a:pt x="659" y="2029"/>
                    <a:pt x="403" y="2211"/>
                  </a:cubicBezTo>
                  <a:cubicBezTo>
                    <a:pt x="129" y="2412"/>
                    <a:pt x="1" y="2540"/>
                    <a:pt x="1" y="2613"/>
                  </a:cubicBezTo>
                  <a:cubicBezTo>
                    <a:pt x="1" y="2686"/>
                    <a:pt x="56" y="2778"/>
                    <a:pt x="147" y="2851"/>
                  </a:cubicBezTo>
                  <a:cubicBezTo>
                    <a:pt x="238" y="2924"/>
                    <a:pt x="330" y="2961"/>
                    <a:pt x="421" y="2961"/>
                  </a:cubicBezTo>
                  <a:cubicBezTo>
                    <a:pt x="604" y="2961"/>
                    <a:pt x="915" y="2924"/>
                    <a:pt x="1335" y="2814"/>
                  </a:cubicBezTo>
                  <a:cubicBezTo>
                    <a:pt x="1755" y="2723"/>
                    <a:pt x="1975" y="2632"/>
                    <a:pt x="1975" y="2559"/>
                  </a:cubicBezTo>
                  <a:cubicBezTo>
                    <a:pt x="1975" y="2504"/>
                    <a:pt x="1956" y="2485"/>
                    <a:pt x="1901" y="2467"/>
                  </a:cubicBezTo>
                  <a:cubicBezTo>
                    <a:pt x="1865" y="2467"/>
                    <a:pt x="1810" y="2449"/>
                    <a:pt x="1737" y="2449"/>
                  </a:cubicBezTo>
                  <a:cubicBezTo>
                    <a:pt x="1664" y="2449"/>
                    <a:pt x="1536" y="2467"/>
                    <a:pt x="1371" y="2485"/>
                  </a:cubicBezTo>
                  <a:cubicBezTo>
                    <a:pt x="1207" y="2504"/>
                    <a:pt x="1024" y="2540"/>
                    <a:pt x="805" y="2577"/>
                  </a:cubicBezTo>
                  <a:cubicBezTo>
                    <a:pt x="586" y="2613"/>
                    <a:pt x="439" y="2632"/>
                    <a:pt x="385" y="2632"/>
                  </a:cubicBezTo>
                  <a:cubicBezTo>
                    <a:pt x="1408" y="1974"/>
                    <a:pt x="1938" y="1334"/>
                    <a:pt x="1938" y="731"/>
                  </a:cubicBezTo>
                  <a:cubicBezTo>
                    <a:pt x="1938" y="530"/>
                    <a:pt x="1865" y="347"/>
                    <a:pt x="1737" y="219"/>
                  </a:cubicBezTo>
                  <a:cubicBezTo>
                    <a:pt x="1609" y="73"/>
                    <a:pt x="1445" y="0"/>
                    <a:pt x="12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32"/>
            <p:cNvSpPr/>
            <p:nvPr/>
          </p:nvSpPr>
          <p:spPr>
            <a:xfrm>
              <a:off x="603600" y="3243975"/>
              <a:ext cx="44325" cy="74475"/>
            </a:xfrm>
            <a:custGeom>
              <a:avLst/>
              <a:gdLst/>
              <a:ahLst/>
              <a:cxnLst/>
              <a:rect l="l" t="t" r="r" b="b"/>
              <a:pathLst>
                <a:path w="1773" h="2979" extrusionOk="0">
                  <a:moveTo>
                    <a:pt x="1188" y="347"/>
                  </a:moveTo>
                  <a:cubicBezTo>
                    <a:pt x="1316" y="347"/>
                    <a:pt x="1389" y="567"/>
                    <a:pt x="1389" y="1005"/>
                  </a:cubicBezTo>
                  <a:cubicBezTo>
                    <a:pt x="1389" y="1206"/>
                    <a:pt x="1334" y="1444"/>
                    <a:pt x="1261" y="1718"/>
                  </a:cubicBezTo>
                  <a:cubicBezTo>
                    <a:pt x="1170" y="1974"/>
                    <a:pt x="1060" y="2193"/>
                    <a:pt x="950" y="2376"/>
                  </a:cubicBezTo>
                  <a:cubicBezTo>
                    <a:pt x="823" y="2559"/>
                    <a:pt x="731" y="2650"/>
                    <a:pt x="658" y="2650"/>
                  </a:cubicBezTo>
                  <a:cubicBezTo>
                    <a:pt x="475" y="2650"/>
                    <a:pt x="402" y="2485"/>
                    <a:pt x="402" y="2156"/>
                  </a:cubicBezTo>
                  <a:cubicBezTo>
                    <a:pt x="402" y="1974"/>
                    <a:pt x="420" y="1773"/>
                    <a:pt x="475" y="1553"/>
                  </a:cubicBezTo>
                  <a:cubicBezTo>
                    <a:pt x="548" y="1334"/>
                    <a:pt x="621" y="1133"/>
                    <a:pt x="695" y="950"/>
                  </a:cubicBezTo>
                  <a:cubicBezTo>
                    <a:pt x="786" y="786"/>
                    <a:pt x="877" y="640"/>
                    <a:pt x="969" y="512"/>
                  </a:cubicBezTo>
                  <a:cubicBezTo>
                    <a:pt x="1060" y="402"/>
                    <a:pt x="1133" y="347"/>
                    <a:pt x="1188" y="347"/>
                  </a:cubicBezTo>
                  <a:close/>
                  <a:moveTo>
                    <a:pt x="1206" y="0"/>
                  </a:moveTo>
                  <a:cubicBezTo>
                    <a:pt x="1042" y="0"/>
                    <a:pt x="859" y="110"/>
                    <a:pt x="658" y="329"/>
                  </a:cubicBezTo>
                  <a:cubicBezTo>
                    <a:pt x="475" y="548"/>
                    <a:pt x="311" y="841"/>
                    <a:pt x="183" y="1188"/>
                  </a:cubicBezTo>
                  <a:cubicBezTo>
                    <a:pt x="73" y="1535"/>
                    <a:pt x="0" y="1864"/>
                    <a:pt x="0" y="2211"/>
                  </a:cubicBezTo>
                  <a:cubicBezTo>
                    <a:pt x="0" y="2412"/>
                    <a:pt x="73" y="2577"/>
                    <a:pt x="201" y="2741"/>
                  </a:cubicBezTo>
                  <a:cubicBezTo>
                    <a:pt x="329" y="2906"/>
                    <a:pt x="475" y="2979"/>
                    <a:pt x="640" y="2979"/>
                  </a:cubicBezTo>
                  <a:cubicBezTo>
                    <a:pt x="823" y="2979"/>
                    <a:pt x="987" y="2869"/>
                    <a:pt x="1170" y="2650"/>
                  </a:cubicBezTo>
                  <a:cubicBezTo>
                    <a:pt x="1352" y="2431"/>
                    <a:pt x="1499" y="2175"/>
                    <a:pt x="1608" y="1864"/>
                  </a:cubicBezTo>
                  <a:cubicBezTo>
                    <a:pt x="1718" y="1553"/>
                    <a:pt x="1773" y="1243"/>
                    <a:pt x="1773" y="950"/>
                  </a:cubicBezTo>
                  <a:cubicBezTo>
                    <a:pt x="1773" y="640"/>
                    <a:pt x="1718" y="420"/>
                    <a:pt x="1627" y="256"/>
                  </a:cubicBezTo>
                  <a:cubicBezTo>
                    <a:pt x="1517" y="92"/>
                    <a:pt x="1389" y="0"/>
                    <a:pt x="12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32"/>
            <p:cNvSpPr/>
            <p:nvPr/>
          </p:nvSpPr>
          <p:spPr>
            <a:xfrm>
              <a:off x="656125" y="3243975"/>
              <a:ext cx="44350" cy="74475"/>
            </a:xfrm>
            <a:custGeom>
              <a:avLst/>
              <a:gdLst/>
              <a:ahLst/>
              <a:cxnLst/>
              <a:rect l="l" t="t" r="r" b="b"/>
              <a:pathLst>
                <a:path w="1774" h="2979" extrusionOk="0">
                  <a:moveTo>
                    <a:pt x="1188" y="347"/>
                  </a:moveTo>
                  <a:cubicBezTo>
                    <a:pt x="1316" y="347"/>
                    <a:pt x="1390" y="567"/>
                    <a:pt x="1390" y="1005"/>
                  </a:cubicBezTo>
                  <a:cubicBezTo>
                    <a:pt x="1390" y="1206"/>
                    <a:pt x="1335" y="1444"/>
                    <a:pt x="1262" y="1718"/>
                  </a:cubicBezTo>
                  <a:cubicBezTo>
                    <a:pt x="1170" y="1974"/>
                    <a:pt x="1061" y="2193"/>
                    <a:pt x="951" y="2376"/>
                  </a:cubicBezTo>
                  <a:cubicBezTo>
                    <a:pt x="823" y="2559"/>
                    <a:pt x="732" y="2650"/>
                    <a:pt x="659" y="2650"/>
                  </a:cubicBezTo>
                  <a:cubicBezTo>
                    <a:pt x="476" y="2650"/>
                    <a:pt x="403" y="2485"/>
                    <a:pt x="403" y="2156"/>
                  </a:cubicBezTo>
                  <a:cubicBezTo>
                    <a:pt x="403" y="1974"/>
                    <a:pt x="421" y="1773"/>
                    <a:pt x="476" y="1553"/>
                  </a:cubicBezTo>
                  <a:cubicBezTo>
                    <a:pt x="549" y="1334"/>
                    <a:pt x="622" y="1133"/>
                    <a:pt x="695" y="950"/>
                  </a:cubicBezTo>
                  <a:cubicBezTo>
                    <a:pt x="786" y="786"/>
                    <a:pt x="878" y="640"/>
                    <a:pt x="969" y="512"/>
                  </a:cubicBezTo>
                  <a:cubicBezTo>
                    <a:pt x="1061" y="402"/>
                    <a:pt x="1134" y="347"/>
                    <a:pt x="1188" y="347"/>
                  </a:cubicBezTo>
                  <a:close/>
                  <a:moveTo>
                    <a:pt x="1207" y="0"/>
                  </a:moveTo>
                  <a:cubicBezTo>
                    <a:pt x="1042" y="0"/>
                    <a:pt x="860" y="110"/>
                    <a:pt x="659" y="329"/>
                  </a:cubicBezTo>
                  <a:cubicBezTo>
                    <a:pt x="476" y="548"/>
                    <a:pt x="311" y="841"/>
                    <a:pt x="183" y="1188"/>
                  </a:cubicBezTo>
                  <a:cubicBezTo>
                    <a:pt x="74" y="1535"/>
                    <a:pt x="1" y="1864"/>
                    <a:pt x="1" y="2211"/>
                  </a:cubicBezTo>
                  <a:cubicBezTo>
                    <a:pt x="1" y="2412"/>
                    <a:pt x="74" y="2577"/>
                    <a:pt x="202" y="2741"/>
                  </a:cubicBezTo>
                  <a:cubicBezTo>
                    <a:pt x="330" y="2906"/>
                    <a:pt x="476" y="2979"/>
                    <a:pt x="640" y="2979"/>
                  </a:cubicBezTo>
                  <a:cubicBezTo>
                    <a:pt x="823" y="2979"/>
                    <a:pt x="987" y="2869"/>
                    <a:pt x="1170" y="2650"/>
                  </a:cubicBezTo>
                  <a:cubicBezTo>
                    <a:pt x="1353" y="2431"/>
                    <a:pt x="1499" y="2175"/>
                    <a:pt x="1609" y="1864"/>
                  </a:cubicBezTo>
                  <a:cubicBezTo>
                    <a:pt x="1718" y="1553"/>
                    <a:pt x="1773" y="1243"/>
                    <a:pt x="1773" y="950"/>
                  </a:cubicBezTo>
                  <a:cubicBezTo>
                    <a:pt x="1773" y="640"/>
                    <a:pt x="1718" y="420"/>
                    <a:pt x="1627" y="256"/>
                  </a:cubicBezTo>
                  <a:cubicBezTo>
                    <a:pt x="1517" y="92"/>
                    <a:pt x="1390" y="0"/>
                    <a:pt x="1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32"/>
            <p:cNvSpPr/>
            <p:nvPr/>
          </p:nvSpPr>
          <p:spPr>
            <a:xfrm>
              <a:off x="708675" y="3243975"/>
              <a:ext cx="44325" cy="74475"/>
            </a:xfrm>
            <a:custGeom>
              <a:avLst/>
              <a:gdLst/>
              <a:ahLst/>
              <a:cxnLst/>
              <a:rect l="l" t="t" r="r" b="b"/>
              <a:pathLst>
                <a:path w="1773" h="2979" extrusionOk="0">
                  <a:moveTo>
                    <a:pt x="1188" y="347"/>
                  </a:moveTo>
                  <a:cubicBezTo>
                    <a:pt x="1316" y="347"/>
                    <a:pt x="1389" y="567"/>
                    <a:pt x="1389" y="1005"/>
                  </a:cubicBezTo>
                  <a:cubicBezTo>
                    <a:pt x="1389" y="1206"/>
                    <a:pt x="1334" y="1444"/>
                    <a:pt x="1261" y="1718"/>
                  </a:cubicBezTo>
                  <a:cubicBezTo>
                    <a:pt x="1170" y="1974"/>
                    <a:pt x="1060" y="2193"/>
                    <a:pt x="950" y="2376"/>
                  </a:cubicBezTo>
                  <a:cubicBezTo>
                    <a:pt x="823" y="2559"/>
                    <a:pt x="731" y="2650"/>
                    <a:pt x="658" y="2650"/>
                  </a:cubicBezTo>
                  <a:cubicBezTo>
                    <a:pt x="475" y="2650"/>
                    <a:pt x="402" y="2485"/>
                    <a:pt x="402" y="2156"/>
                  </a:cubicBezTo>
                  <a:cubicBezTo>
                    <a:pt x="402" y="1974"/>
                    <a:pt x="420" y="1773"/>
                    <a:pt x="475" y="1553"/>
                  </a:cubicBezTo>
                  <a:cubicBezTo>
                    <a:pt x="548" y="1334"/>
                    <a:pt x="622" y="1133"/>
                    <a:pt x="695" y="950"/>
                  </a:cubicBezTo>
                  <a:cubicBezTo>
                    <a:pt x="786" y="786"/>
                    <a:pt x="877" y="640"/>
                    <a:pt x="969" y="512"/>
                  </a:cubicBezTo>
                  <a:cubicBezTo>
                    <a:pt x="1060" y="402"/>
                    <a:pt x="1133" y="347"/>
                    <a:pt x="1188" y="347"/>
                  </a:cubicBezTo>
                  <a:close/>
                  <a:moveTo>
                    <a:pt x="1206" y="0"/>
                  </a:moveTo>
                  <a:cubicBezTo>
                    <a:pt x="1042" y="0"/>
                    <a:pt x="859" y="110"/>
                    <a:pt x="658" y="329"/>
                  </a:cubicBezTo>
                  <a:cubicBezTo>
                    <a:pt x="475" y="548"/>
                    <a:pt x="311" y="841"/>
                    <a:pt x="183" y="1188"/>
                  </a:cubicBezTo>
                  <a:cubicBezTo>
                    <a:pt x="73" y="1535"/>
                    <a:pt x="0" y="1864"/>
                    <a:pt x="0" y="2211"/>
                  </a:cubicBezTo>
                  <a:cubicBezTo>
                    <a:pt x="0" y="2412"/>
                    <a:pt x="73" y="2577"/>
                    <a:pt x="201" y="2741"/>
                  </a:cubicBezTo>
                  <a:cubicBezTo>
                    <a:pt x="329" y="2906"/>
                    <a:pt x="475" y="2979"/>
                    <a:pt x="640" y="2979"/>
                  </a:cubicBezTo>
                  <a:cubicBezTo>
                    <a:pt x="823" y="2979"/>
                    <a:pt x="987" y="2869"/>
                    <a:pt x="1170" y="2650"/>
                  </a:cubicBezTo>
                  <a:cubicBezTo>
                    <a:pt x="1352" y="2431"/>
                    <a:pt x="1499" y="2175"/>
                    <a:pt x="1608" y="1864"/>
                  </a:cubicBezTo>
                  <a:cubicBezTo>
                    <a:pt x="1718" y="1553"/>
                    <a:pt x="1773" y="1243"/>
                    <a:pt x="1773" y="950"/>
                  </a:cubicBezTo>
                  <a:cubicBezTo>
                    <a:pt x="1773" y="640"/>
                    <a:pt x="1718" y="420"/>
                    <a:pt x="1627" y="256"/>
                  </a:cubicBezTo>
                  <a:cubicBezTo>
                    <a:pt x="1517" y="92"/>
                    <a:pt x="1389" y="0"/>
                    <a:pt x="12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32"/>
            <p:cNvSpPr/>
            <p:nvPr/>
          </p:nvSpPr>
          <p:spPr>
            <a:xfrm>
              <a:off x="540550" y="2677025"/>
              <a:ext cx="53025" cy="74025"/>
            </a:xfrm>
            <a:custGeom>
              <a:avLst/>
              <a:gdLst/>
              <a:ahLst/>
              <a:cxnLst/>
              <a:rect l="l" t="t" r="r" b="b"/>
              <a:pathLst>
                <a:path w="2121" h="2961" extrusionOk="0">
                  <a:moveTo>
                    <a:pt x="1499" y="0"/>
                  </a:moveTo>
                  <a:cubicBezTo>
                    <a:pt x="1316" y="0"/>
                    <a:pt x="1115" y="55"/>
                    <a:pt x="878" y="147"/>
                  </a:cubicBezTo>
                  <a:cubicBezTo>
                    <a:pt x="658" y="220"/>
                    <a:pt x="549" y="311"/>
                    <a:pt x="549" y="402"/>
                  </a:cubicBezTo>
                  <a:cubicBezTo>
                    <a:pt x="549" y="421"/>
                    <a:pt x="567" y="475"/>
                    <a:pt x="640" y="530"/>
                  </a:cubicBezTo>
                  <a:cubicBezTo>
                    <a:pt x="695" y="603"/>
                    <a:pt x="750" y="622"/>
                    <a:pt x="768" y="622"/>
                  </a:cubicBezTo>
                  <a:cubicBezTo>
                    <a:pt x="786" y="622"/>
                    <a:pt x="896" y="585"/>
                    <a:pt x="1079" y="494"/>
                  </a:cubicBezTo>
                  <a:cubicBezTo>
                    <a:pt x="1243" y="402"/>
                    <a:pt x="1389" y="348"/>
                    <a:pt x="1517" y="348"/>
                  </a:cubicBezTo>
                  <a:cubicBezTo>
                    <a:pt x="1645" y="348"/>
                    <a:pt x="1718" y="421"/>
                    <a:pt x="1718" y="549"/>
                  </a:cubicBezTo>
                  <a:cubicBezTo>
                    <a:pt x="1718" y="658"/>
                    <a:pt x="1663" y="768"/>
                    <a:pt x="1572" y="877"/>
                  </a:cubicBezTo>
                  <a:cubicBezTo>
                    <a:pt x="1462" y="987"/>
                    <a:pt x="1353" y="1078"/>
                    <a:pt x="1225" y="1152"/>
                  </a:cubicBezTo>
                  <a:cubicBezTo>
                    <a:pt x="1097" y="1206"/>
                    <a:pt x="969" y="1280"/>
                    <a:pt x="859" y="1353"/>
                  </a:cubicBezTo>
                  <a:cubicBezTo>
                    <a:pt x="731" y="1426"/>
                    <a:pt x="658" y="1481"/>
                    <a:pt x="640" y="1517"/>
                  </a:cubicBezTo>
                  <a:cubicBezTo>
                    <a:pt x="640" y="1535"/>
                    <a:pt x="622" y="1535"/>
                    <a:pt x="622" y="1572"/>
                  </a:cubicBezTo>
                  <a:cubicBezTo>
                    <a:pt x="622" y="1627"/>
                    <a:pt x="786" y="1682"/>
                    <a:pt x="1115" y="1736"/>
                  </a:cubicBezTo>
                  <a:cubicBezTo>
                    <a:pt x="1243" y="1755"/>
                    <a:pt x="1353" y="1791"/>
                    <a:pt x="1462" y="1828"/>
                  </a:cubicBezTo>
                  <a:cubicBezTo>
                    <a:pt x="1554" y="1883"/>
                    <a:pt x="1608" y="1937"/>
                    <a:pt x="1608" y="2010"/>
                  </a:cubicBezTo>
                  <a:cubicBezTo>
                    <a:pt x="1608" y="2138"/>
                    <a:pt x="1517" y="2266"/>
                    <a:pt x="1353" y="2376"/>
                  </a:cubicBezTo>
                  <a:cubicBezTo>
                    <a:pt x="1188" y="2467"/>
                    <a:pt x="1005" y="2540"/>
                    <a:pt x="804" y="2595"/>
                  </a:cubicBezTo>
                  <a:cubicBezTo>
                    <a:pt x="603" y="2632"/>
                    <a:pt x="421" y="2687"/>
                    <a:pt x="256" y="2723"/>
                  </a:cubicBezTo>
                  <a:cubicBezTo>
                    <a:pt x="92" y="2760"/>
                    <a:pt x="0" y="2796"/>
                    <a:pt x="0" y="2815"/>
                  </a:cubicBezTo>
                  <a:cubicBezTo>
                    <a:pt x="0" y="2906"/>
                    <a:pt x="128" y="2961"/>
                    <a:pt x="402" y="2961"/>
                  </a:cubicBezTo>
                  <a:cubicBezTo>
                    <a:pt x="658" y="2961"/>
                    <a:pt x="914" y="2924"/>
                    <a:pt x="1170" y="2833"/>
                  </a:cubicBezTo>
                  <a:cubicBezTo>
                    <a:pt x="1426" y="2760"/>
                    <a:pt x="1627" y="2632"/>
                    <a:pt x="1809" y="2486"/>
                  </a:cubicBezTo>
                  <a:cubicBezTo>
                    <a:pt x="1992" y="2339"/>
                    <a:pt x="2084" y="2193"/>
                    <a:pt x="2084" y="2029"/>
                  </a:cubicBezTo>
                  <a:cubicBezTo>
                    <a:pt x="2084" y="1883"/>
                    <a:pt x="2011" y="1755"/>
                    <a:pt x="1846" y="1663"/>
                  </a:cubicBezTo>
                  <a:cubicBezTo>
                    <a:pt x="1700" y="1572"/>
                    <a:pt x="1499" y="1517"/>
                    <a:pt x="1243" y="1481"/>
                  </a:cubicBezTo>
                  <a:cubicBezTo>
                    <a:pt x="1481" y="1371"/>
                    <a:pt x="1682" y="1243"/>
                    <a:pt x="1864" y="1078"/>
                  </a:cubicBezTo>
                  <a:cubicBezTo>
                    <a:pt x="2029" y="914"/>
                    <a:pt x="2120" y="750"/>
                    <a:pt x="2120" y="603"/>
                  </a:cubicBezTo>
                  <a:cubicBezTo>
                    <a:pt x="2120" y="439"/>
                    <a:pt x="2065" y="311"/>
                    <a:pt x="1937" y="183"/>
                  </a:cubicBezTo>
                  <a:cubicBezTo>
                    <a:pt x="1809" y="55"/>
                    <a:pt x="1663" y="0"/>
                    <a:pt x="1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32"/>
            <p:cNvSpPr/>
            <p:nvPr/>
          </p:nvSpPr>
          <p:spPr>
            <a:xfrm>
              <a:off x="602675" y="2676575"/>
              <a:ext cx="43875" cy="74475"/>
            </a:xfrm>
            <a:custGeom>
              <a:avLst/>
              <a:gdLst/>
              <a:ahLst/>
              <a:cxnLst/>
              <a:rect l="l" t="t" r="r" b="b"/>
              <a:pathLst>
                <a:path w="1755" h="2979" extrusionOk="0">
                  <a:moveTo>
                    <a:pt x="1188" y="329"/>
                  </a:moveTo>
                  <a:cubicBezTo>
                    <a:pt x="1316" y="329"/>
                    <a:pt x="1389" y="548"/>
                    <a:pt x="1389" y="1005"/>
                  </a:cubicBezTo>
                  <a:cubicBezTo>
                    <a:pt x="1389" y="1206"/>
                    <a:pt x="1335" y="1444"/>
                    <a:pt x="1243" y="1700"/>
                  </a:cubicBezTo>
                  <a:cubicBezTo>
                    <a:pt x="1152" y="1974"/>
                    <a:pt x="1061" y="2193"/>
                    <a:pt x="933" y="2376"/>
                  </a:cubicBezTo>
                  <a:cubicBezTo>
                    <a:pt x="823" y="2558"/>
                    <a:pt x="732" y="2631"/>
                    <a:pt x="640" y="2631"/>
                  </a:cubicBezTo>
                  <a:cubicBezTo>
                    <a:pt x="476" y="2631"/>
                    <a:pt x="384" y="2485"/>
                    <a:pt x="384" y="2156"/>
                  </a:cubicBezTo>
                  <a:cubicBezTo>
                    <a:pt x="384" y="1974"/>
                    <a:pt x="421" y="1773"/>
                    <a:pt x="476" y="1535"/>
                  </a:cubicBezTo>
                  <a:cubicBezTo>
                    <a:pt x="549" y="1316"/>
                    <a:pt x="604" y="1115"/>
                    <a:pt x="695" y="950"/>
                  </a:cubicBezTo>
                  <a:cubicBezTo>
                    <a:pt x="786" y="768"/>
                    <a:pt x="878" y="621"/>
                    <a:pt x="969" y="512"/>
                  </a:cubicBezTo>
                  <a:cubicBezTo>
                    <a:pt x="1061" y="402"/>
                    <a:pt x="1134" y="329"/>
                    <a:pt x="1188" y="329"/>
                  </a:cubicBezTo>
                  <a:close/>
                  <a:moveTo>
                    <a:pt x="1207" y="0"/>
                  </a:moveTo>
                  <a:cubicBezTo>
                    <a:pt x="1024" y="0"/>
                    <a:pt x="841" y="110"/>
                    <a:pt x="658" y="329"/>
                  </a:cubicBezTo>
                  <a:cubicBezTo>
                    <a:pt x="476" y="548"/>
                    <a:pt x="311" y="822"/>
                    <a:pt x="183" y="1170"/>
                  </a:cubicBezTo>
                  <a:cubicBezTo>
                    <a:pt x="55" y="1517"/>
                    <a:pt x="1" y="1864"/>
                    <a:pt x="1" y="2211"/>
                  </a:cubicBezTo>
                  <a:cubicBezTo>
                    <a:pt x="1" y="2394"/>
                    <a:pt x="55" y="2577"/>
                    <a:pt x="183" y="2741"/>
                  </a:cubicBezTo>
                  <a:cubicBezTo>
                    <a:pt x="311" y="2887"/>
                    <a:pt x="476" y="2979"/>
                    <a:pt x="640" y="2979"/>
                  </a:cubicBezTo>
                  <a:cubicBezTo>
                    <a:pt x="805" y="2979"/>
                    <a:pt x="987" y="2869"/>
                    <a:pt x="1170" y="2650"/>
                  </a:cubicBezTo>
                  <a:cubicBezTo>
                    <a:pt x="1353" y="2430"/>
                    <a:pt x="1481" y="2156"/>
                    <a:pt x="1590" y="1846"/>
                  </a:cubicBezTo>
                  <a:cubicBezTo>
                    <a:pt x="1700" y="1535"/>
                    <a:pt x="1755" y="1243"/>
                    <a:pt x="1755" y="950"/>
                  </a:cubicBezTo>
                  <a:cubicBezTo>
                    <a:pt x="1755" y="640"/>
                    <a:pt x="1718" y="402"/>
                    <a:pt x="1609" y="238"/>
                  </a:cubicBezTo>
                  <a:cubicBezTo>
                    <a:pt x="1517" y="73"/>
                    <a:pt x="1389" y="0"/>
                    <a:pt x="1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32"/>
            <p:cNvSpPr/>
            <p:nvPr/>
          </p:nvSpPr>
          <p:spPr>
            <a:xfrm>
              <a:off x="655225" y="2676575"/>
              <a:ext cx="43875" cy="74475"/>
            </a:xfrm>
            <a:custGeom>
              <a:avLst/>
              <a:gdLst/>
              <a:ahLst/>
              <a:cxnLst/>
              <a:rect l="l" t="t" r="r" b="b"/>
              <a:pathLst>
                <a:path w="1755" h="2979" extrusionOk="0">
                  <a:moveTo>
                    <a:pt x="1188" y="329"/>
                  </a:moveTo>
                  <a:cubicBezTo>
                    <a:pt x="1316" y="329"/>
                    <a:pt x="1389" y="548"/>
                    <a:pt x="1389" y="1005"/>
                  </a:cubicBezTo>
                  <a:cubicBezTo>
                    <a:pt x="1389" y="1206"/>
                    <a:pt x="1334" y="1444"/>
                    <a:pt x="1243" y="1700"/>
                  </a:cubicBezTo>
                  <a:cubicBezTo>
                    <a:pt x="1151" y="1974"/>
                    <a:pt x="1060" y="2193"/>
                    <a:pt x="932" y="2376"/>
                  </a:cubicBezTo>
                  <a:cubicBezTo>
                    <a:pt x="822" y="2558"/>
                    <a:pt x="731" y="2631"/>
                    <a:pt x="640" y="2631"/>
                  </a:cubicBezTo>
                  <a:cubicBezTo>
                    <a:pt x="475" y="2631"/>
                    <a:pt x="384" y="2485"/>
                    <a:pt x="384" y="2156"/>
                  </a:cubicBezTo>
                  <a:cubicBezTo>
                    <a:pt x="384" y="1974"/>
                    <a:pt x="420" y="1773"/>
                    <a:pt x="475" y="1535"/>
                  </a:cubicBezTo>
                  <a:cubicBezTo>
                    <a:pt x="548" y="1316"/>
                    <a:pt x="603" y="1115"/>
                    <a:pt x="695" y="950"/>
                  </a:cubicBezTo>
                  <a:cubicBezTo>
                    <a:pt x="786" y="768"/>
                    <a:pt x="877" y="621"/>
                    <a:pt x="969" y="512"/>
                  </a:cubicBezTo>
                  <a:cubicBezTo>
                    <a:pt x="1060" y="402"/>
                    <a:pt x="1133" y="329"/>
                    <a:pt x="1188" y="329"/>
                  </a:cubicBezTo>
                  <a:close/>
                  <a:moveTo>
                    <a:pt x="1206" y="0"/>
                  </a:moveTo>
                  <a:cubicBezTo>
                    <a:pt x="1023" y="0"/>
                    <a:pt x="841" y="110"/>
                    <a:pt x="658" y="329"/>
                  </a:cubicBezTo>
                  <a:cubicBezTo>
                    <a:pt x="475" y="548"/>
                    <a:pt x="311" y="822"/>
                    <a:pt x="183" y="1170"/>
                  </a:cubicBezTo>
                  <a:cubicBezTo>
                    <a:pt x="55" y="1517"/>
                    <a:pt x="0" y="1864"/>
                    <a:pt x="0" y="2211"/>
                  </a:cubicBezTo>
                  <a:cubicBezTo>
                    <a:pt x="0" y="2394"/>
                    <a:pt x="55" y="2577"/>
                    <a:pt x="183" y="2741"/>
                  </a:cubicBezTo>
                  <a:cubicBezTo>
                    <a:pt x="311" y="2887"/>
                    <a:pt x="475" y="2979"/>
                    <a:pt x="640" y="2979"/>
                  </a:cubicBezTo>
                  <a:cubicBezTo>
                    <a:pt x="804" y="2979"/>
                    <a:pt x="987" y="2869"/>
                    <a:pt x="1170" y="2650"/>
                  </a:cubicBezTo>
                  <a:cubicBezTo>
                    <a:pt x="1352" y="2430"/>
                    <a:pt x="1480" y="2156"/>
                    <a:pt x="1590" y="1846"/>
                  </a:cubicBezTo>
                  <a:cubicBezTo>
                    <a:pt x="1700" y="1535"/>
                    <a:pt x="1754" y="1243"/>
                    <a:pt x="1754" y="950"/>
                  </a:cubicBezTo>
                  <a:cubicBezTo>
                    <a:pt x="1754" y="640"/>
                    <a:pt x="1718" y="402"/>
                    <a:pt x="1608" y="238"/>
                  </a:cubicBezTo>
                  <a:cubicBezTo>
                    <a:pt x="1517" y="73"/>
                    <a:pt x="1389" y="0"/>
                    <a:pt x="12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32"/>
            <p:cNvSpPr/>
            <p:nvPr/>
          </p:nvSpPr>
          <p:spPr>
            <a:xfrm>
              <a:off x="707750" y="2676575"/>
              <a:ext cx="43875" cy="74475"/>
            </a:xfrm>
            <a:custGeom>
              <a:avLst/>
              <a:gdLst/>
              <a:ahLst/>
              <a:cxnLst/>
              <a:rect l="l" t="t" r="r" b="b"/>
              <a:pathLst>
                <a:path w="1755" h="2979" extrusionOk="0">
                  <a:moveTo>
                    <a:pt x="1188" y="329"/>
                  </a:moveTo>
                  <a:cubicBezTo>
                    <a:pt x="1316" y="329"/>
                    <a:pt x="1389" y="548"/>
                    <a:pt x="1389" y="1005"/>
                  </a:cubicBezTo>
                  <a:cubicBezTo>
                    <a:pt x="1389" y="1206"/>
                    <a:pt x="1335" y="1444"/>
                    <a:pt x="1243" y="1700"/>
                  </a:cubicBezTo>
                  <a:cubicBezTo>
                    <a:pt x="1152" y="1974"/>
                    <a:pt x="1061" y="2193"/>
                    <a:pt x="933" y="2376"/>
                  </a:cubicBezTo>
                  <a:cubicBezTo>
                    <a:pt x="823" y="2558"/>
                    <a:pt x="732" y="2631"/>
                    <a:pt x="640" y="2631"/>
                  </a:cubicBezTo>
                  <a:cubicBezTo>
                    <a:pt x="476" y="2631"/>
                    <a:pt x="384" y="2485"/>
                    <a:pt x="384" y="2156"/>
                  </a:cubicBezTo>
                  <a:cubicBezTo>
                    <a:pt x="384" y="1974"/>
                    <a:pt x="421" y="1773"/>
                    <a:pt x="476" y="1535"/>
                  </a:cubicBezTo>
                  <a:cubicBezTo>
                    <a:pt x="549" y="1316"/>
                    <a:pt x="604" y="1115"/>
                    <a:pt x="695" y="950"/>
                  </a:cubicBezTo>
                  <a:cubicBezTo>
                    <a:pt x="786" y="768"/>
                    <a:pt x="878" y="621"/>
                    <a:pt x="969" y="512"/>
                  </a:cubicBezTo>
                  <a:cubicBezTo>
                    <a:pt x="1061" y="402"/>
                    <a:pt x="1134" y="329"/>
                    <a:pt x="1188" y="329"/>
                  </a:cubicBezTo>
                  <a:close/>
                  <a:moveTo>
                    <a:pt x="1207" y="0"/>
                  </a:moveTo>
                  <a:cubicBezTo>
                    <a:pt x="1024" y="0"/>
                    <a:pt x="841" y="110"/>
                    <a:pt x="659" y="329"/>
                  </a:cubicBezTo>
                  <a:cubicBezTo>
                    <a:pt x="476" y="548"/>
                    <a:pt x="311" y="822"/>
                    <a:pt x="183" y="1170"/>
                  </a:cubicBezTo>
                  <a:cubicBezTo>
                    <a:pt x="55" y="1517"/>
                    <a:pt x="1" y="1864"/>
                    <a:pt x="1" y="2211"/>
                  </a:cubicBezTo>
                  <a:cubicBezTo>
                    <a:pt x="1" y="2394"/>
                    <a:pt x="55" y="2577"/>
                    <a:pt x="183" y="2741"/>
                  </a:cubicBezTo>
                  <a:cubicBezTo>
                    <a:pt x="311" y="2887"/>
                    <a:pt x="476" y="2979"/>
                    <a:pt x="640" y="2979"/>
                  </a:cubicBezTo>
                  <a:cubicBezTo>
                    <a:pt x="805" y="2979"/>
                    <a:pt x="987" y="2869"/>
                    <a:pt x="1170" y="2650"/>
                  </a:cubicBezTo>
                  <a:cubicBezTo>
                    <a:pt x="1353" y="2430"/>
                    <a:pt x="1481" y="2156"/>
                    <a:pt x="1590" y="1846"/>
                  </a:cubicBezTo>
                  <a:cubicBezTo>
                    <a:pt x="1700" y="1535"/>
                    <a:pt x="1755" y="1243"/>
                    <a:pt x="1755" y="950"/>
                  </a:cubicBezTo>
                  <a:cubicBezTo>
                    <a:pt x="1755" y="640"/>
                    <a:pt x="1718" y="402"/>
                    <a:pt x="1609" y="238"/>
                  </a:cubicBezTo>
                  <a:cubicBezTo>
                    <a:pt x="1517" y="73"/>
                    <a:pt x="1389" y="0"/>
                    <a:pt x="1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32"/>
            <p:cNvSpPr/>
            <p:nvPr/>
          </p:nvSpPr>
          <p:spPr>
            <a:xfrm>
              <a:off x="544650" y="2109150"/>
              <a:ext cx="46175" cy="77250"/>
            </a:xfrm>
            <a:custGeom>
              <a:avLst/>
              <a:gdLst/>
              <a:ahLst/>
              <a:cxnLst/>
              <a:rect l="l" t="t" r="r" b="b"/>
              <a:pathLst>
                <a:path w="1847" h="3090" extrusionOk="0">
                  <a:moveTo>
                    <a:pt x="1061" y="1"/>
                  </a:moveTo>
                  <a:cubicBezTo>
                    <a:pt x="1024" y="1"/>
                    <a:pt x="933" y="56"/>
                    <a:pt x="823" y="184"/>
                  </a:cubicBezTo>
                  <a:cubicBezTo>
                    <a:pt x="714" y="293"/>
                    <a:pt x="586" y="440"/>
                    <a:pt x="458" y="604"/>
                  </a:cubicBezTo>
                  <a:cubicBezTo>
                    <a:pt x="348" y="768"/>
                    <a:pt x="238" y="933"/>
                    <a:pt x="147" y="1134"/>
                  </a:cubicBezTo>
                  <a:cubicBezTo>
                    <a:pt x="56" y="1317"/>
                    <a:pt x="1" y="1463"/>
                    <a:pt x="1" y="1591"/>
                  </a:cubicBezTo>
                  <a:cubicBezTo>
                    <a:pt x="1" y="1774"/>
                    <a:pt x="56" y="1901"/>
                    <a:pt x="165" y="1993"/>
                  </a:cubicBezTo>
                  <a:cubicBezTo>
                    <a:pt x="275" y="2084"/>
                    <a:pt x="421" y="2139"/>
                    <a:pt x="586" y="2139"/>
                  </a:cubicBezTo>
                  <a:cubicBezTo>
                    <a:pt x="823" y="2139"/>
                    <a:pt x="1079" y="2084"/>
                    <a:pt x="1335" y="1956"/>
                  </a:cubicBezTo>
                  <a:lnTo>
                    <a:pt x="1335" y="1956"/>
                  </a:lnTo>
                  <a:cubicBezTo>
                    <a:pt x="1317" y="2084"/>
                    <a:pt x="1262" y="2212"/>
                    <a:pt x="1225" y="2358"/>
                  </a:cubicBezTo>
                  <a:cubicBezTo>
                    <a:pt x="1170" y="2504"/>
                    <a:pt x="1152" y="2614"/>
                    <a:pt x="1116" y="2705"/>
                  </a:cubicBezTo>
                  <a:cubicBezTo>
                    <a:pt x="1097" y="2797"/>
                    <a:pt x="1079" y="2852"/>
                    <a:pt x="1079" y="2907"/>
                  </a:cubicBezTo>
                  <a:cubicBezTo>
                    <a:pt x="1079" y="2943"/>
                    <a:pt x="1097" y="2998"/>
                    <a:pt x="1116" y="3034"/>
                  </a:cubicBezTo>
                  <a:cubicBezTo>
                    <a:pt x="1152" y="3071"/>
                    <a:pt x="1189" y="3089"/>
                    <a:pt x="1207" y="3089"/>
                  </a:cubicBezTo>
                  <a:cubicBezTo>
                    <a:pt x="1298" y="3089"/>
                    <a:pt x="1426" y="2815"/>
                    <a:pt x="1591" y="2285"/>
                  </a:cubicBezTo>
                  <a:cubicBezTo>
                    <a:pt x="1755" y="1737"/>
                    <a:pt x="1847" y="1335"/>
                    <a:pt x="1847" y="1097"/>
                  </a:cubicBezTo>
                  <a:cubicBezTo>
                    <a:pt x="1847" y="1024"/>
                    <a:pt x="1810" y="969"/>
                    <a:pt x="1737" y="915"/>
                  </a:cubicBezTo>
                  <a:cubicBezTo>
                    <a:pt x="1664" y="842"/>
                    <a:pt x="1609" y="805"/>
                    <a:pt x="1554" y="805"/>
                  </a:cubicBezTo>
                  <a:cubicBezTo>
                    <a:pt x="1499" y="805"/>
                    <a:pt x="1463" y="860"/>
                    <a:pt x="1463" y="951"/>
                  </a:cubicBezTo>
                  <a:cubicBezTo>
                    <a:pt x="1463" y="1152"/>
                    <a:pt x="1444" y="1353"/>
                    <a:pt x="1408" y="1591"/>
                  </a:cubicBezTo>
                  <a:cubicBezTo>
                    <a:pt x="1408" y="1591"/>
                    <a:pt x="1317" y="1627"/>
                    <a:pt x="1116" y="1700"/>
                  </a:cubicBezTo>
                  <a:cubicBezTo>
                    <a:pt x="915" y="1774"/>
                    <a:pt x="750" y="1810"/>
                    <a:pt x="622" y="1810"/>
                  </a:cubicBezTo>
                  <a:cubicBezTo>
                    <a:pt x="458" y="1810"/>
                    <a:pt x="385" y="1737"/>
                    <a:pt x="385" y="1573"/>
                  </a:cubicBezTo>
                  <a:cubicBezTo>
                    <a:pt x="385" y="1445"/>
                    <a:pt x="458" y="1280"/>
                    <a:pt x="604" y="1061"/>
                  </a:cubicBezTo>
                  <a:cubicBezTo>
                    <a:pt x="750" y="860"/>
                    <a:pt x="896" y="659"/>
                    <a:pt x="1042" y="494"/>
                  </a:cubicBezTo>
                  <a:cubicBezTo>
                    <a:pt x="1189" y="312"/>
                    <a:pt x="1262" y="202"/>
                    <a:pt x="1262" y="165"/>
                  </a:cubicBezTo>
                  <a:cubicBezTo>
                    <a:pt x="1262" y="129"/>
                    <a:pt x="1243" y="92"/>
                    <a:pt x="1207" y="56"/>
                  </a:cubicBezTo>
                  <a:cubicBezTo>
                    <a:pt x="1152" y="19"/>
                    <a:pt x="1116" y="1"/>
                    <a:pt x="10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32"/>
            <p:cNvSpPr/>
            <p:nvPr/>
          </p:nvSpPr>
          <p:spPr>
            <a:xfrm>
              <a:off x="600400" y="2108700"/>
              <a:ext cx="44325" cy="74500"/>
            </a:xfrm>
            <a:custGeom>
              <a:avLst/>
              <a:gdLst/>
              <a:ahLst/>
              <a:cxnLst/>
              <a:rect l="l" t="t" r="r" b="b"/>
              <a:pathLst>
                <a:path w="1773" h="2980" extrusionOk="0">
                  <a:moveTo>
                    <a:pt x="1188" y="348"/>
                  </a:moveTo>
                  <a:cubicBezTo>
                    <a:pt x="1316" y="348"/>
                    <a:pt x="1389" y="567"/>
                    <a:pt x="1389" y="1006"/>
                  </a:cubicBezTo>
                  <a:cubicBezTo>
                    <a:pt x="1389" y="1225"/>
                    <a:pt x="1353" y="1463"/>
                    <a:pt x="1261" y="1718"/>
                  </a:cubicBezTo>
                  <a:cubicBezTo>
                    <a:pt x="1170" y="1993"/>
                    <a:pt x="1060" y="2212"/>
                    <a:pt x="951" y="2376"/>
                  </a:cubicBezTo>
                  <a:cubicBezTo>
                    <a:pt x="841" y="2559"/>
                    <a:pt x="731" y="2650"/>
                    <a:pt x="658" y="2650"/>
                  </a:cubicBezTo>
                  <a:cubicBezTo>
                    <a:pt x="475" y="2650"/>
                    <a:pt x="402" y="2486"/>
                    <a:pt x="402" y="2175"/>
                  </a:cubicBezTo>
                  <a:cubicBezTo>
                    <a:pt x="402" y="1974"/>
                    <a:pt x="421" y="1773"/>
                    <a:pt x="494" y="1554"/>
                  </a:cubicBezTo>
                  <a:cubicBezTo>
                    <a:pt x="548" y="1335"/>
                    <a:pt x="622" y="1134"/>
                    <a:pt x="695" y="969"/>
                  </a:cubicBezTo>
                  <a:cubicBezTo>
                    <a:pt x="786" y="786"/>
                    <a:pt x="877" y="640"/>
                    <a:pt x="969" y="531"/>
                  </a:cubicBezTo>
                  <a:cubicBezTo>
                    <a:pt x="1060" y="403"/>
                    <a:pt x="1133" y="348"/>
                    <a:pt x="1188" y="348"/>
                  </a:cubicBezTo>
                  <a:close/>
                  <a:moveTo>
                    <a:pt x="1206" y="1"/>
                  </a:moveTo>
                  <a:cubicBezTo>
                    <a:pt x="1042" y="1"/>
                    <a:pt x="859" y="110"/>
                    <a:pt x="658" y="330"/>
                  </a:cubicBezTo>
                  <a:cubicBezTo>
                    <a:pt x="475" y="549"/>
                    <a:pt x="311" y="841"/>
                    <a:pt x="183" y="1188"/>
                  </a:cubicBezTo>
                  <a:cubicBezTo>
                    <a:pt x="73" y="1536"/>
                    <a:pt x="0" y="1883"/>
                    <a:pt x="0" y="2212"/>
                  </a:cubicBezTo>
                  <a:cubicBezTo>
                    <a:pt x="0" y="2413"/>
                    <a:pt x="73" y="2596"/>
                    <a:pt x="201" y="2742"/>
                  </a:cubicBezTo>
                  <a:cubicBezTo>
                    <a:pt x="329" y="2906"/>
                    <a:pt x="475" y="2979"/>
                    <a:pt x="640" y="2979"/>
                  </a:cubicBezTo>
                  <a:cubicBezTo>
                    <a:pt x="823" y="2979"/>
                    <a:pt x="987" y="2870"/>
                    <a:pt x="1170" y="2669"/>
                  </a:cubicBezTo>
                  <a:cubicBezTo>
                    <a:pt x="1353" y="2449"/>
                    <a:pt x="1499" y="2175"/>
                    <a:pt x="1608" y="1865"/>
                  </a:cubicBezTo>
                  <a:cubicBezTo>
                    <a:pt x="1718" y="1554"/>
                    <a:pt x="1773" y="1262"/>
                    <a:pt x="1773" y="951"/>
                  </a:cubicBezTo>
                  <a:cubicBezTo>
                    <a:pt x="1773" y="659"/>
                    <a:pt x="1718" y="421"/>
                    <a:pt x="1627" y="257"/>
                  </a:cubicBezTo>
                  <a:cubicBezTo>
                    <a:pt x="1517" y="92"/>
                    <a:pt x="1389" y="1"/>
                    <a:pt x="1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32"/>
            <p:cNvSpPr/>
            <p:nvPr/>
          </p:nvSpPr>
          <p:spPr>
            <a:xfrm>
              <a:off x="652925" y="2108700"/>
              <a:ext cx="44350" cy="74500"/>
            </a:xfrm>
            <a:custGeom>
              <a:avLst/>
              <a:gdLst/>
              <a:ahLst/>
              <a:cxnLst/>
              <a:rect l="l" t="t" r="r" b="b"/>
              <a:pathLst>
                <a:path w="1774" h="2980" extrusionOk="0">
                  <a:moveTo>
                    <a:pt x="1189" y="348"/>
                  </a:moveTo>
                  <a:cubicBezTo>
                    <a:pt x="1316" y="348"/>
                    <a:pt x="1390" y="567"/>
                    <a:pt x="1390" y="1006"/>
                  </a:cubicBezTo>
                  <a:cubicBezTo>
                    <a:pt x="1390" y="1225"/>
                    <a:pt x="1353" y="1463"/>
                    <a:pt x="1262" y="1718"/>
                  </a:cubicBezTo>
                  <a:cubicBezTo>
                    <a:pt x="1170" y="1993"/>
                    <a:pt x="1061" y="2212"/>
                    <a:pt x="951" y="2376"/>
                  </a:cubicBezTo>
                  <a:cubicBezTo>
                    <a:pt x="841" y="2559"/>
                    <a:pt x="732" y="2650"/>
                    <a:pt x="659" y="2650"/>
                  </a:cubicBezTo>
                  <a:cubicBezTo>
                    <a:pt x="476" y="2650"/>
                    <a:pt x="403" y="2486"/>
                    <a:pt x="403" y="2175"/>
                  </a:cubicBezTo>
                  <a:cubicBezTo>
                    <a:pt x="403" y="1974"/>
                    <a:pt x="421" y="1773"/>
                    <a:pt x="494" y="1554"/>
                  </a:cubicBezTo>
                  <a:cubicBezTo>
                    <a:pt x="549" y="1335"/>
                    <a:pt x="622" y="1134"/>
                    <a:pt x="695" y="969"/>
                  </a:cubicBezTo>
                  <a:cubicBezTo>
                    <a:pt x="787" y="786"/>
                    <a:pt x="878" y="640"/>
                    <a:pt x="969" y="531"/>
                  </a:cubicBezTo>
                  <a:cubicBezTo>
                    <a:pt x="1061" y="403"/>
                    <a:pt x="1134" y="348"/>
                    <a:pt x="1189" y="348"/>
                  </a:cubicBezTo>
                  <a:close/>
                  <a:moveTo>
                    <a:pt x="1207" y="1"/>
                  </a:moveTo>
                  <a:cubicBezTo>
                    <a:pt x="1042" y="1"/>
                    <a:pt x="860" y="110"/>
                    <a:pt x="659" y="330"/>
                  </a:cubicBezTo>
                  <a:cubicBezTo>
                    <a:pt x="476" y="549"/>
                    <a:pt x="311" y="841"/>
                    <a:pt x="184" y="1188"/>
                  </a:cubicBezTo>
                  <a:cubicBezTo>
                    <a:pt x="74" y="1536"/>
                    <a:pt x="1" y="1883"/>
                    <a:pt x="1" y="2212"/>
                  </a:cubicBezTo>
                  <a:cubicBezTo>
                    <a:pt x="1" y="2413"/>
                    <a:pt x="74" y="2596"/>
                    <a:pt x="202" y="2742"/>
                  </a:cubicBezTo>
                  <a:cubicBezTo>
                    <a:pt x="330" y="2906"/>
                    <a:pt x="476" y="2979"/>
                    <a:pt x="640" y="2979"/>
                  </a:cubicBezTo>
                  <a:cubicBezTo>
                    <a:pt x="823" y="2979"/>
                    <a:pt x="988" y="2870"/>
                    <a:pt x="1170" y="2669"/>
                  </a:cubicBezTo>
                  <a:cubicBezTo>
                    <a:pt x="1353" y="2449"/>
                    <a:pt x="1499" y="2175"/>
                    <a:pt x="1609" y="1865"/>
                  </a:cubicBezTo>
                  <a:cubicBezTo>
                    <a:pt x="1719" y="1554"/>
                    <a:pt x="1773" y="1262"/>
                    <a:pt x="1773" y="951"/>
                  </a:cubicBezTo>
                  <a:cubicBezTo>
                    <a:pt x="1773" y="659"/>
                    <a:pt x="1719" y="421"/>
                    <a:pt x="1627" y="257"/>
                  </a:cubicBezTo>
                  <a:cubicBezTo>
                    <a:pt x="1518" y="92"/>
                    <a:pt x="1390" y="1"/>
                    <a:pt x="12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32"/>
            <p:cNvSpPr/>
            <p:nvPr/>
          </p:nvSpPr>
          <p:spPr>
            <a:xfrm>
              <a:off x="705475" y="2108700"/>
              <a:ext cx="44325" cy="74500"/>
            </a:xfrm>
            <a:custGeom>
              <a:avLst/>
              <a:gdLst/>
              <a:ahLst/>
              <a:cxnLst/>
              <a:rect l="l" t="t" r="r" b="b"/>
              <a:pathLst>
                <a:path w="1773" h="2980" extrusionOk="0">
                  <a:moveTo>
                    <a:pt x="1188" y="348"/>
                  </a:moveTo>
                  <a:cubicBezTo>
                    <a:pt x="1316" y="348"/>
                    <a:pt x="1389" y="567"/>
                    <a:pt x="1389" y="1006"/>
                  </a:cubicBezTo>
                  <a:cubicBezTo>
                    <a:pt x="1389" y="1225"/>
                    <a:pt x="1353" y="1463"/>
                    <a:pt x="1261" y="1718"/>
                  </a:cubicBezTo>
                  <a:cubicBezTo>
                    <a:pt x="1170" y="1993"/>
                    <a:pt x="1060" y="2212"/>
                    <a:pt x="951" y="2376"/>
                  </a:cubicBezTo>
                  <a:cubicBezTo>
                    <a:pt x="841" y="2559"/>
                    <a:pt x="731" y="2650"/>
                    <a:pt x="658" y="2650"/>
                  </a:cubicBezTo>
                  <a:cubicBezTo>
                    <a:pt x="475" y="2650"/>
                    <a:pt x="402" y="2486"/>
                    <a:pt x="402" y="2175"/>
                  </a:cubicBezTo>
                  <a:cubicBezTo>
                    <a:pt x="402" y="1974"/>
                    <a:pt x="421" y="1773"/>
                    <a:pt x="494" y="1554"/>
                  </a:cubicBezTo>
                  <a:cubicBezTo>
                    <a:pt x="548" y="1335"/>
                    <a:pt x="622" y="1134"/>
                    <a:pt x="695" y="969"/>
                  </a:cubicBezTo>
                  <a:cubicBezTo>
                    <a:pt x="786" y="786"/>
                    <a:pt x="877" y="640"/>
                    <a:pt x="969" y="531"/>
                  </a:cubicBezTo>
                  <a:cubicBezTo>
                    <a:pt x="1060" y="403"/>
                    <a:pt x="1133" y="348"/>
                    <a:pt x="1188" y="348"/>
                  </a:cubicBezTo>
                  <a:close/>
                  <a:moveTo>
                    <a:pt x="1206" y="1"/>
                  </a:moveTo>
                  <a:cubicBezTo>
                    <a:pt x="1042" y="1"/>
                    <a:pt x="859" y="110"/>
                    <a:pt x="658" y="330"/>
                  </a:cubicBezTo>
                  <a:cubicBezTo>
                    <a:pt x="475" y="549"/>
                    <a:pt x="311" y="841"/>
                    <a:pt x="183" y="1188"/>
                  </a:cubicBezTo>
                  <a:cubicBezTo>
                    <a:pt x="73" y="1536"/>
                    <a:pt x="0" y="1883"/>
                    <a:pt x="0" y="2212"/>
                  </a:cubicBezTo>
                  <a:cubicBezTo>
                    <a:pt x="0" y="2413"/>
                    <a:pt x="73" y="2596"/>
                    <a:pt x="201" y="2742"/>
                  </a:cubicBezTo>
                  <a:cubicBezTo>
                    <a:pt x="329" y="2906"/>
                    <a:pt x="475" y="2979"/>
                    <a:pt x="640" y="2979"/>
                  </a:cubicBezTo>
                  <a:cubicBezTo>
                    <a:pt x="823" y="2979"/>
                    <a:pt x="987" y="2870"/>
                    <a:pt x="1170" y="2669"/>
                  </a:cubicBezTo>
                  <a:cubicBezTo>
                    <a:pt x="1353" y="2449"/>
                    <a:pt x="1499" y="2175"/>
                    <a:pt x="1608" y="1865"/>
                  </a:cubicBezTo>
                  <a:cubicBezTo>
                    <a:pt x="1718" y="1554"/>
                    <a:pt x="1773" y="1262"/>
                    <a:pt x="1773" y="951"/>
                  </a:cubicBezTo>
                  <a:cubicBezTo>
                    <a:pt x="1773" y="659"/>
                    <a:pt x="1718" y="421"/>
                    <a:pt x="1627" y="257"/>
                  </a:cubicBezTo>
                  <a:cubicBezTo>
                    <a:pt x="1517" y="92"/>
                    <a:pt x="1389" y="1"/>
                    <a:pt x="1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32"/>
            <p:cNvSpPr/>
            <p:nvPr/>
          </p:nvSpPr>
          <p:spPr>
            <a:xfrm>
              <a:off x="742925" y="4198325"/>
              <a:ext cx="21500" cy="75400"/>
            </a:xfrm>
            <a:custGeom>
              <a:avLst/>
              <a:gdLst/>
              <a:ahLst/>
              <a:cxnLst/>
              <a:rect l="l" t="t" r="r" b="b"/>
              <a:pathLst>
                <a:path w="860" h="3016" extrusionOk="0">
                  <a:moveTo>
                    <a:pt x="549" y="0"/>
                  </a:moveTo>
                  <a:cubicBezTo>
                    <a:pt x="494" y="0"/>
                    <a:pt x="458" y="37"/>
                    <a:pt x="458" y="128"/>
                  </a:cubicBezTo>
                  <a:cubicBezTo>
                    <a:pt x="421" y="567"/>
                    <a:pt x="384" y="987"/>
                    <a:pt x="293" y="1389"/>
                  </a:cubicBezTo>
                  <a:cubicBezTo>
                    <a:pt x="220" y="1773"/>
                    <a:pt x="165" y="2102"/>
                    <a:pt x="92" y="2321"/>
                  </a:cubicBezTo>
                  <a:cubicBezTo>
                    <a:pt x="37" y="2559"/>
                    <a:pt x="1" y="2705"/>
                    <a:pt x="1" y="2760"/>
                  </a:cubicBezTo>
                  <a:cubicBezTo>
                    <a:pt x="1" y="2814"/>
                    <a:pt x="37" y="2869"/>
                    <a:pt x="74" y="2942"/>
                  </a:cubicBezTo>
                  <a:cubicBezTo>
                    <a:pt x="110" y="2997"/>
                    <a:pt x="165" y="3015"/>
                    <a:pt x="202" y="3015"/>
                  </a:cubicBezTo>
                  <a:cubicBezTo>
                    <a:pt x="257" y="3015"/>
                    <a:pt x="311" y="2924"/>
                    <a:pt x="366" y="2723"/>
                  </a:cubicBezTo>
                  <a:cubicBezTo>
                    <a:pt x="384" y="2613"/>
                    <a:pt x="421" y="2522"/>
                    <a:pt x="439" y="2412"/>
                  </a:cubicBezTo>
                  <a:cubicBezTo>
                    <a:pt x="476" y="2321"/>
                    <a:pt x="494" y="2193"/>
                    <a:pt x="549" y="2029"/>
                  </a:cubicBezTo>
                  <a:cubicBezTo>
                    <a:pt x="585" y="1864"/>
                    <a:pt x="622" y="1718"/>
                    <a:pt x="640" y="1608"/>
                  </a:cubicBezTo>
                  <a:cubicBezTo>
                    <a:pt x="787" y="1042"/>
                    <a:pt x="860" y="603"/>
                    <a:pt x="860" y="311"/>
                  </a:cubicBezTo>
                  <a:cubicBezTo>
                    <a:pt x="860" y="256"/>
                    <a:pt x="823" y="201"/>
                    <a:pt x="750" y="110"/>
                  </a:cubicBezTo>
                  <a:cubicBezTo>
                    <a:pt x="677" y="37"/>
                    <a:pt x="622" y="0"/>
                    <a:pt x="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32"/>
            <p:cNvSpPr/>
            <p:nvPr/>
          </p:nvSpPr>
          <p:spPr>
            <a:xfrm>
              <a:off x="776275" y="4198325"/>
              <a:ext cx="42050" cy="75850"/>
            </a:xfrm>
            <a:custGeom>
              <a:avLst/>
              <a:gdLst/>
              <a:ahLst/>
              <a:cxnLst/>
              <a:rect l="l" t="t" r="r" b="b"/>
              <a:pathLst>
                <a:path w="1682" h="3034" extrusionOk="0">
                  <a:moveTo>
                    <a:pt x="1079" y="347"/>
                  </a:moveTo>
                  <a:cubicBezTo>
                    <a:pt x="1134" y="347"/>
                    <a:pt x="1170" y="366"/>
                    <a:pt x="1207" y="421"/>
                  </a:cubicBezTo>
                  <a:cubicBezTo>
                    <a:pt x="1243" y="457"/>
                    <a:pt x="1243" y="494"/>
                    <a:pt x="1243" y="567"/>
                  </a:cubicBezTo>
                  <a:lnTo>
                    <a:pt x="1207" y="841"/>
                  </a:lnTo>
                  <a:cubicBezTo>
                    <a:pt x="1207" y="896"/>
                    <a:pt x="1243" y="914"/>
                    <a:pt x="1316" y="914"/>
                  </a:cubicBezTo>
                  <a:cubicBezTo>
                    <a:pt x="1280" y="969"/>
                    <a:pt x="1243" y="1024"/>
                    <a:pt x="1189" y="1097"/>
                  </a:cubicBezTo>
                  <a:cubicBezTo>
                    <a:pt x="1170" y="1115"/>
                    <a:pt x="1152" y="1133"/>
                    <a:pt x="1115" y="1188"/>
                  </a:cubicBezTo>
                  <a:cubicBezTo>
                    <a:pt x="1079" y="1225"/>
                    <a:pt x="1061" y="1261"/>
                    <a:pt x="1042" y="1279"/>
                  </a:cubicBezTo>
                  <a:lnTo>
                    <a:pt x="969" y="1352"/>
                  </a:lnTo>
                  <a:cubicBezTo>
                    <a:pt x="933" y="1389"/>
                    <a:pt x="896" y="1407"/>
                    <a:pt x="878" y="1426"/>
                  </a:cubicBezTo>
                  <a:cubicBezTo>
                    <a:pt x="841" y="1444"/>
                    <a:pt x="823" y="1462"/>
                    <a:pt x="787" y="1480"/>
                  </a:cubicBezTo>
                  <a:cubicBezTo>
                    <a:pt x="750" y="1499"/>
                    <a:pt x="713" y="1517"/>
                    <a:pt x="677" y="1517"/>
                  </a:cubicBezTo>
                  <a:cubicBezTo>
                    <a:pt x="640" y="1535"/>
                    <a:pt x="604" y="1535"/>
                    <a:pt x="549" y="1535"/>
                  </a:cubicBezTo>
                  <a:cubicBezTo>
                    <a:pt x="494" y="1535"/>
                    <a:pt x="458" y="1517"/>
                    <a:pt x="403" y="1480"/>
                  </a:cubicBezTo>
                  <a:cubicBezTo>
                    <a:pt x="348" y="1426"/>
                    <a:pt x="330" y="1371"/>
                    <a:pt x="330" y="1298"/>
                  </a:cubicBezTo>
                  <a:cubicBezTo>
                    <a:pt x="330" y="1133"/>
                    <a:pt x="421" y="932"/>
                    <a:pt x="585" y="695"/>
                  </a:cubicBezTo>
                  <a:cubicBezTo>
                    <a:pt x="768" y="475"/>
                    <a:pt x="933" y="347"/>
                    <a:pt x="1079" y="347"/>
                  </a:cubicBezTo>
                  <a:close/>
                  <a:moveTo>
                    <a:pt x="1079" y="0"/>
                  </a:moveTo>
                  <a:cubicBezTo>
                    <a:pt x="933" y="0"/>
                    <a:pt x="768" y="73"/>
                    <a:pt x="585" y="219"/>
                  </a:cubicBezTo>
                  <a:cubicBezTo>
                    <a:pt x="421" y="347"/>
                    <a:pt x="275" y="530"/>
                    <a:pt x="165" y="731"/>
                  </a:cubicBezTo>
                  <a:cubicBezTo>
                    <a:pt x="56" y="914"/>
                    <a:pt x="1" y="1097"/>
                    <a:pt x="1" y="1261"/>
                  </a:cubicBezTo>
                  <a:cubicBezTo>
                    <a:pt x="1" y="1407"/>
                    <a:pt x="56" y="1553"/>
                    <a:pt x="165" y="1681"/>
                  </a:cubicBezTo>
                  <a:cubicBezTo>
                    <a:pt x="293" y="1791"/>
                    <a:pt x="421" y="1846"/>
                    <a:pt x="585" y="1846"/>
                  </a:cubicBezTo>
                  <a:cubicBezTo>
                    <a:pt x="732" y="1846"/>
                    <a:pt x="914" y="1773"/>
                    <a:pt x="1115" y="1627"/>
                  </a:cubicBezTo>
                  <a:lnTo>
                    <a:pt x="1115" y="1627"/>
                  </a:lnTo>
                  <a:cubicBezTo>
                    <a:pt x="969" y="2102"/>
                    <a:pt x="896" y="2467"/>
                    <a:pt x="896" y="2686"/>
                  </a:cubicBezTo>
                  <a:cubicBezTo>
                    <a:pt x="896" y="2906"/>
                    <a:pt x="933" y="3034"/>
                    <a:pt x="1024" y="3034"/>
                  </a:cubicBezTo>
                  <a:cubicBezTo>
                    <a:pt x="1061" y="3034"/>
                    <a:pt x="1097" y="2961"/>
                    <a:pt x="1134" y="2851"/>
                  </a:cubicBezTo>
                  <a:cubicBezTo>
                    <a:pt x="1170" y="2723"/>
                    <a:pt x="1207" y="2540"/>
                    <a:pt x="1262" y="2303"/>
                  </a:cubicBezTo>
                  <a:cubicBezTo>
                    <a:pt x="1316" y="2065"/>
                    <a:pt x="1353" y="1882"/>
                    <a:pt x="1408" y="1736"/>
                  </a:cubicBezTo>
                  <a:cubicBezTo>
                    <a:pt x="1444" y="1608"/>
                    <a:pt x="1499" y="1462"/>
                    <a:pt x="1572" y="1261"/>
                  </a:cubicBezTo>
                  <a:cubicBezTo>
                    <a:pt x="1645" y="1078"/>
                    <a:pt x="1682" y="969"/>
                    <a:pt x="1682" y="914"/>
                  </a:cubicBezTo>
                  <a:cubicBezTo>
                    <a:pt x="1682" y="804"/>
                    <a:pt x="1645" y="749"/>
                    <a:pt x="1536" y="731"/>
                  </a:cubicBezTo>
                  <a:cubicBezTo>
                    <a:pt x="1572" y="676"/>
                    <a:pt x="1572" y="585"/>
                    <a:pt x="1572" y="475"/>
                  </a:cubicBezTo>
                  <a:cubicBezTo>
                    <a:pt x="1572" y="366"/>
                    <a:pt x="1536" y="256"/>
                    <a:pt x="1444" y="165"/>
                  </a:cubicBezTo>
                  <a:cubicBezTo>
                    <a:pt x="1371" y="55"/>
                    <a:pt x="1243" y="0"/>
                    <a:pt x="10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32"/>
            <p:cNvSpPr/>
            <p:nvPr/>
          </p:nvSpPr>
          <p:spPr>
            <a:xfrm>
              <a:off x="825625" y="4198325"/>
              <a:ext cx="44325" cy="74475"/>
            </a:xfrm>
            <a:custGeom>
              <a:avLst/>
              <a:gdLst/>
              <a:ahLst/>
              <a:cxnLst/>
              <a:rect l="l" t="t" r="r" b="b"/>
              <a:pathLst>
                <a:path w="1773" h="2979" extrusionOk="0">
                  <a:moveTo>
                    <a:pt x="1188" y="329"/>
                  </a:moveTo>
                  <a:cubicBezTo>
                    <a:pt x="1316" y="329"/>
                    <a:pt x="1389" y="548"/>
                    <a:pt x="1389" y="1005"/>
                  </a:cubicBezTo>
                  <a:cubicBezTo>
                    <a:pt x="1389" y="1206"/>
                    <a:pt x="1334" y="1444"/>
                    <a:pt x="1243" y="1700"/>
                  </a:cubicBezTo>
                  <a:cubicBezTo>
                    <a:pt x="1170" y="1974"/>
                    <a:pt x="1060" y="2193"/>
                    <a:pt x="951" y="2376"/>
                  </a:cubicBezTo>
                  <a:cubicBezTo>
                    <a:pt x="823" y="2559"/>
                    <a:pt x="731" y="2632"/>
                    <a:pt x="658" y="2632"/>
                  </a:cubicBezTo>
                  <a:cubicBezTo>
                    <a:pt x="475" y="2632"/>
                    <a:pt x="402" y="2485"/>
                    <a:pt x="402" y="2157"/>
                  </a:cubicBezTo>
                  <a:cubicBezTo>
                    <a:pt x="402" y="1974"/>
                    <a:pt x="421" y="1773"/>
                    <a:pt x="475" y="1535"/>
                  </a:cubicBezTo>
                  <a:cubicBezTo>
                    <a:pt x="549" y="1316"/>
                    <a:pt x="622" y="1115"/>
                    <a:pt x="695" y="950"/>
                  </a:cubicBezTo>
                  <a:cubicBezTo>
                    <a:pt x="786" y="768"/>
                    <a:pt x="877" y="622"/>
                    <a:pt x="969" y="512"/>
                  </a:cubicBezTo>
                  <a:cubicBezTo>
                    <a:pt x="1060" y="402"/>
                    <a:pt x="1133" y="329"/>
                    <a:pt x="1188" y="329"/>
                  </a:cubicBezTo>
                  <a:close/>
                  <a:moveTo>
                    <a:pt x="1206" y="0"/>
                  </a:moveTo>
                  <a:cubicBezTo>
                    <a:pt x="1042" y="0"/>
                    <a:pt x="841" y="110"/>
                    <a:pt x="658" y="329"/>
                  </a:cubicBezTo>
                  <a:cubicBezTo>
                    <a:pt x="475" y="548"/>
                    <a:pt x="311" y="823"/>
                    <a:pt x="183" y="1170"/>
                  </a:cubicBezTo>
                  <a:cubicBezTo>
                    <a:pt x="73" y="1517"/>
                    <a:pt x="0" y="1864"/>
                    <a:pt x="0" y="2211"/>
                  </a:cubicBezTo>
                  <a:cubicBezTo>
                    <a:pt x="0" y="2394"/>
                    <a:pt x="73" y="2577"/>
                    <a:pt x="201" y="2741"/>
                  </a:cubicBezTo>
                  <a:cubicBezTo>
                    <a:pt x="329" y="2887"/>
                    <a:pt x="475" y="2979"/>
                    <a:pt x="640" y="2979"/>
                  </a:cubicBezTo>
                  <a:cubicBezTo>
                    <a:pt x="823" y="2979"/>
                    <a:pt x="987" y="2869"/>
                    <a:pt x="1170" y="2650"/>
                  </a:cubicBezTo>
                  <a:cubicBezTo>
                    <a:pt x="1353" y="2431"/>
                    <a:pt x="1499" y="2157"/>
                    <a:pt x="1608" y="1846"/>
                  </a:cubicBezTo>
                  <a:cubicBezTo>
                    <a:pt x="1718" y="1535"/>
                    <a:pt x="1773" y="1243"/>
                    <a:pt x="1773" y="950"/>
                  </a:cubicBezTo>
                  <a:cubicBezTo>
                    <a:pt x="1773" y="640"/>
                    <a:pt x="1718" y="402"/>
                    <a:pt x="1608" y="238"/>
                  </a:cubicBezTo>
                  <a:cubicBezTo>
                    <a:pt x="1517" y="73"/>
                    <a:pt x="1389" y="0"/>
                    <a:pt x="12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32"/>
            <p:cNvSpPr/>
            <p:nvPr/>
          </p:nvSpPr>
          <p:spPr>
            <a:xfrm>
              <a:off x="878150" y="4198325"/>
              <a:ext cx="44350" cy="74475"/>
            </a:xfrm>
            <a:custGeom>
              <a:avLst/>
              <a:gdLst/>
              <a:ahLst/>
              <a:cxnLst/>
              <a:rect l="l" t="t" r="r" b="b"/>
              <a:pathLst>
                <a:path w="1774" h="2979" extrusionOk="0">
                  <a:moveTo>
                    <a:pt x="1189" y="329"/>
                  </a:moveTo>
                  <a:cubicBezTo>
                    <a:pt x="1317" y="329"/>
                    <a:pt x="1390" y="548"/>
                    <a:pt x="1390" y="1005"/>
                  </a:cubicBezTo>
                  <a:cubicBezTo>
                    <a:pt x="1390" y="1206"/>
                    <a:pt x="1335" y="1444"/>
                    <a:pt x="1243" y="1700"/>
                  </a:cubicBezTo>
                  <a:cubicBezTo>
                    <a:pt x="1170" y="1974"/>
                    <a:pt x="1061" y="2193"/>
                    <a:pt x="951" y="2376"/>
                  </a:cubicBezTo>
                  <a:cubicBezTo>
                    <a:pt x="823" y="2559"/>
                    <a:pt x="732" y="2632"/>
                    <a:pt x="659" y="2632"/>
                  </a:cubicBezTo>
                  <a:cubicBezTo>
                    <a:pt x="476" y="2632"/>
                    <a:pt x="403" y="2485"/>
                    <a:pt x="403" y="2157"/>
                  </a:cubicBezTo>
                  <a:cubicBezTo>
                    <a:pt x="403" y="1974"/>
                    <a:pt x="421" y="1773"/>
                    <a:pt x="476" y="1535"/>
                  </a:cubicBezTo>
                  <a:cubicBezTo>
                    <a:pt x="549" y="1316"/>
                    <a:pt x="622" y="1115"/>
                    <a:pt x="695" y="950"/>
                  </a:cubicBezTo>
                  <a:cubicBezTo>
                    <a:pt x="787" y="768"/>
                    <a:pt x="878" y="622"/>
                    <a:pt x="969" y="512"/>
                  </a:cubicBezTo>
                  <a:cubicBezTo>
                    <a:pt x="1061" y="402"/>
                    <a:pt x="1134" y="329"/>
                    <a:pt x="1189" y="329"/>
                  </a:cubicBezTo>
                  <a:close/>
                  <a:moveTo>
                    <a:pt x="1207" y="0"/>
                  </a:moveTo>
                  <a:cubicBezTo>
                    <a:pt x="1042" y="0"/>
                    <a:pt x="841" y="110"/>
                    <a:pt x="659" y="329"/>
                  </a:cubicBezTo>
                  <a:cubicBezTo>
                    <a:pt x="476" y="548"/>
                    <a:pt x="311" y="823"/>
                    <a:pt x="184" y="1170"/>
                  </a:cubicBezTo>
                  <a:cubicBezTo>
                    <a:pt x="74" y="1517"/>
                    <a:pt x="1" y="1864"/>
                    <a:pt x="1" y="2211"/>
                  </a:cubicBezTo>
                  <a:cubicBezTo>
                    <a:pt x="1" y="2394"/>
                    <a:pt x="74" y="2577"/>
                    <a:pt x="202" y="2741"/>
                  </a:cubicBezTo>
                  <a:cubicBezTo>
                    <a:pt x="330" y="2887"/>
                    <a:pt x="476" y="2979"/>
                    <a:pt x="640" y="2979"/>
                  </a:cubicBezTo>
                  <a:cubicBezTo>
                    <a:pt x="823" y="2979"/>
                    <a:pt x="988" y="2869"/>
                    <a:pt x="1170" y="2650"/>
                  </a:cubicBezTo>
                  <a:cubicBezTo>
                    <a:pt x="1353" y="2431"/>
                    <a:pt x="1499" y="2157"/>
                    <a:pt x="1609" y="1846"/>
                  </a:cubicBezTo>
                  <a:cubicBezTo>
                    <a:pt x="1719" y="1535"/>
                    <a:pt x="1773" y="1243"/>
                    <a:pt x="1773" y="950"/>
                  </a:cubicBezTo>
                  <a:cubicBezTo>
                    <a:pt x="1773" y="640"/>
                    <a:pt x="1719" y="402"/>
                    <a:pt x="1609" y="238"/>
                  </a:cubicBezTo>
                  <a:cubicBezTo>
                    <a:pt x="1518" y="73"/>
                    <a:pt x="1390" y="0"/>
                    <a:pt x="1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32"/>
            <p:cNvSpPr/>
            <p:nvPr/>
          </p:nvSpPr>
          <p:spPr>
            <a:xfrm>
              <a:off x="1313075" y="4198325"/>
              <a:ext cx="21500" cy="75400"/>
            </a:xfrm>
            <a:custGeom>
              <a:avLst/>
              <a:gdLst/>
              <a:ahLst/>
              <a:cxnLst/>
              <a:rect l="l" t="t" r="r" b="b"/>
              <a:pathLst>
                <a:path w="860" h="3016" extrusionOk="0">
                  <a:moveTo>
                    <a:pt x="549" y="0"/>
                  </a:moveTo>
                  <a:cubicBezTo>
                    <a:pt x="494" y="0"/>
                    <a:pt x="457" y="37"/>
                    <a:pt x="457" y="128"/>
                  </a:cubicBezTo>
                  <a:cubicBezTo>
                    <a:pt x="421" y="567"/>
                    <a:pt x="384" y="987"/>
                    <a:pt x="293" y="1389"/>
                  </a:cubicBezTo>
                  <a:cubicBezTo>
                    <a:pt x="220" y="1773"/>
                    <a:pt x="165" y="2102"/>
                    <a:pt x="92" y="2321"/>
                  </a:cubicBezTo>
                  <a:cubicBezTo>
                    <a:pt x="37" y="2559"/>
                    <a:pt x="1" y="2705"/>
                    <a:pt x="1" y="2760"/>
                  </a:cubicBezTo>
                  <a:cubicBezTo>
                    <a:pt x="1" y="2814"/>
                    <a:pt x="37" y="2869"/>
                    <a:pt x="74" y="2942"/>
                  </a:cubicBezTo>
                  <a:cubicBezTo>
                    <a:pt x="110" y="2997"/>
                    <a:pt x="165" y="3015"/>
                    <a:pt x="202" y="3015"/>
                  </a:cubicBezTo>
                  <a:cubicBezTo>
                    <a:pt x="256" y="3015"/>
                    <a:pt x="311" y="2924"/>
                    <a:pt x="366" y="2723"/>
                  </a:cubicBezTo>
                  <a:cubicBezTo>
                    <a:pt x="384" y="2613"/>
                    <a:pt x="421" y="2522"/>
                    <a:pt x="439" y="2412"/>
                  </a:cubicBezTo>
                  <a:cubicBezTo>
                    <a:pt x="476" y="2321"/>
                    <a:pt x="494" y="2193"/>
                    <a:pt x="549" y="2029"/>
                  </a:cubicBezTo>
                  <a:cubicBezTo>
                    <a:pt x="585" y="1864"/>
                    <a:pt x="622" y="1718"/>
                    <a:pt x="640" y="1608"/>
                  </a:cubicBezTo>
                  <a:cubicBezTo>
                    <a:pt x="786" y="1042"/>
                    <a:pt x="860" y="603"/>
                    <a:pt x="860" y="311"/>
                  </a:cubicBezTo>
                  <a:cubicBezTo>
                    <a:pt x="860" y="256"/>
                    <a:pt x="823" y="201"/>
                    <a:pt x="750" y="110"/>
                  </a:cubicBezTo>
                  <a:cubicBezTo>
                    <a:pt x="677" y="37"/>
                    <a:pt x="622" y="0"/>
                    <a:pt x="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32"/>
            <p:cNvSpPr/>
            <p:nvPr/>
          </p:nvSpPr>
          <p:spPr>
            <a:xfrm>
              <a:off x="1346425" y="4198325"/>
              <a:ext cx="42050" cy="75850"/>
            </a:xfrm>
            <a:custGeom>
              <a:avLst/>
              <a:gdLst/>
              <a:ahLst/>
              <a:cxnLst/>
              <a:rect l="l" t="t" r="r" b="b"/>
              <a:pathLst>
                <a:path w="1682" h="3034" extrusionOk="0">
                  <a:moveTo>
                    <a:pt x="1079" y="347"/>
                  </a:moveTo>
                  <a:cubicBezTo>
                    <a:pt x="1134" y="347"/>
                    <a:pt x="1170" y="366"/>
                    <a:pt x="1207" y="421"/>
                  </a:cubicBezTo>
                  <a:cubicBezTo>
                    <a:pt x="1243" y="457"/>
                    <a:pt x="1243" y="494"/>
                    <a:pt x="1243" y="567"/>
                  </a:cubicBezTo>
                  <a:lnTo>
                    <a:pt x="1207" y="841"/>
                  </a:lnTo>
                  <a:cubicBezTo>
                    <a:pt x="1207" y="896"/>
                    <a:pt x="1243" y="914"/>
                    <a:pt x="1316" y="914"/>
                  </a:cubicBezTo>
                  <a:cubicBezTo>
                    <a:pt x="1280" y="969"/>
                    <a:pt x="1243" y="1024"/>
                    <a:pt x="1188" y="1097"/>
                  </a:cubicBezTo>
                  <a:cubicBezTo>
                    <a:pt x="1170" y="1115"/>
                    <a:pt x="1152" y="1133"/>
                    <a:pt x="1115" y="1188"/>
                  </a:cubicBezTo>
                  <a:cubicBezTo>
                    <a:pt x="1079" y="1225"/>
                    <a:pt x="1061" y="1261"/>
                    <a:pt x="1042" y="1279"/>
                  </a:cubicBezTo>
                  <a:lnTo>
                    <a:pt x="969" y="1352"/>
                  </a:lnTo>
                  <a:cubicBezTo>
                    <a:pt x="933" y="1389"/>
                    <a:pt x="896" y="1407"/>
                    <a:pt x="878" y="1426"/>
                  </a:cubicBezTo>
                  <a:cubicBezTo>
                    <a:pt x="841" y="1444"/>
                    <a:pt x="823" y="1462"/>
                    <a:pt x="786" y="1480"/>
                  </a:cubicBezTo>
                  <a:cubicBezTo>
                    <a:pt x="750" y="1499"/>
                    <a:pt x="713" y="1517"/>
                    <a:pt x="677" y="1517"/>
                  </a:cubicBezTo>
                  <a:cubicBezTo>
                    <a:pt x="640" y="1535"/>
                    <a:pt x="604" y="1535"/>
                    <a:pt x="549" y="1535"/>
                  </a:cubicBezTo>
                  <a:cubicBezTo>
                    <a:pt x="494" y="1535"/>
                    <a:pt x="457" y="1517"/>
                    <a:pt x="403" y="1480"/>
                  </a:cubicBezTo>
                  <a:cubicBezTo>
                    <a:pt x="348" y="1426"/>
                    <a:pt x="330" y="1371"/>
                    <a:pt x="330" y="1298"/>
                  </a:cubicBezTo>
                  <a:cubicBezTo>
                    <a:pt x="330" y="1133"/>
                    <a:pt x="421" y="932"/>
                    <a:pt x="585" y="695"/>
                  </a:cubicBezTo>
                  <a:cubicBezTo>
                    <a:pt x="768" y="475"/>
                    <a:pt x="933" y="347"/>
                    <a:pt x="1079" y="347"/>
                  </a:cubicBezTo>
                  <a:close/>
                  <a:moveTo>
                    <a:pt x="1079" y="0"/>
                  </a:moveTo>
                  <a:cubicBezTo>
                    <a:pt x="933" y="0"/>
                    <a:pt x="768" y="73"/>
                    <a:pt x="585" y="219"/>
                  </a:cubicBezTo>
                  <a:cubicBezTo>
                    <a:pt x="421" y="347"/>
                    <a:pt x="275" y="530"/>
                    <a:pt x="165" y="731"/>
                  </a:cubicBezTo>
                  <a:cubicBezTo>
                    <a:pt x="55" y="914"/>
                    <a:pt x="1" y="1097"/>
                    <a:pt x="1" y="1261"/>
                  </a:cubicBezTo>
                  <a:cubicBezTo>
                    <a:pt x="1" y="1407"/>
                    <a:pt x="55" y="1553"/>
                    <a:pt x="165" y="1681"/>
                  </a:cubicBezTo>
                  <a:cubicBezTo>
                    <a:pt x="293" y="1791"/>
                    <a:pt x="421" y="1846"/>
                    <a:pt x="585" y="1846"/>
                  </a:cubicBezTo>
                  <a:cubicBezTo>
                    <a:pt x="732" y="1846"/>
                    <a:pt x="914" y="1773"/>
                    <a:pt x="1115" y="1627"/>
                  </a:cubicBezTo>
                  <a:lnTo>
                    <a:pt x="1115" y="1627"/>
                  </a:lnTo>
                  <a:cubicBezTo>
                    <a:pt x="969" y="2102"/>
                    <a:pt x="896" y="2467"/>
                    <a:pt x="896" y="2686"/>
                  </a:cubicBezTo>
                  <a:cubicBezTo>
                    <a:pt x="896" y="2906"/>
                    <a:pt x="933" y="3034"/>
                    <a:pt x="1024" y="3034"/>
                  </a:cubicBezTo>
                  <a:cubicBezTo>
                    <a:pt x="1061" y="3034"/>
                    <a:pt x="1097" y="2961"/>
                    <a:pt x="1134" y="2851"/>
                  </a:cubicBezTo>
                  <a:cubicBezTo>
                    <a:pt x="1170" y="2723"/>
                    <a:pt x="1207" y="2540"/>
                    <a:pt x="1262" y="2303"/>
                  </a:cubicBezTo>
                  <a:cubicBezTo>
                    <a:pt x="1316" y="2065"/>
                    <a:pt x="1353" y="1882"/>
                    <a:pt x="1408" y="1736"/>
                  </a:cubicBezTo>
                  <a:cubicBezTo>
                    <a:pt x="1444" y="1608"/>
                    <a:pt x="1499" y="1462"/>
                    <a:pt x="1572" y="1261"/>
                  </a:cubicBezTo>
                  <a:cubicBezTo>
                    <a:pt x="1645" y="1078"/>
                    <a:pt x="1682" y="969"/>
                    <a:pt x="1682" y="914"/>
                  </a:cubicBezTo>
                  <a:cubicBezTo>
                    <a:pt x="1682" y="804"/>
                    <a:pt x="1645" y="749"/>
                    <a:pt x="1536" y="731"/>
                  </a:cubicBezTo>
                  <a:cubicBezTo>
                    <a:pt x="1572" y="676"/>
                    <a:pt x="1572" y="585"/>
                    <a:pt x="1572" y="475"/>
                  </a:cubicBezTo>
                  <a:cubicBezTo>
                    <a:pt x="1572" y="366"/>
                    <a:pt x="1536" y="256"/>
                    <a:pt x="1444" y="165"/>
                  </a:cubicBezTo>
                  <a:cubicBezTo>
                    <a:pt x="1371" y="55"/>
                    <a:pt x="1243" y="0"/>
                    <a:pt x="10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2"/>
            <p:cNvSpPr/>
            <p:nvPr/>
          </p:nvSpPr>
          <p:spPr>
            <a:xfrm>
              <a:off x="1394850" y="4198325"/>
              <a:ext cx="49375" cy="74025"/>
            </a:xfrm>
            <a:custGeom>
              <a:avLst/>
              <a:gdLst/>
              <a:ahLst/>
              <a:cxnLst/>
              <a:rect l="l" t="t" r="r" b="b"/>
              <a:pathLst>
                <a:path w="1975" h="2961" extrusionOk="0">
                  <a:moveTo>
                    <a:pt x="1243" y="0"/>
                  </a:moveTo>
                  <a:cubicBezTo>
                    <a:pt x="1042" y="0"/>
                    <a:pt x="860" y="55"/>
                    <a:pt x="677" y="183"/>
                  </a:cubicBezTo>
                  <a:cubicBezTo>
                    <a:pt x="512" y="311"/>
                    <a:pt x="421" y="439"/>
                    <a:pt x="421" y="530"/>
                  </a:cubicBezTo>
                  <a:cubicBezTo>
                    <a:pt x="421" y="585"/>
                    <a:pt x="458" y="622"/>
                    <a:pt x="531" y="658"/>
                  </a:cubicBezTo>
                  <a:cubicBezTo>
                    <a:pt x="585" y="695"/>
                    <a:pt x="640" y="731"/>
                    <a:pt x="695" y="731"/>
                  </a:cubicBezTo>
                  <a:cubicBezTo>
                    <a:pt x="713" y="731"/>
                    <a:pt x="732" y="695"/>
                    <a:pt x="786" y="640"/>
                  </a:cubicBezTo>
                  <a:cubicBezTo>
                    <a:pt x="841" y="585"/>
                    <a:pt x="896" y="530"/>
                    <a:pt x="987" y="475"/>
                  </a:cubicBezTo>
                  <a:cubicBezTo>
                    <a:pt x="1061" y="421"/>
                    <a:pt x="1152" y="384"/>
                    <a:pt x="1243" y="384"/>
                  </a:cubicBezTo>
                  <a:cubicBezTo>
                    <a:pt x="1335" y="384"/>
                    <a:pt x="1408" y="421"/>
                    <a:pt x="1463" y="494"/>
                  </a:cubicBezTo>
                  <a:cubicBezTo>
                    <a:pt x="1517" y="567"/>
                    <a:pt x="1554" y="658"/>
                    <a:pt x="1554" y="768"/>
                  </a:cubicBezTo>
                  <a:cubicBezTo>
                    <a:pt x="1554" y="896"/>
                    <a:pt x="1499" y="1024"/>
                    <a:pt x="1426" y="1170"/>
                  </a:cubicBezTo>
                  <a:cubicBezTo>
                    <a:pt x="1353" y="1298"/>
                    <a:pt x="1262" y="1426"/>
                    <a:pt x="1134" y="1553"/>
                  </a:cubicBezTo>
                  <a:cubicBezTo>
                    <a:pt x="896" y="1791"/>
                    <a:pt x="659" y="2010"/>
                    <a:pt x="403" y="2193"/>
                  </a:cubicBezTo>
                  <a:cubicBezTo>
                    <a:pt x="129" y="2394"/>
                    <a:pt x="1" y="2540"/>
                    <a:pt x="1" y="2595"/>
                  </a:cubicBezTo>
                  <a:cubicBezTo>
                    <a:pt x="1" y="2686"/>
                    <a:pt x="37" y="2760"/>
                    <a:pt x="129" y="2851"/>
                  </a:cubicBezTo>
                  <a:cubicBezTo>
                    <a:pt x="220" y="2924"/>
                    <a:pt x="311" y="2961"/>
                    <a:pt x="403" y="2961"/>
                  </a:cubicBezTo>
                  <a:cubicBezTo>
                    <a:pt x="604" y="2961"/>
                    <a:pt x="914" y="2906"/>
                    <a:pt x="1335" y="2814"/>
                  </a:cubicBezTo>
                  <a:cubicBezTo>
                    <a:pt x="1755" y="2705"/>
                    <a:pt x="1974" y="2613"/>
                    <a:pt x="1974" y="2540"/>
                  </a:cubicBezTo>
                  <a:cubicBezTo>
                    <a:pt x="1974" y="2504"/>
                    <a:pt x="1938" y="2485"/>
                    <a:pt x="1901" y="2467"/>
                  </a:cubicBezTo>
                  <a:cubicBezTo>
                    <a:pt x="1865" y="2449"/>
                    <a:pt x="1810" y="2449"/>
                    <a:pt x="1718" y="2449"/>
                  </a:cubicBezTo>
                  <a:cubicBezTo>
                    <a:pt x="1645" y="2449"/>
                    <a:pt x="1536" y="2449"/>
                    <a:pt x="1371" y="2485"/>
                  </a:cubicBezTo>
                  <a:cubicBezTo>
                    <a:pt x="1207" y="2504"/>
                    <a:pt x="1006" y="2522"/>
                    <a:pt x="786" y="2559"/>
                  </a:cubicBezTo>
                  <a:cubicBezTo>
                    <a:pt x="585" y="2595"/>
                    <a:pt x="439" y="2613"/>
                    <a:pt x="366" y="2632"/>
                  </a:cubicBezTo>
                  <a:cubicBezTo>
                    <a:pt x="1408" y="1956"/>
                    <a:pt x="1919" y="1334"/>
                    <a:pt x="1919" y="731"/>
                  </a:cubicBezTo>
                  <a:cubicBezTo>
                    <a:pt x="1919" y="512"/>
                    <a:pt x="1865" y="347"/>
                    <a:pt x="1718" y="219"/>
                  </a:cubicBezTo>
                  <a:cubicBezTo>
                    <a:pt x="1591" y="73"/>
                    <a:pt x="1426" y="0"/>
                    <a:pt x="12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32"/>
            <p:cNvSpPr/>
            <p:nvPr/>
          </p:nvSpPr>
          <p:spPr>
            <a:xfrm>
              <a:off x="1456975" y="4198325"/>
              <a:ext cx="43900" cy="74475"/>
            </a:xfrm>
            <a:custGeom>
              <a:avLst/>
              <a:gdLst/>
              <a:ahLst/>
              <a:cxnLst/>
              <a:rect l="l" t="t" r="r" b="b"/>
              <a:pathLst>
                <a:path w="1756" h="2979" extrusionOk="0">
                  <a:moveTo>
                    <a:pt x="1189" y="329"/>
                  </a:moveTo>
                  <a:cubicBezTo>
                    <a:pt x="1317" y="329"/>
                    <a:pt x="1371" y="548"/>
                    <a:pt x="1371" y="1005"/>
                  </a:cubicBezTo>
                  <a:cubicBezTo>
                    <a:pt x="1371" y="1206"/>
                    <a:pt x="1335" y="1444"/>
                    <a:pt x="1244" y="1700"/>
                  </a:cubicBezTo>
                  <a:cubicBezTo>
                    <a:pt x="1152" y="1974"/>
                    <a:pt x="1061" y="2193"/>
                    <a:pt x="933" y="2376"/>
                  </a:cubicBezTo>
                  <a:cubicBezTo>
                    <a:pt x="823" y="2559"/>
                    <a:pt x="732" y="2632"/>
                    <a:pt x="641" y="2632"/>
                  </a:cubicBezTo>
                  <a:cubicBezTo>
                    <a:pt x="476" y="2632"/>
                    <a:pt x="385" y="2485"/>
                    <a:pt x="385" y="2157"/>
                  </a:cubicBezTo>
                  <a:cubicBezTo>
                    <a:pt x="385" y="1974"/>
                    <a:pt x="421" y="1773"/>
                    <a:pt x="476" y="1535"/>
                  </a:cubicBezTo>
                  <a:cubicBezTo>
                    <a:pt x="531" y="1316"/>
                    <a:pt x="604" y="1115"/>
                    <a:pt x="695" y="950"/>
                  </a:cubicBezTo>
                  <a:cubicBezTo>
                    <a:pt x="787" y="768"/>
                    <a:pt x="878" y="622"/>
                    <a:pt x="951" y="512"/>
                  </a:cubicBezTo>
                  <a:cubicBezTo>
                    <a:pt x="1061" y="402"/>
                    <a:pt x="1134" y="329"/>
                    <a:pt x="1189" y="329"/>
                  </a:cubicBezTo>
                  <a:close/>
                  <a:moveTo>
                    <a:pt x="1207" y="0"/>
                  </a:moveTo>
                  <a:cubicBezTo>
                    <a:pt x="1024" y="0"/>
                    <a:pt x="842" y="110"/>
                    <a:pt x="659" y="329"/>
                  </a:cubicBezTo>
                  <a:cubicBezTo>
                    <a:pt x="458" y="548"/>
                    <a:pt x="312" y="823"/>
                    <a:pt x="184" y="1170"/>
                  </a:cubicBezTo>
                  <a:cubicBezTo>
                    <a:pt x="56" y="1517"/>
                    <a:pt x="1" y="1864"/>
                    <a:pt x="1" y="2211"/>
                  </a:cubicBezTo>
                  <a:cubicBezTo>
                    <a:pt x="1" y="2394"/>
                    <a:pt x="56" y="2577"/>
                    <a:pt x="184" y="2741"/>
                  </a:cubicBezTo>
                  <a:cubicBezTo>
                    <a:pt x="312" y="2887"/>
                    <a:pt x="458" y="2979"/>
                    <a:pt x="641" y="2979"/>
                  </a:cubicBezTo>
                  <a:cubicBezTo>
                    <a:pt x="805" y="2979"/>
                    <a:pt x="988" y="2869"/>
                    <a:pt x="1170" y="2650"/>
                  </a:cubicBezTo>
                  <a:cubicBezTo>
                    <a:pt x="1353" y="2431"/>
                    <a:pt x="1481" y="2157"/>
                    <a:pt x="1591" y="1846"/>
                  </a:cubicBezTo>
                  <a:cubicBezTo>
                    <a:pt x="1700" y="1535"/>
                    <a:pt x="1755" y="1243"/>
                    <a:pt x="1755" y="950"/>
                  </a:cubicBezTo>
                  <a:cubicBezTo>
                    <a:pt x="1755" y="640"/>
                    <a:pt x="1700" y="402"/>
                    <a:pt x="1609" y="238"/>
                  </a:cubicBezTo>
                  <a:cubicBezTo>
                    <a:pt x="1518" y="73"/>
                    <a:pt x="1371" y="0"/>
                    <a:pt x="1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32"/>
            <p:cNvSpPr/>
            <p:nvPr/>
          </p:nvSpPr>
          <p:spPr>
            <a:xfrm>
              <a:off x="1883675" y="4198325"/>
              <a:ext cx="21050" cy="75400"/>
            </a:xfrm>
            <a:custGeom>
              <a:avLst/>
              <a:gdLst/>
              <a:ahLst/>
              <a:cxnLst/>
              <a:rect l="l" t="t" r="r" b="b"/>
              <a:pathLst>
                <a:path w="842" h="3016" extrusionOk="0">
                  <a:moveTo>
                    <a:pt x="531" y="0"/>
                  </a:moveTo>
                  <a:cubicBezTo>
                    <a:pt x="476" y="0"/>
                    <a:pt x="458" y="37"/>
                    <a:pt x="439" y="128"/>
                  </a:cubicBezTo>
                  <a:cubicBezTo>
                    <a:pt x="421" y="567"/>
                    <a:pt x="366" y="987"/>
                    <a:pt x="293" y="1389"/>
                  </a:cubicBezTo>
                  <a:cubicBezTo>
                    <a:pt x="202" y="1773"/>
                    <a:pt x="147" y="2102"/>
                    <a:pt x="74" y="2321"/>
                  </a:cubicBezTo>
                  <a:cubicBezTo>
                    <a:pt x="19" y="2559"/>
                    <a:pt x="1" y="2705"/>
                    <a:pt x="1" y="2760"/>
                  </a:cubicBezTo>
                  <a:cubicBezTo>
                    <a:pt x="1" y="2814"/>
                    <a:pt x="19" y="2869"/>
                    <a:pt x="56" y="2942"/>
                  </a:cubicBezTo>
                  <a:cubicBezTo>
                    <a:pt x="92" y="2997"/>
                    <a:pt x="147" y="3015"/>
                    <a:pt x="184" y="3015"/>
                  </a:cubicBezTo>
                  <a:cubicBezTo>
                    <a:pt x="238" y="3015"/>
                    <a:pt x="293" y="2924"/>
                    <a:pt x="348" y="2723"/>
                  </a:cubicBezTo>
                  <a:cubicBezTo>
                    <a:pt x="385" y="2613"/>
                    <a:pt x="403" y="2522"/>
                    <a:pt x="421" y="2412"/>
                  </a:cubicBezTo>
                  <a:cubicBezTo>
                    <a:pt x="458" y="2321"/>
                    <a:pt x="494" y="2193"/>
                    <a:pt x="531" y="2029"/>
                  </a:cubicBezTo>
                  <a:cubicBezTo>
                    <a:pt x="567" y="1864"/>
                    <a:pt x="604" y="1718"/>
                    <a:pt x="622" y="1608"/>
                  </a:cubicBezTo>
                  <a:cubicBezTo>
                    <a:pt x="768" y="1042"/>
                    <a:pt x="841" y="603"/>
                    <a:pt x="841" y="311"/>
                  </a:cubicBezTo>
                  <a:cubicBezTo>
                    <a:pt x="841" y="256"/>
                    <a:pt x="805" y="201"/>
                    <a:pt x="732" y="110"/>
                  </a:cubicBezTo>
                  <a:cubicBezTo>
                    <a:pt x="659" y="37"/>
                    <a:pt x="604" y="0"/>
                    <a:pt x="5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2"/>
            <p:cNvSpPr/>
            <p:nvPr/>
          </p:nvSpPr>
          <p:spPr>
            <a:xfrm>
              <a:off x="1916575" y="4198325"/>
              <a:ext cx="42050" cy="75850"/>
            </a:xfrm>
            <a:custGeom>
              <a:avLst/>
              <a:gdLst/>
              <a:ahLst/>
              <a:cxnLst/>
              <a:rect l="l" t="t" r="r" b="b"/>
              <a:pathLst>
                <a:path w="1682" h="3034" extrusionOk="0">
                  <a:moveTo>
                    <a:pt x="1079" y="347"/>
                  </a:moveTo>
                  <a:cubicBezTo>
                    <a:pt x="1134" y="347"/>
                    <a:pt x="1170" y="366"/>
                    <a:pt x="1207" y="421"/>
                  </a:cubicBezTo>
                  <a:cubicBezTo>
                    <a:pt x="1243" y="457"/>
                    <a:pt x="1261" y="494"/>
                    <a:pt x="1261" y="567"/>
                  </a:cubicBezTo>
                  <a:lnTo>
                    <a:pt x="1207" y="841"/>
                  </a:lnTo>
                  <a:cubicBezTo>
                    <a:pt x="1207" y="896"/>
                    <a:pt x="1243" y="914"/>
                    <a:pt x="1316" y="914"/>
                  </a:cubicBezTo>
                  <a:cubicBezTo>
                    <a:pt x="1280" y="969"/>
                    <a:pt x="1243" y="1024"/>
                    <a:pt x="1188" y="1097"/>
                  </a:cubicBezTo>
                  <a:cubicBezTo>
                    <a:pt x="1170" y="1115"/>
                    <a:pt x="1152" y="1133"/>
                    <a:pt x="1115" y="1188"/>
                  </a:cubicBezTo>
                  <a:cubicBezTo>
                    <a:pt x="1079" y="1225"/>
                    <a:pt x="1060" y="1261"/>
                    <a:pt x="1042" y="1279"/>
                  </a:cubicBezTo>
                  <a:lnTo>
                    <a:pt x="969" y="1352"/>
                  </a:lnTo>
                  <a:cubicBezTo>
                    <a:pt x="933" y="1389"/>
                    <a:pt x="896" y="1407"/>
                    <a:pt x="878" y="1426"/>
                  </a:cubicBezTo>
                  <a:cubicBezTo>
                    <a:pt x="841" y="1444"/>
                    <a:pt x="823" y="1462"/>
                    <a:pt x="786" y="1480"/>
                  </a:cubicBezTo>
                  <a:cubicBezTo>
                    <a:pt x="750" y="1499"/>
                    <a:pt x="713" y="1517"/>
                    <a:pt x="677" y="1517"/>
                  </a:cubicBezTo>
                  <a:cubicBezTo>
                    <a:pt x="658" y="1535"/>
                    <a:pt x="604" y="1535"/>
                    <a:pt x="549" y="1535"/>
                  </a:cubicBezTo>
                  <a:cubicBezTo>
                    <a:pt x="512" y="1535"/>
                    <a:pt x="457" y="1517"/>
                    <a:pt x="403" y="1480"/>
                  </a:cubicBezTo>
                  <a:cubicBezTo>
                    <a:pt x="348" y="1426"/>
                    <a:pt x="329" y="1371"/>
                    <a:pt x="329" y="1298"/>
                  </a:cubicBezTo>
                  <a:cubicBezTo>
                    <a:pt x="329" y="1133"/>
                    <a:pt x="421" y="932"/>
                    <a:pt x="604" y="695"/>
                  </a:cubicBezTo>
                  <a:cubicBezTo>
                    <a:pt x="768" y="475"/>
                    <a:pt x="933" y="347"/>
                    <a:pt x="1079" y="347"/>
                  </a:cubicBezTo>
                  <a:close/>
                  <a:moveTo>
                    <a:pt x="1097" y="0"/>
                  </a:moveTo>
                  <a:cubicBezTo>
                    <a:pt x="933" y="0"/>
                    <a:pt x="768" y="73"/>
                    <a:pt x="585" y="219"/>
                  </a:cubicBezTo>
                  <a:cubicBezTo>
                    <a:pt x="421" y="347"/>
                    <a:pt x="275" y="530"/>
                    <a:pt x="165" y="731"/>
                  </a:cubicBezTo>
                  <a:cubicBezTo>
                    <a:pt x="55" y="914"/>
                    <a:pt x="1" y="1097"/>
                    <a:pt x="1" y="1261"/>
                  </a:cubicBezTo>
                  <a:cubicBezTo>
                    <a:pt x="1" y="1407"/>
                    <a:pt x="55" y="1553"/>
                    <a:pt x="165" y="1681"/>
                  </a:cubicBezTo>
                  <a:cubicBezTo>
                    <a:pt x="293" y="1791"/>
                    <a:pt x="421" y="1846"/>
                    <a:pt x="585" y="1846"/>
                  </a:cubicBezTo>
                  <a:cubicBezTo>
                    <a:pt x="732" y="1846"/>
                    <a:pt x="914" y="1773"/>
                    <a:pt x="1115" y="1627"/>
                  </a:cubicBezTo>
                  <a:lnTo>
                    <a:pt x="1115" y="1627"/>
                  </a:lnTo>
                  <a:cubicBezTo>
                    <a:pt x="969" y="2102"/>
                    <a:pt x="896" y="2467"/>
                    <a:pt x="896" y="2686"/>
                  </a:cubicBezTo>
                  <a:cubicBezTo>
                    <a:pt x="896" y="2906"/>
                    <a:pt x="933" y="3034"/>
                    <a:pt x="1042" y="3034"/>
                  </a:cubicBezTo>
                  <a:cubicBezTo>
                    <a:pt x="1079" y="3034"/>
                    <a:pt x="1097" y="2961"/>
                    <a:pt x="1134" y="2851"/>
                  </a:cubicBezTo>
                  <a:cubicBezTo>
                    <a:pt x="1170" y="2723"/>
                    <a:pt x="1207" y="2540"/>
                    <a:pt x="1261" y="2303"/>
                  </a:cubicBezTo>
                  <a:cubicBezTo>
                    <a:pt x="1316" y="2065"/>
                    <a:pt x="1353" y="1882"/>
                    <a:pt x="1408" y="1736"/>
                  </a:cubicBezTo>
                  <a:cubicBezTo>
                    <a:pt x="1444" y="1608"/>
                    <a:pt x="1499" y="1462"/>
                    <a:pt x="1572" y="1261"/>
                  </a:cubicBezTo>
                  <a:cubicBezTo>
                    <a:pt x="1645" y="1078"/>
                    <a:pt x="1682" y="969"/>
                    <a:pt x="1682" y="914"/>
                  </a:cubicBezTo>
                  <a:cubicBezTo>
                    <a:pt x="1682" y="804"/>
                    <a:pt x="1645" y="749"/>
                    <a:pt x="1554" y="731"/>
                  </a:cubicBezTo>
                  <a:cubicBezTo>
                    <a:pt x="1572" y="676"/>
                    <a:pt x="1572" y="585"/>
                    <a:pt x="1572" y="475"/>
                  </a:cubicBezTo>
                  <a:cubicBezTo>
                    <a:pt x="1572" y="366"/>
                    <a:pt x="1536" y="256"/>
                    <a:pt x="1444" y="165"/>
                  </a:cubicBezTo>
                  <a:cubicBezTo>
                    <a:pt x="1371" y="55"/>
                    <a:pt x="1243" y="0"/>
                    <a:pt x="10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32"/>
            <p:cNvSpPr/>
            <p:nvPr/>
          </p:nvSpPr>
          <p:spPr>
            <a:xfrm>
              <a:off x="1968200" y="4198325"/>
              <a:ext cx="45700" cy="77675"/>
            </a:xfrm>
            <a:custGeom>
              <a:avLst/>
              <a:gdLst/>
              <a:ahLst/>
              <a:cxnLst/>
              <a:rect l="l" t="t" r="r" b="b"/>
              <a:pathLst>
                <a:path w="1828" h="3107" extrusionOk="0">
                  <a:moveTo>
                    <a:pt x="1060" y="0"/>
                  </a:moveTo>
                  <a:cubicBezTo>
                    <a:pt x="1024" y="0"/>
                    <a:pt x="932" y="73"/>
                    <a:pt x="823" y="183"/>
                  </a:cubicBezTo>
                  <a:cubicBezTo>
                    <a:pt x="695" y="311"/>
                    <a:pt x="585" y="439"/>
                    <a:pt x="457" y="603"/>
                  </a:cubicBezTo>
                  <a:cubicBezTo>
                    <a:pt x="348" y="768"/>
                    <a:pt x="238" y="932"/>
                    <a:pt x="128" y="1133"/>
                  </a:cubicBezTo>
                  <a:cubicBezTo>
                    <a:pt x="37" y="1316"/>
                    <a:pt x="1" y="1480"/>
                    <a:pt x="1" y="1590"/>
                  </a:cubicBezTo>
                  <a:cubicBezTo>
                    <a:pt x="1" y="1773"/>
                    <a:pt x="55" y="1901"/>
                    <a:pt x="165" y="1992"/>
                  </a:cubicBezTo>
                  <a:cubicBezTo>
                    <a:pt x="275" y="2102"/>
                    <a:pt x="421" y="2138"/>
                    <a:pt x="567" y="2138"/>
                  </a:cubicBezTo>
                  <a:cubicBezTo>
                    <a:pt x="823" y="2138"/>
                    <a:pt x="1060" y="2083"/>
                    <a:pt x="1335" y="1956"/>
                  </a:cubicBezTo>
                  <a:lnTo>
                    <a:pt x="1335" y="1956"/>
                  </a:lnTo>
                  <a:cubicBezTo>
                    <a:pt x="1298" y="2083"/>
                    <a:pt x="1261" y="2211"/>
                    <a:pt x="1225" y="2358"/>
                  </a:cubicBezTo>
                  <a:cubicBezTo>
                    <a:pt x="1170" y="2504"/>
                    <a:pt x="1133" y="2613"/>
                    <a:pt x="1115" y="2705"/>
                  </a:cubicBezTo>
                  <a:cubicBezTo>
                    <a:pt x="1079" y="2796"/>
                    <a:pt x="1079" y="2869"/>
                    <a:pt x="1079" y="2906"/>
                  </a:cubicBezTo>
                  <a:cubicBezTo>
                    <a:pt x="1079" y="2961"/>
                    <a:pt x="1097" y="2997"/>
                    <a:pt x="1115" y="3034"/>
                  </a:cubicBezTo>
                  <a:cubicBezTo>
                    <a:pt x="1152" y="3070"/>
                    <a:pt x="1170" y="3107"/>
                    <a:pt x="1207" y="3107"/>
                  </a:cubicBezTo>
                  <a:cubicBezTo>
                    <a:pt x="1298" y="3107"/>
                    <a:pt x="1426" y="2833"/>
                    <a:pt x="1590" y="2284"/>
                  </a:cubicBezTo>
                  <a:cubicBezTo>
                    <a:pt x="1755" y="1736"/>
                    <a:pt x="1828" y="1352"/>
                    <a:pt x="1828" y="1097"/>
                  </a:cubicBezTo>
                  <a:cubicBezTo>
                    <a:pt x="1828" y="1042"/>
                    <a:pt x="1791" y="969"/>
                    <a:pt x="1718" y="914"/>
                  </a:cubicBezTo>
                  <a:cubicBezTo>
                    <a:pt x="1645" y="841"/>
                    <a:pt x="1590" y="804"/>
                    <a:pt x="1554" y="804"/>
                  </a:cubicBezTo>
                  <a:cubicBezTo>
                    <a:pt x="1499" y="804"/>
                    <a:pt x="1462" y="859"/>
                    <a:pt x="1462" y="950"/>
                  </a:cubicBezTo>
                  <a:cubicBezTo>
                    <a:pt x="1462" y="1151"/>
                    <a:pt x="1444" y="1371"/>
                    <a:pt x="1408" y="1590"/>
                  </a:cubicBezTo>
                  <a:cubicBezTo>
                    <a:pt x="1408" y="1590"/>
                    <a:pt x="1298" y="1627"/>
                    <a:pt x="1097" y="1700"/>
                  </a:cubicBezTo>
                  <a:cubicBezTo>
                    <a:pt x="914" y="1773"/>
                    <a:pt x="750" y="1809"/>
                    <a:pt x="604" y="1809"/>
                  </a:cubicBezTo>
                  <a:cubicBezTo>
                    <a:pt x="457" y="1809"/>
                    <a:pt x="366" y="1736"/>
                    <a:pt x="366" y="1572"/>
                  </a:cubicBezTo>
                  <a:cubicBezTo>
                    <a:pt x="366" y="1462"/>
                    <a:pt x="439" y="1279"/>
                    <a:pt x="604" y="1078"/>
                  </a:cubicBezTo>
                  <a:cubicBezTo>
                    <a:pt x="750" y="859"/>
                    <a:pt x="896" y="658"/>
                    <a:pt x="1042" y="494"/>
                  </a:cubicBezTo>
                  <a:cubicBezTo>
                    <a:pt x="1188" y="311"/>
                    <a:pt x="1261" y="201"/>
                    <a:pt x="1261" y="165"/>
                  </a:cubicBezTo>
                  <a:cubicBezTo>
                    <a:pt x="1261" y="128"/>
                    <a:pt x="1243" y="92"/>
                    <a:pt x="1188" y="55"/>
                  </a:cubicBezTo>
                  <a:cubicBezTo>
                    <a:pt x="1152" y="18"/>
                    <a:pt x="1115" y="0"/>
                    <a:pt x="10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32"/>
            <p:cNvSpPr/>
            <p:nvPr/>
          </p:nvSpPr>
          <p:spPr>
            <a:xfrm>
              <a:off x="2023925" y="4198325"/>
              <a:ext cx="43900" cy="74475"/>
            </a:xfrm>
            <a:custGeom>
              <a:avLst/>
              <a:gdLst/>
              <a:ahLst/>
              <a:cxnLst/>
              <a:rect l="l" t="t" r="r" b="b"/>
              <a:pathLst>
                <a:path w="1756" h="2979" extrusionOk="0">
                  <a:moveTo>
                    <a:pt x="1189" y="329"/>
                  </a:moveTo>
                  <a:cubicBezTo>
                    <a:pt x="1317" y="329"/>
                    <a:pt x="1390" y="548"/>
                    <a:pt x="1390" y="1005"/>
                  </a:cubicBezTo>
                  <a:cubicBezTo>
                    <a:pt x="1390" y="1206"/>
                    <a:pt x="1335" y="1444"/>
                    <a:pt x="1244" y="1700"/>
                  </a:cubicBezTo>
                  <a:cubicBezTo>
                    <a:pt x="1170" y="1974"/>
                    <a:pt x="1061" y="2193"/>
                    <a:pt x="951" y="2376"/>
                  </a:cubicBezTo>
                  <a:cubicBezTo>
                    <a:pt x="823" y="2559"/>
                    <a:pt x="732" y="2632"/>
                    <a:pt x="641" y="2632"/>
                  </a:cubicBezTo>
                  <a:cubicBezTo>
                    <a:pt x="476" y="2632"/>
                    <a:pt x="385" y="2485"/>
                    <a:pt x="385" y="2157"/>
                  </a:cubicBezTo>
                  <a:cubicBezTo>
                    <a:pt x="385" y="1974"/>
                    <a:pt x="421" y="1773"/>
                    <a:pt x="476" y="1535"/>
                  </a:cubicBezTo>
                  <a:cubicBezTo>
                    <a:pt x="549" y="1316"/>
                    <a:pt x="622" y="1115"/>
                    <a:pt x="695" y="950"/>
                  </a:cubicBezTo>
                  <a:cubicBezTo>
                    <a:pt x="787" y="768"/>
                    <a:pt x="878" y="622"/>
                    <a:pt x="969" y="512"/>
                  </a:cubicBezTo>
                  <a:cubicBezTo>
                    <a:pt x="1061" y="402"/>
                    <a:pt x="1134" y="329"/>
                    <a:pt x="1189" y="329"/>
                  </a:cubicBezTo>
                  <a:close/>
                  <a:moveTo>
                    <a:pt x="1207" y="0"/>
                  </a:moveTo>
                  <a:cubicBezTo>
                    <a:pt x="1024" y="0"/>
                    <a:pt x="842" y="110"/>
                    <a:pt x="659" y="329"/>
                  </a:cubicBezTo>
                  <a:cubicBezTo>
                    <a:pt x="476" y="548"/>
                    <a:pt x="312" y="823"/>
                    <a:pt x="184" y="1170"/>
                  </a:cubicBezTo>
                  <a:cubicBezTo>
                    <a:pt x="56" y="1517"/>
                    <a:pt x="1" y="1864"/>
                    <a:pt x="1" y="2211"/>
                  </a:cubicBezTo>
                  <a:cubicBezTo>
                    <a:pt x="1" y="2394"/>
                    <a:pt x="56" y="2577"/>
                    <a:pt x="184" y="2741"/>
                  </a:cubicBezTo>
                  <a:cubicBezTo>
                    <a:pt x="312" y="2887"/>
                    <a:pt x="476" y="2979"/>
                    <a:pt x="641" y="2979"/>
                  </a:cubicBezTo>
                  <a:cubicBezTo>
                    <a:pt x="805" y="2979"/>
                    <a:pt x="988" y="2869"/>
                    <a:pt x="1170" y="2650"/>
                  </a:cubicBezTo>
                  <a:cubicBezTo>
                    <a:pt x="1353" y="2431"/>
                    <a:pt x="1499" y="2157"/>
                    <a:pt x="1591" y="1846"/>
                  </a:cubicBezTo>
                  <a:cubicBezTo>
                    <a:pt x="1700" y="1535"/>
                    <a:pt x="1755" y="1243"/>
                    <a:pt x="1755" y="950"/>
                  </a:cubicBezTo>
                  <a:cubicBezTo>
                    <a:pt x="1755" y="640"/>
                    <a:pt x="1719" y="402"/>
                    <a:pt x="1609" y="238"/>
                  </a:cubicBezTo>
                  <a:cubicBezTo>
                    <a:pt x="1518" y="73"/>
                    <a:pt x="1390" y="0"/>
                    <a:pt x="1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2"/>
            <p:cNvSpPr/>
            <p:nvPr/>
          </p:nvSpPr>
          <p:spPr>
            <a:xfrm>
              <a:off x="2453825" y="4198325"/>
              <a:ext cx="21050" cy="75400"/>
            </a:xfrm>
            <a:custGeom>
              <a:avLst/>
              <a:gdLst/>
              <a:ahLst/>
              <a:cxnLst/>
              <a:rect l="l" t="t" r="r" b="b"/>
              <a:pathLst>
                <a:path w="842" h="3016" extrusionOk="0">
                  <a:moveTo>
                    <a:pt x="549" y="0"/>
                  </a:moveTo>
                  <a:cubicBezTo>
                    <a:pt x="476" y="0"/>
                    <a:pt x="458" y="37"/>
                    <a:pt x="439" y="128"/>
                  </a:cubicBezTo>
                  <a:cubicBezTo>
                    <a:pt x="421" y="567"/>
                    <a:pt x="366" y="987"/>
                    <a:pt x="293" y="1389"/>
                  </a:cubicBezTo>
                  <a:cubicBezTo>
                    <a:pt x="220" y="1773"/>
                    <a:pt x="147" y="2102"/>
                    <a:pt x="74" y="2321"/>
                  </a:cubicBezTo>
                  <a:cubicBezTo>
                    <a:pt x="19" y="2559"/>
                    <a:pt x="1" y="2705"/>
                    <a:pt x="1" y="2760"/>
                  </a:cubicBezTo>
                  <a:cubicBezTo>
                    <a:pt x="1" y="2814"/>
                    <a:pt x="19" y="2869"/>
                    <a:pt x="56" y="2942"/>
                  </a:cubicBezTo>
                  <a:cubicBezTo>
                    <a:pt x="110" y="2997"/>
                    <a:pt x="147" y="3015"/>
                    <a:pt x="183" y="3015"/>
                  </a:cubicBezTo>
                  <a:cubicBezTo>
                    <a:pt x="238" y="3015"/>
                    <a:pt x="293" y="2924"/>
                    <a:pt x="348" y="2723"/>
                  </a:cubicBezTo>
                  <a:cubicBezTo>
                    <a:pt x="384" y="2613"/>
                    <a:pt x="403" y="2522"/>
                    <a:pt x="439" y="2412"/>
                  </a:cubicBezTo>
                  <a:cubicBezTo>
                    <a:pt x="458" y="2321"/>
                    <a:pt x="494" y="2193"/>
                    <a:pt x="531" y="2029"/>
                  </a:cubicBezTo>
                  <a:cubicBezTo>
                    <a:pt x="567" y="1864"/>
                    <a:pt x="604" y="1718"/>
                    <a:pt x="640" y="1608"/>
                  </a:cubicBezTo>
                  <a:cubicBezTo>
                    <a:pt x="768" y="1042"/>
                    <a:pt x="841" y="603"/>
                    <a:pt x="841" y="311"/>
                  </a:cubicBezTo>
                  <a:cubicBezTo>
                    <a:pt x="841" y="256"/>
                    <a:pt x="805" y="201"/>
                    <a:pt x="732" y="110"/>
                  </a:cubicBezTo>
                  <a:cubicBezTo>
                    <a:pt x="677" y="37"/>
                    <a:pt x="604" y="0"/>
                    <a:pt x="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32"/>
            <p:cNvSpPr/>
            <p:nvPr/>
          </p:nvSpPr>
          <p:spPr>
            <a:xfrm>
              <a:off x="2486725" y="4198325"/>
              <a:ext cx="42050" cy="75850"/>
            </a:xfrm>
            <a:custGeom>
              <a:avLst/>
              <a:gdLst/>
              <a:ahLst/>
              <a:cxnLst/>
              <a:rect l="l" t="t" r="r" b="b"/>
              <a:pathLst>
                <a:path w="1682" h="3034" extrusionOk="0">
                  <a:moveTo>
                    <a:pt x="1079" y="347"/>
                  </a:moveTo>
                  <a:cubicBezTo>
                    <a:pt x="1133" y="347"/>
                    <a:pt x="1188" y="366"/>
                    <a:pt x="1207" y="421"/>
                  </a:cubicBezTo>
                  <a:cubicBezTo>
                    <a:pt x="1243" y="457"/>
                    <a:pt x="1261" y="494"/>
                    <a:pt x="1261" y="567"/>
                  </a:cubicBezTo>
                  <a:lnTo>
                    <a:pt x="1225" y="841"/>
                  </a:lnTo>
                  <a:cubicBezTo>
                    <a:pt x="1225" y="896"/>
                    <a:pt x="1243" y="914"/>
                    <a:pt x="1316" y="914"/>
                  </a:cubicBezTo>
                  <a:cubicBezTo>
                    <a:pt x="1280" y="969"/>
                    <a:pt x="1243" y="1024"/>
                    <a:pt x="1188" y="1097"/>
                  </a:cubicBezTo>
                  <a:cubicBezTo>
                    <a:pt x="1170" y="1115"/>
                    <a:pt x="1152" y="1133"/>
                    <a:pt x="1115" y="1188"/>
                  </a:cubicBezTo>
                  <a:cubicBezTo>
                    <a:pt x="1097" y="1225"/>
                    <a:pt x="1060" y="1261"/>
                    <a:pt x="1042" y="1279"/>
                  </a:cubicBezTo>
                  <a:lnTo>
                    <a:pt x="969" y="1352"/>
                  </a:lnTo>
                  <a:cubicBezTo>
                    <a:pt x="932" y="1389"/>
                    <a:pt x="896" y="1407"/>
                    <a:pt x="878" y="1426"/>
                  </a:cubicBezTo>
                  <a:cubicBezTo>
                    <a:pt x="859" y="1444"/>
                    <a:pt x="823" y="1462"/>
                    <a:pt x="786" y="1480"/>
                  </a:cubicBezTo>
                  <a:cubicBezTo>
                    <a:pt x="750" y="1499"/>
                    <a:pt x="713" y="1517"/>
                    <a:pt x="695" y="1517"/>
                  </a:cubicBezTo>
                  <a:cubicBezTo>
                    <a:pt x="658" y="1535"/>
                    <a:pt x="604" y="1535"/>
                    <a:pt x="549" y="1535"/>
                  </a:cubicBezTo>
                  <a:cubicBezTo>
                    <a:pt x="512" y="1535"/>
                    <a:pt x="457" y="1517"/>
                    <a:pt x="402" y="1480"/>
                  </a:cubicBezTo>
                  <a:cubicBezTo>
                    <a:pt x="366" y="1426"/>
                    <a:pt x="329" y="1371"/>
                    <a:pt x="329" y="1298"/>
                  </a:cubicBezTo>
                  <a:cubicBezTo>
                    <a:pt x="329" y="1133"/>
                    <a:pt x="421" y="932"/>
                    <a:pt x="604" y="695"/>
                  </a:cubicBezTo>
                  <a:cubicBezTo>
                    <a:pt x="768" y="475"/>
                    <a:pt x="932" y="347"/>
                    <a:pt x="1079" y="347"/>
                  </a:cubicBezTo>
                  <a:close/>
                  <a:moveTo>
                    <a:pt x="1097" y="0"/>
                  </a:moveTo>
                  <a:cubicBezTo>
                    <a:pt x="932" y="0"/>
                    <a:pt x="768" y="73"/>
                    <a:pt x="585" y="219"/>
                  </a:cubicBezTo>
                  <a:cubicBezTo>
                    <a:pt x="421" y="347"/>
                    <a:pt x="275" y="530"/>
                    <a:pt x="165" y="731"/>
                  </a:cubicBezTo>
                  <a:cubicBezTo>
                    <a:pt x="55" y="914"/>
                    <a:pt x="0" y="1097"/>
                    <a:pt x="0" y="1261"/>
                  </a:cubicBezTo>
                  <a:cubicBezTo>
                    <a:pt x="0" y="1407"/>
                    <a:pt x="55" y="1553"/>
                    <a:pt x="183" y="1681"/>
                  </a:cubicBezTo>
                  <a:cubicBezTo>
                    <a:pt x="293" y="1791"/>
                    <a:pt x="421" y="1846"/>
                    <a:pt x="585" y="1846"/>
                  </a:cubicBezTo>
                  <a:cubicBezTo>
                    <a:pt x="731" y="1846"/>
                    <a:pt x="914" y="1773"/>
                    <a:pt x="1115" y="1627"/>
                  </a:cubicBezTo>
                  <a:lnTo>
                    <a:pt x="1115" y="1627"/>
                  </a:lnTo>
                  <a:cubicBezTo>
                    <a:pt x="969" y="2102"/>
                    <a:pt x="896" y="2467"/>
                    <a:pt x="896" y="2686"/>
                  </a:cubicBezTo>
                  <a:cubicBezTo>
                    <a:pt x="896" y="2906"/>
                    <a:pt x="932" y="3034"/>
                    <a:pt x="1042" y="3034"/>
                  </a:cubicBezTo>
                  <a:cubicBezTo>
                    <a:pt x="1079" y="3034"/>
                    <a:pt x="1115" y="2961"/>
                    <a:pt x="1133" y="2851"/>
                  </a:cubicBezTo>
                  <a:cubicBezTo>
                    <a:pt x="1170" y="2723"/>
                    <a:pt x="1207" y="2540"/>
                    <a:pt x="1261" y="2303"/>
                  </a:cubicBezTo>
                  <a:cubicBezTo>
                    <a:pt x="1316" y="2065"/>
                    <a:pt x="1371" y="1882"/>
                    <a:pt x="1408" y="1736"/>
                  </a:cubicBezTo>
                  <a:cubicBezTo>
                    <a:pt x="1444" y="1608"/>
                    <a:pt x="1517" y="1462"/>
                    <a:pt x="1572" y="1261"/>
                  </a:cubicBezTo>
                  <a:cubicBezTo>
                    <a:pt x="1645" y="1078"/>
                    <a:pt x="1682" y="969"/>
                    <a:pt x="1682" y="914"/>
                  </a:cubicBezTo>
                  <a:cubicBezTo>
                    <a:pt x="1682" y="804"/>
                    <a:pt x="1645" y="749"/>
                    <a:pt x="1554" y="731"/>
                  </a:cubicBezTo>
                  <a:cubicBezTo>
                    <a:pt x="1572" y="676"/>
                    <a:pt x="1572" y="585"/>
                    <a:pt x="1572" y="475"/>
                  </a:cubicBezTo>
                  <a:cubicBezTo>
                    <a:pt x="1572" y="366"/>
                    <a:pt x="1535" y="256"/>
                    <a:pt x="1444" y="165"/>
                  </a:cubicBezTo>
                  <a:cubicBezTo>
                    <a:pt x="1371" y="55"/>
                    <a:pt x="1243" y="0"/>
                    <a:pt x="10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32"/>
            <p:cNvSpPr/>
            <p:nvPr/>
          </p:nvSpPr>
          <p:spPr>
            <a:xfrm>
              <a:off x="2535600" y="4198775"/>
              <a:ext cx="46625" cy="73575"/>
            </a:xfrm>
            <a:custGeom>
              <a:avLst/>
              <a:gdLst/>
              <a:ahLst/>
              <a:cxnLst/>
              <a:rect l="l" t="t" r="r" b="b"/>
              <a:pathLst>
                <a:path w="1865" h="2943" extrusionOk="0">
                  <a:moveTo>
                    <a:pt x="640" y="1499"/>
                  </a:moveTo>
                  <a:cubicBezTo>
                    <a:pt x="878" y="1535"/>
                    <a:pt x="1079" y="1590"/>
                    <a:pt x="1225" y="1682"/>
                  </a:cubicBezTo>
                  <a:cubicBezTo>
                    <a:pt x="1390" y="1773"/>
                    <a:pt x="1463" y="1883"/>
                    <a:pt x="1463" y="1974"/>
                  </a:cubicBezTo>
                  <a:cubicBezTo>
                    <a:pt x="1463" y="2139"/>
                    <a:pt x="1371" y="2285"/>
                    <a:pt x="1189" y="2413"/>
                  </a:cubicBezTo>
                  <a:cubicBezTo>
                    <a:pt x="1006" y="2541"/>
                    <a:pt x="841" y="2614"/>
                    <a:pt x="640" y="2614"/>
                  </a:cubicBezTo>
                  <a:cubicBezTo>
                    <a:pt x="567" y="2614"/>
                    <a:pt x="494" y="2577"/>
                    <a:pt x="458" y="2541"/>
                  </a:cubicBezTo>
                  <a:cubicBezTo>
                    <a:pt x="403" y="2486"/>
                    <a:pt x="385" y="2413"/>
                    <a:pt x="385" y="2321"/>
                  </a:cubicBezTo>
                  <a:cubicBezTo>
                    <a:pt x="385" y="2084"/>
                    <a:pt x="458" y="1810"/>
                    <a:pt x="640" y="1499"/>
                  </a:cubicBezTo>
                  <a:close/>
                  <a:moveTo>
                    <a:pt x="1481" y="0"/>
                  </a:moveTo>
                  <a:cubicBezTo>
                    <a:pt x="1426" y="0"/>
                    <a:pt x="1317" y="74"/>
                    <a:pt x="1152" y="238"/>
                  </a:cubicBezTo>
                  <a:cubicBezTo>
                    <a:pt x="988" y="384"/>
                    <a:pt x="841" y="585"/>
                    <a:pt x="659" y="805"/>
                  </a:cubicBezTo>
                  <a:cubicBezTo>
                    <a:pt x="494" y="1024"/>
                    <a:pt x="330" y="1280"/>
                    <a:pt x="202" y="1554"/>
                  </a:cubicBezTo>
                  <a:cubicBezTo>
                    <a:pt x="74" y="1846"/>
                    <a:pt x="1" y="2084"/>
                    <a:pt x="1" y="2285"/>
                  </a:cubicBezTo>
                  <a:cubicBezTo>
                    <a:pt x="1" y="2486"/>
                    <a:pt x="56" y="2650"/>
                    <a:pt x="165" y="2760"/>
                  </a:cubicBezTo>
                  <a:cubicBezTo>
                    <a:pt x="293" y="2888"/>
                    <a:pt x="439" y="2943"/>
                    <a:pt x="604" y="2943"/>
                  </a:cubicBezTo>
                  <a:cubicBezTo>
                    <a:pt x="914" y="2943"/>
                    <a:pt x="1189" y="2833"/>
                    <a:pt x="1463" y="2632"/>
                  </a:cubicBezTo>
                  <a:cubicBezTo>
                    <a:pt x="1737" y="2413"/>
                    <a:pt x="1865" y="2193"/>
                    <a:pt x="1865" y="1956"/>
                  </a:cubicBezTo>
                  <a:cubicBezTo>
                    <a:pt x="1865" y="1791"/>
                    <a:pt x="1773" y="1663"/>
                    <a:pt x="1554" y="1517"/>
                  </a:cubicBezTo>
                  <a:cubicBezTo>
                    <a:pt x="1353" y="1389"/>
                    <a:pt x="1097" y="1298"/>
                    <a:pt x="787" y="1280"/>
                  </a:cubicBezTo>
                  <a:cubicBezTo>
                    <a:pt x="951" y="1042"/>
                    <a:pt x="1207" y="731"/>
                    <a:pt x="1591" y="329"/>
                  </a:cubicBezTo>
                  <a:cubicBezTo>
                    <a:pt x="1682" y="238"/>
                    <a:pt x="1737" y="165"/>
                    <a:pt x="1737" y="147"/>
                  </a:cubicBezTo>
                  <a:cubicBezTo>
                    <a:pt x="1737" y="110"/>
                    <a:pt x="1700" y="74"/>
                    <a:pt x="1645" y="55"/>
                  </a:cubicBezTo>
                  <a:cubicBezTo>
                    <a:pt x="1591" y="19"/>
                    <a:pt x="1536" y="0"/>
                    <a:pt x="1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32"/>
            <p:cNvSpPr/>
            <p:nvPr/>
          </p:nvSpPr>
          <p:spPr>
            <a:xfrm>
              <a:off x="2594550" y="4198325"/>
              <a:ext cx="44325" cy="74475"/>
            </a:xfrm>
            <a:custGeom>
              <a:avLst/>
              <a:gdLst/>
              <a:ahLst/>
              <a:cxnLst/>
              <a:rect l="l" t="t" r="r" b="b"/>
              <a:pathLst>
                <a:path w="1773" h="2979" extrusionOk="0">
                  <a:moveTo>
                    <a:pt x="1188" y="329"/>
                  </a:moveTo>
                  <a:cubicBezTo>
                    <a:pt x="1316" y="329"/>
                    <a:pt x="1389" y="548"/>
                    <a:pt x="1389" y="1005"/>
                  </a:cubicBezTo>
                  <a:cubicBezTo>
                    <a:pt x="1389" y="1206"/>
                    <a:pt x="1352" y="1444"/>
                    <a:pt x="1261" y="1700"/>
                  </a:cubicBezTo>
                  <a:cubicBezTo>
                    <a:pt x="1170" y="1974"/>
                    <a:pt x="1060" y="2193"/>
                    <a:pt x="950" y="2376"/>
                  </a:cubicBezTo>
                  <a:cubicBezTo>
                    <a:pt x="841" y="2559"/>
                    <a:pt x="731" y="2632"/>
                    <a:pt x="658" y="2632"/>
                  </a:cubicBezTo>
                  <a:cubicBezTo>
                    <a:pt x="475" y="2632"/>
                    <a:pt x="402" y="2485"/>
                    <a:pt x="402" y="2157"/>
                  </a:cubicBezTo>
                  <a:cubicBezTo>
                    <a:pt x="402" y="1974"/>
                    <a:pt x="420" y="1773"/>
                    <a:pt x="494" y="1535"/>
                  </a:cubicBezTo>
                  <a:cubicBezTo>
                    <a:pt x="548" y="1316"/>
                    <a:pt x="621" y="1115"/>
                    <a:pt x="695" y="950"/>
                  </a:cubicBezTo>
                  <a:cubicBezTo>
                    <a:pt x="786" y="768"/>
                    <a:pt x="877" y="622"/>
                    <a:pt x="969" y="512"/>
                  </a:cubicBezTo>
                  <a:cubicBezTo>
                    <a:pt x="1060" y="402"/>
                    <a:pt x="1133" y="329"/>
                    <a:pt x="1188" y="329"/>
                  </a:cubicBezTo>
                  <a:close/>
                  <a:moveTo>
                    <a:pt x="1206" y="0"/>
                  </a:moveTo>
                  <a:cubicBezTo>
                    <a:pt x="1042" y="0"/>
                    <a:pt x="859" y="110"/>
                    <a:pt x="658" y="329"/>
                  </a:cubicBezTo>
                  <a:cubicBezTo>
                    <a:pt x="475" y="548"/>
                    <a:pt x="311" y="823"/>
                    <a:pt x="183" y="1170"/>
                  </a:cubicBezTo>
                  <a:cubicBezTo>
                    <a:pt x="73" y="1517"/>
                    <a:pt x="0" y="1864"/>
                    <a:pt x="0" y="2211"/>
                  </a:cubicBezTo>
                  <a:cubicBezTo>
                    <a:pt x="0" y="2394"/>
                    <a:pt x="73" y="2577"/>
                    <a:pt x="201" y="2741"/>
                  </a:cubicBezTo>
                  <a:cubicBezTo>
                    <a:pt x="329" y="2887"/>
                    <a:pt x="475" y="2979"/>
                    <a:pt x="640" y="2979"/>
                  </a:cubicBezTo>
                  <a:cubicBezTo>
                    <a:pt x="822" y="2979"/>
                    <a:pt x="987" y="2869"/>
                    <a:pt x="1170" y="2650"/>
                  </a:cubicBezTo>
                  <a:cubicBezTo>
                    <a:pt x="1352" y="2431"/>
                    <a:pt x="1499" y="2157"/>
                    <a:pt x="1608" y="1846"/>
                  </a:cubicBezTo>
                  <a:cubicBezTo>
                    <a:pt x="1718" y="1535"/>
                    <a:pt x="1773" y="1243"/>
                    <a:pt x="1773" y="950"/>
                  </a:cubicBezTo>
                  <a:cubicBezTo>
                    <a:pt x="1773" y="640"/>
                    <a:pt x="1718" y="402"/>
                    <a:pt x="1627" y="238"/>
                  </a:cubicBezTo>
                  <a:cubicBezTo>
                    <a:pt x="1517" y="73"/>
                    <a:pt x="1389" y="0"/>
                    <a:pt x="12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32"/>
            <p:cNvSpPr/>
            <p:nvPr/>
          </p:nvSpPr>
          <p:spPr>
            <a:xfrm>
              <a:off x="3023975" y="4198325"/>
              <a:ext cx="21050" cy="75400"/>
            </a:xfrm>
            <a:custGeom>
              <a:avLst/>
              <a:gdLst/>
              <a:ahLst/>
              <a:cxnLst/>
              <a:rect l="l" t="t" r="r" b="b"/>
              <a:pathLst>
                <a:path w="842" h="3016" extrusionOk="0">
                  <a:moveTo>
                    <a:pt x="549" y="0"/>
                  </a:moveTo>
                  <a:cubicBezTo>
                    <a:pt x="476" y="0"/>
                    <a:pt x="457" y="37"/>
                    <a:pt x="439" y="128"/>
                  </a:cubicBezTo>
                  <a:cubicBezTo>
                    <a:pt x="421" y="567"/>
                    <a:pt x="366" y="987"/>
                    <a:pt x="293" y="1389"/>
                  </a:cubicBezTo>
                  <a:cubicBezTo>
                    <a:pt x="220" y="1773"/>
                    <a:pt x="147" y="2102"/>
                    <a:pt x="74" y="2321"/>
                  </a:cubicBezTo>
                  <a:cubicBezTo>
                    <a:pt x="19" y="2559"/>
                    <a:pt x="1" y="2705"/>
                    <a:pt x="1" y="2760"/>
                  </a:cubicBezTo>
                  <a:cubicBezTo>
                    <a:pt x="1" y="2814"/>
                    <a:pt x="19" y="2869"/>
                    <a:pt x="55" y="2942"/>
                  </a:cubicBezTo>
                  <a:cubicBezTo>
                    <a:pt x="110" y="2997"/>
                    <a:pt x="147" y="3015"/>
                    <a:pt x="183" y="3015"/>
                  </a:cubicBezTo>
                  <a:cubicBezTo>
                    <a:pt x="238" y="3015"/>
                    <a:pt x="293" y="2924"/>
                    <a:pt x="348" y="2723"/>
                  </a:cubicBezTo>
                  <a:cubicBezTo>
                    <a:pt x="384" y="2613"/>
                    <a:pt x="403" y="2522"/>
                    <a:pt x="439" y="2412"/>
                  </a:cubicBezTo>
                  <a:cubicBezTo>
                    <a:pt x="457" y="2321"/>
                    <a:pt x="494" y="2193"/>
                    <a:pt x="531" y="2029"/>
                  </a:cubicBezTo>
                  <a:cubicBezTo>
                    <a:pt x="567" y="1864"/>
                    <a:pt x="604" y="1718"/>
                    <a:pt x="640" y="1608"/>
                  </a:cubicBezTo>
                  <a:cubicBezTo>
                    <a:pt x="768" y="1042"/>
                    <a:pt x="841" y="603"/>
                    <a:pt x="841" y="311"/>
                  </a:cubicBezTo>
                  <a:cubicBezTo>
                    <a:pt x="841" y="256"/>
                    <a:pt x="805" y="201"/>
                    <a:pt x="732" y="110"/>
                  </a:cubicBezTo>
                  <a:cubicBezTo>
                    <a:pt x="677" y="37"/>
                    <a:pt x="604" y="0"/>
                    <a:pt x="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32"/>
            <p:cNvSpPr/>
            <p:nvPr/>
          </p:nvSpPr>
          <p:spPr>
            <a:xfrm>
              <a:off x="3056875" y="4198325"/>
              <a:ext cx="42050" cy="75850"/>
            </a:xfrm>
            <a:custGeom>
              <a:avLst/>
              <a:gdLst/>
              <a:ahLst/>
              <a:cxnLst/>
              <a:rect l="l" t="t" r="r" b="b"/>
              <a:pathLst>
                <a:path w="1682" h="3034" extrusionOk="0">
                  <a:moveTo>
                    <a:pt x="1079" y="347"/>
                  </a:moveTo>
                  <a:cubicBezTo>
                    <a:pt x="1133" y="347"/>
                    <a:pt x="1188" y="366"/>
                    <a:pt x="1206" y="421"/>
                  </a:cubicBezTo>
                  <a:cubicBezTo>
                    <a:pt x="1243" y="457"/>
                    <a:pt x="1261" y="494"/>
                    <a:pt x="1261" y="567"/>
                  </a:cubicBezTo>
                  <a:lnTo>
                    <a:pt x="1225" y="841"/>
                  </a:lnTo>
                  <a:cubicBezTo>
                    <a:pt x="1225" y="896"/>
                    <a:pt x="1243" y="914"/>
                    <a:pt x="1316" y="914"/>
                  </a:cubicBezTo>
                  <a:cubicBezTo>
                    <a:pt x="1280" y="969"/>
                    <a:pt x="1243" y="1024"/>
                    <a:pt x="1188" y="1097"/>
                  </a:cubicBezTo>
                  <a:cubicBezTo>
                    <a:pt x="1170" y="1115"/>
                    <a:pt x="1152" y="1133"/>
                    <a:pt x="1115" y="1188"/>
                  </a:cubicBezTo>
                  <a:cubicBezTo>
                    <a:pt x="1097" y="1225"/>
                    <a:pt x="1060" y="1261"/>
                    <a:pt x="1042" y="1279"/>
                  </a:cubicBezTo>
                  <a:lnTo>
                    <a:pt x="969" y="1352"/>
                  </a:lnTo>
                  <a:cubicBezTo>
                    <a:pt x="932" y="1389"/>
                    <a:pt x="896" y="1407"/>
                    <a:pt x="878" y="1426"/>
                  </a:cubicBezTo>
                  <a:cubicBezTo>
                    <a:pt x="859" y="1444"/>
                    <a:pt x="823" y="1462"/>
                    <a:pt x="786" y="1480"/>
                  </a:cubicBezTo>
                  <a:cubicBezTo>
                    <a:pt x="750" y="1499"/>
                    <a:pt x="713" y="1517"/>
                    <a:pt x="695" y="1517"/>
                  </a:cubicBezTo>
                  <a:cubicBezTo>
                    <a:pt x="658" y="1535"/>
                    <a:pt x="603" y="1535"/>
                    <a:pt x="549" y="1535"/>
                  </a:cubicBezTo>
                  <a:cubicBezTo>
                    <a:pt x="512" y="1535"/>
                    <a:pt x="457" y="1517"/>
                    <a:pt x="402" y="1480"/>
                  </a:cubicBezTo>
                  <a:cubicBezTo>
                    <a:pt x="366" y="1426"/>
                    <a:pt x="329" y="1371"/>
                    <a:pt x="329" y="1298"/>
                  </a:cubicBezTo>
                  <a:cubicBezTo>
                    <a:pt x="329" y="1133"/>
                    <a:pt x="421" y="932"/>
                    <a:pt x="603" y="695"/>
                  </a:cubicBezTo>
                  <a:cubicBezTo>
                    <a:pt x="768" y="475"/>
                    <a:pt x="932" y="347"/>
                    <a:pt x="1079" y="347"/>
                  </a:cubicBezTo>
                  <a:close/>
                  <a:moveTo>
                    <a:pt x="1097" y="0"/>
                  </a:moveTo>
                  <a:cubicBezTo>
                    <a:pt x="932" y="0"/>
                    <a:pt x="768" y="73"/>
                    <a:pt x="585" y="219"/>
                  </a:cubicBezTo>
                  <a:cubicBezTo>
                    <a:pt x="421" y="347"/>
                    <a:pt x="274" y="530"/>
                    <a:pt x="165" y="731"/>
                  </a:cubicBezTo>
                  <a:cubicBezTo>
                    <a:pt x="55" y="914"/>
                    <a:pt x="0" y="1097"/>
                    <a:pt x="0" y="1261"/>
                  </a:cubicBezTo>
                  <a:cubicBezTo>
                    <a:pt x="0" y="1407"/>
                    <a:pt x="55" y="1553"/>
                    <a:pt x="183" y="1681"/>
                  </a:cubicBezTo>
                  <a:cubicBezTo>
                    <a:pt x="293" y="1791"/>
                    <a:pt x="421" y="1846"/>
                    <a:pt x="585" y="1846"/>
                  </a:cubicBezTo>
                  <a:cubicBezTo>
                    <a:pt x="731" y="1846"/>
                    <a:pt x="914" y="1773"/>
                    <a:pt x="1115" y="1627"/>
                  </a:cubicBezTo>
                  <a:lnTo>
                    <a:pt x="1115" y="1627"/>
                  </a:lnTo>
                  <a:cubicBezTo>
                    <a:pt x="969" y="2102"/>
                    <a:pt x="896" y="2467"/>
                    <a:pt x="896" y="2686"/>
                  </a:cubicBezTo>
                  <a:cubicBezTo>
                    <a:pt x="896" y="2906"/>
                    <a:pt x="932" y="3034"/>
                    <a:pt x="1042" y="3034"/>
                  </a:cubicBezTo>
                  <a:cubicBezTo>
                    <a:pt x="1079" y="3034"/>
                    <a:pt x="1115" y="2961"/>
                    <a:pt x="1133" y="2851"/>
                  </a:cubicBezTo>
                  <a:cubicBezTo>
                    <a:pt x="1170" y="2723"/>
                    <a:pt x="1206" y="2540"/>
                    <a:pt x="1261" y="2303"/>
                  </a:cubicBezTo>
                  <a:cubicBezTo>
                    <a:pt x="1316" y="2065"/>
                    <a:pt x="1371" y="1882"/>
                    <a:pt x="1407" y="1736"/>
                  </a:cubicBezTo>
                  <a:cubicBezTo>
                    <a:pt x="1444" y="1608"/>
                    <a:pt x="1517" y="1462"/>
                    <a:pt x="1572" y="1261"/>
                  </a:cubicBezTo>
                  <a:cubicBezTo>
                    <a:pt x="1645" y="1078"/>
                    <a:pt x="1682" y="969"/>
                    <a:pt x="1682" y="914"/>
                  </a:cubicBezTo>
                  <a:cubicBezTo>
                    <a:pt x="1682" y="804"/>
                    <a:pt x="1645" y="749"/>
                    <a:pt x="1554" y="731"/>
                  </a:cubicBezTo>
                  <a:cubicBezTo>
                    <a:pt x="1572" y="676"/>
                    <a:pt x="1572" y="585"/>
                    <a:pt x="1572" y="475"/>
                  </a:cubicBezTo>
                  <a:cubicBezTo>
                    <a:pt x="1572" y="366"/>
                    <a:pt x="1535" y="256"/>
                    <a:pt x="1444" y="165"/>
                  </a:cubicBezTo>
                  <a:cubicBezTo>
                    <a:pt x="1371" y="55"/>
                    <a:pt x="1243" y="0"/>
                    <a:pt x="10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32"/>
            <p:cNvSpPr/>
            <p:nvPr/>
          </p:nvSpPr>
          <p:spPr>
            <a:xfrm>
              <a:off x="3110325" y="4197850"/>
              <a:ext cx="53925" cy="74500"/>
            </a:xfrm>
            <a:custGeom>
              <a:avLst/>
              <a:gdLst/>
              <a:ahLst/>
              <a:cxnLst/>
              <a:rect l="l" t="t" r="r" b="b"/>
              <a:pathLst>
                <a:path w="2157" h="2980" extrusionOk="0">
                  <a:moveTo>
                    <a:pt x="1060" y="1737"/>
                  </a:moveTo>
                  <a:cubicBezTo>
                    <a:pt x="1243" y="1901"/>
                    <a:pt x="1334" y="2029"/>
                    <a:pt x="1334" y="2102"/>
                  </a:cubicBezTo>
                  <a:cubicBezTo>
                    <a:pt x="1334" y="2249"/>
                    <a:pt x="1261" y="2377"/>
                    <a:pt x="1097" y="2486"/>
                  </a:cubicBezTo>
                  <a:cubicBezTo>
                    <a:pt x="932" y="2596"/>
                    <a:pt x="768" y="2651"/>
                    <a:pt x="622" y="2651"/>
                  </a:cubicBezTo>
                  <a:cubicBezTo>
                    <a:pt x="567" y="2651"/>
                    <a:pt x="512" y="2632"/>
                    <a:pt x="457" y="2596"/>
                  </a:cubicBezTo>
                  <a:cubicBezTo>
                    <a:pt x="402" y="2541"/>
                    <a:pt x="384" y="2504"/>
                    <a:pt x="384" y="2450"/>
                  </a:cubicBezTo>
                  <a:cubicBezTo>
                    <a:pt x="384" y="2395"/>
                    <a:pt x="421" y="2340"/>
                    <a:pt x="494" y="2249"/>
                  </a:cubicBezTo>
                  <a:cubicBezTo>
                    <a:pt x="549" y="2157"/>
                    <a:pt x="640" y="2084"/>
                    <a:pt x="713" y="2011"/>
                  </a:cubicBezTo>
                  <a:cubicBezTo>
                    <a:pt x="786" y="1956"/>
                    <a:pt x="914" y="1847"/>
                    <a:pt x="1060" y="1737"/>
                  </a:cubicBezTo>
                  <a:close/>
                  <a:moveTo>
                    <a:pt x="1499" y="1"/>
                  </a:moveTo>
                  <a:cubicBezTo>
                    <a:pt x="1280" y="1"/>
                    <a:pt x="1060" y="37"/>
                    <a:pt x="841" y="129"/>
                  </a:cubicBezTo>
                  <a:cubicBezTo>
                    <a:pt x="622" y="202"/>
                    <a:pt x="512" y="275"/>
                    <a:pt x="512" y="366"/>
                  </a:cubicBezTo>
                  <a:cubicBezTo>
                    <a:pt x="512" y="403"/>
                    <a:pt x="549" y="440"/>
                    <a:pt x="603" y="494"/>
                  </a:cubicBezTo>
                  <a:cubicBezTo>
                    <a:pt x="658" y="531"/>
                    <a:pt x="713" y="549"/>
                    <a:pt x="750" y="549"/>
                  </a:cubicBezTo>
                  <a:cubicBezTo>
                    <a:pt x="786" y="549"/>
                    <a:pt x="914" y="513"/>
                    <a:pt x="1079" y="440"/>
                  </a:cubicBezTo>
                  <a:cubicBezTo>
                    <a:pt x="1261" y="385"/>
                    <a:pt x="1426" y="348"/>
                    <a:pt x="1572" y="348"/>
                  </a:cubicBezTo>
                  <a:cubicBezTo>
                    <a:pt x="1718" y="348"/>
                    <a:pt x="1791" y="403"/>
                    <a:pt x="1791" y="494"/>
                  </a:cubicBezTo>
                  <a:cubicBezTo>
                    <a:pt x="1791" y="567"/>
                    <a:pt x="1755" y="641"/>
                    <a:pt x="1663" y="732"/>
                  </a:cubicBezTo>
                  <a:cubicBezTo>
                    <a:pt x="1590" y="823"/>
                    <a:pt x="1517" y="915"/>
                    <a:pt x="1426" y="988"/>
                  </a:cubicBezTo>
                  <a:cubicBezTo>
                    <a:pt x="1353" y="1061"/>
                    <a:pt x="1225" y="1152"/>
                    <a:pt x="1060" y="1280"/>
                  </a:cubicBezTo>
                  <a:cubicBezTo>
                    <a:pt x="987" y="1244"/>
                    <a:pt x="914" y="1170"/>
                    <a:pt x="804" y="1079"/>
                  </a:cubicBezTo>
                  <a:cubicBezTo>
                    <a:pt x="695" y="1006"/>
                    <a:pt x="603" y="933"/>
                    <a:pt x="512" y="860"/>
                  </a:cubicBezTo>
                  <a:cubicBezTo>
                    <a:pt x="421" y="787"/>
                    <a:pt x="366" y="732"/>
                    <a:pt x="329" y="695"/>
                  </a:cubicBezTo>
                  <a:lnTo>
                    <a:pt x="201" y="567"/>
                  </a:lnTo>
                  <a:cubicBezTo>
                    <a:pt x="165" y="531"/>
                    <a:pt x="128" y="494"/>
                    <a:pt x="92" y="494"/>
                  </a:cubicBezTo>
                  <a:cubicBezTo>
                    <a:pt x="74" y="494"/>
                    <a:pt x="55" y="531"/>
                    <a:pt x="37" y="586"/>
                  </a:cubicBezTo>
                  <a:cubicBezTo>
                    <a:pt x="19" y="622"/>
                    <a:pt x="19" y="677"/>
                    <a:pt x="19" y="732"/>
                  </a:cubicBezTo>
                  <a:cubicBezTo>
                    <a:pt x="19" y="768"/>
                    <a:pt x="37" y="823"/>
                    <a:pt x="74" y="878"/>
                  </a:cubicBezTo>
                  <a:cubicBezTo>
                    <a:pt x="147" y="988"/>
                    <a:pt x="384" y="1189"/>
                    <a:pt x="786" y="1499"/>
                  </a:cubicBezTo>
                  <a:cubicBezTo>
                    <a:pt x="549" y="1700"/>
                    <a:pt x="348" y="1883"/>
                    <a:pt x="220" y="2048"/>
                  </a:cubicBezTo>
                  <a:cubicBezTo>
                    <a:pt x="74" y="2194"/>
                    <a:pt x="0" y="2340"/>
                    <a:pt x="0" y="2468"/>
                  </a:cubicBezTo>
                  <a:cubicBezTo>
                    <a:pt x="0" y="2596"/>
                    <a:pt x="74" y="2724"/>
                    <a:pt x="201" y="2815"/>
                  </a:cubicBezTo>
                  <a:cubicBezTo>
                    <a:pt x="348" y="2925"/>
                    <a:pt x="494" y="2980"/>
                    <a:pt x="622" y="2980"/>
                  </a:cubicBezTo>
                  <a:cubicBezTo>
                    <a:pt x="768" y="2980"/>
                    <a:pt x="914" y="2943"/>
                    <a:pt x="1097" y="2870"/>
                  </a:cubicBezTo>
                  <a:cubicBezTo>
                    <a:pt x="1261" y="2797"/>
                    <a:pt x="1408" y="2687"/>
                    <a:pt x="1535" y="2559"/>
                  </a:cubicBezTo>
                  <a:cubicBezTo>
                    <a:pt x="1663" y="2431"/>
                    <a:pt x="1718" y="2285"/>
                    <a:pt x="1718" y="2157"/>
                  </a:cubicBezTo>
                  <a:cubicBezTo>
                    <a:pt x="1718" y="1975"/>
                    <a:pt x="1590" y="1773"/>
                    <a:pt x="1334" y="1518"/>
                  </a:cubicBezTo>
                  <a:cubicBezTo>
                    <a:pt x="1590" y="1317"/>
                    <a:pt x="1791" y="1134"/>
                    <a:pt x="1937" y="969"/>
                  </a:cubicBezTo>
                  <a:cubicBezTo>
                    <a:pt x="2084" y="805"/>
                    <a:pt x="2157" y="641"/>
                    <a:pt x="2157" y="494"/>
                  </a:cubicBezTo>
                  <a:cubicBezTo>
                    <a:pt x="2157" y="348"/>
                    <a:pt x="2102" y="220"/>
                    <a:pt x="1992" y="129"/>
                  </a:cubicBezTo>
                  <a:cubicBezTo>
                    <a:pt x="1883" y="56"/>
                    <a:pt x="1718" y="1"/>
                    <a:pt x="1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32"/>
            <p:cNvSpPr/>
            <p:nvPr/>
          </p:nvSpPr>
          <p:spPr>
            <a:xfrm>
              <a:off x="3169725" y="4198325"/>
              <a:ext cx="43875" cy="74475"/>
            </a:xfrm>
            <a:custGeom>
              <a:avLst/>
              <a:gdLst/>
              <a:ahLst/>
              <a:cxnLst/>
              <a:rect l="l" t="t" r="r" b="b"/>
              <a:pathLst>
                <a:path w="1755" h="2979" extrusionOk="0">
                  <a:moveTo>
                    <a:pt x="1188" y="329"/>
                  </a:moveTo>
                  <a:cubicBezTo>
                    <a:pt x="1316" y="329"/>
                    <a:pt x="1389" y="548"/>
                    <a:pt x="1389" y="1005"/>
                  </a:cubicBezTo>
                  <a:cubicBezTo>
                    <a:pt x="1389" y="1206"/>
                    <a:pt x="1334" y="1444"/>
                    <a:pt x="1243" y="1700"/>
                  </a:cubicBezTo>
                  <a:cubicBezTo>
                    <a:pt x="1151" y="1974"/>
                    <a:pt x="1060" y="2193"/>
                    <a:pt x="932" y="2376"/>
                  </a:cubicBezTo>
                  <a:cubicBezTo>
                    <a:pt x="822" y="2559"/>
                    <a:pt x="731" y="2632"/>
                    <a:pt x="640" y="2632"/>
                  </a:cubicBezTo>
                  <a:cubicBezTo>
                    <a:pt x="475" y="2632"/>
                    <a:pt x="384" y="2485"/>
                    <a:pt x="384" y="2157"/>
                  </a:cubicBezTo>
                  <a:cubicBezTo>
                    <a:pt x="384" y="1974"/>
                    <a:pt x="420" y="1773"/>
                    <a:pt x="475" y="1535"/>
                  </a:cubicBezTo>
                  <a:cubicBezTo>
                    <a:pt x="530" y="1316"/>
                    <a:pt x="603" y="1115"/>
                    <a:pt x="694" y="950"/>
                  </a:cubicBezTo>
                  <a:cubicBezTo>
                    <a:pt x="786" y="768"/>
                    <a:pt x="877" y="622"/>
                    <a:pt x="969" y="512"/>
                  </a:cubicBezTo>
                  <a:cubicBezTo>
                    <a:pt x="1060" y="402"/>
                    <a:pt x="1133" y="329"/>
                    <a:pt x="1188" y="329"/>
                  </a:cubicBezTo>
                  <a:close/>
                  <a:moveTo>
                    <a:pt x="1206" y="0"/>
                  </a:moveTo>
                  <a:cubicBezTo>
                    <a:pt x="1023" y="0"/>
                    <a:pt x="841" y="110"/>
                    <a:pt x="658" y="329"/>
                  </a:cubicBezTo>
                  <a:cubicBezTo>
                    <a:pt x="457" y="548"/>
                    <a:pt x="311" y="823"/>
                    <a:pt x="183" y="1170"/>
                  </a:cubicBezTo>
                  <a:cubicBezTo>
                    <a:pt x="55" y="1517"/>
                    <a:pt x="0" y="1864"/>
                    <a:pt x="0" y="2211"/>
                  </a:cubicBezTo>
                  <a:cubicBezTo>
                    <a:pt x="0" y="2394"/>
                    <a:pt x="55" y="2577"/>
                    <a:pt x="183" y="2741"/>
                  </a:cubicBezTo>
                  <a:cubicBezTo>
                    <a:pt x="311" y="2887"/>
                    <a:pt x="457" y="2979"/>
                    <a:pt x="640" y="2979"/>
                  </a:cubicBezTo>
                  <a:cubicBezTo>
                    <a:pt x="804" y="2979"/>
                    <a:pt x="987" y="2869"/>
                    <a:pt x="1170" y="2650"/>
                  </a:cubicBezTo>
                  <a:cubicBezTo>
                    <a:pt x="1352" y="2431"/>
                    <a:pt x="1480" y="2157"/>
                    <a:pt x="1590" y="1846"/>
                  </a:cubicBezTo>
                  <a:cubicBezTo>
                    <a:pt x="1700" y="1535"/>
                    <a:pt x="1754" y="1243"/>
                    <a:pt x="1754" y="950"/>
                  </a:cubicBezTo>
                  <a:cubicBezTo>
                    <a:pt x="1754" y="640"/>
                    <a:pt x="1718" y="402"/>
                    <a:pt x="1608" y="238"/>
                  </a:cubicBezTo>
                  <a:cubicBezTo>
                    <a:pt x="1517" y="73"/>
                    <a:pt x="1389" y="0"/>
                    <a:pt x="12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32"/>
            <p:cNvSpPr/>
            <p:nvPr/>
          </p:nvSpPr>
          <p:spPr>
            <a:xfrm>
              <a:off x="403500" y="2002725"/>
              <a:ext cx="415300" cy="25"/>
            </a:xfrm>
            <a:custGeom>
              <a:avLst/>
              <a:gdLst/>
              <a:ahLst/>
              <a:cxnLst/>
              <a:rect l="l" t="t" r="r" b="b"/>
              <a:pathLst>
                <a:path w="16612" h="1" fill="none" extrusionOk="0">
                  <a:moveTo>
                    <a:pt x="16611" y="0"/>
                  </a:moveTo>
                  <a:lnTo>
                    <a:pt x="0" y="0"/>
                  </a:lnTo>
                </a:path>
              </a:pathLst>
            </a:custGeom>
            <a:noFill/>
            <a:ln w="11425" cap="flat" cmpd="sng">
              <a:solidFill>
                <a:schemeClr val="dk1"/>
              </a:solidFill>
              <a:prstDash val="solid"/>
              <a:miter lim="182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32"/>
            <p:cNvSpPr/>
            <p:nvPr/>
          </p:nvSpPr>
          <p:spPr>
            <a:xfrm>
              <a:off x="3215400" y="2259925"/>
              <a:ext cx="383325" cy="25"/>
            </a:xfrm>
            <a:custGeom>
              <a:avLst/>
              <a:gdLst/>
              <a:ahLst/>
              <a:cxnLst/>
              <a:rect l="l" t="t" r="r" b="b"/>
              <a:pathLst>
                <a:path w="15333" h="1" fill="none" extrusionOk="0">
                  <a:moveTo>
                    <a:pt x="0" y="0"/>
                  </a:moveTo>
                  <a:lnTo>
                    <a:pt x="15332" y="0"/>
                  </a:lnTo>
                </a:path>
              </a:pathLst>
            </a:custGeom>
            <a:solidFill>
              <a:schemeClr val="dk1"/>
            </a:solidFill>
            <a:ln w="11425" cap="flat" cmpd="sng">
              <a:solidFill>
                <a:schemeClr val="dk1"/>
              </a:solidFill>
              <a:prstDash val="solid"/>
              <a:miter lim="182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32"/>
            <p:cNvSpPr/>
            <p:nvPr/>
          </p:nvSpPr>
          <p:spPr>
            <a:xfrm>
              <a:off x="752975" y="4393850"/>
              <a:ext cx="1087800" cy="25"/>
            </a:xfrm>
            <a:custGeom>
              <a:avLst/>
              <a:gdLst/>
              <a:ahLst/>
              <a:cxnLst/>
              <a:rect l="l" t="t" r="r" b="b"/>
              <a:pathLst>
                <a:path w="43512" h="1" fill="none" extrusionOk="0">
                  <a:moveTo>
                    <a:pt x="1" y="0"/>
                  </a:moveTo>
                  <a:lnTo>
                    <a:pt x="43511" y="0"/>
                  </a:lnTo>
                </a:path>
              </a:pathLst>
            </a:custGeom>
            <a:solidFill>
              <a:schemeClr val="dk1"/>
            </a:solidFill>
            <a:ln w="27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32"/>
            <p:cNvSpPr/>
            <p:nvPr/>
          </p:nvSpPr>
          <p:spPr>
            <a:xfrm>
              <a:off x="2113925" y="4393850"/>
              <a:ext cx="1087800" cy="25"/>
            </a:xfrm>
            <a:custGeom>
              <a:avLst/>
              <a:gdLst/>
              <a:ahLst/>
              <a:cxnLst/>
              <a:rect l="l" t="t" r="r" b="b"/>
              <a:pathLst>
                <a:path w="43512" h="1" fill="none" extrusionOk="0">
                  <a:moveTo>
                    <a:pt x="1" y="0"/>
                  </a:moveTo>
                  <a:lnTo>
                    <a:pt x="43511" y="0"/>
                  </a:lnTo>
                </a:path>
              </a:pathLst>
            </a:custGeom>
            <a:solidFill>
              <a:schemeClr val="dk1"/>
            </a:solidFill>
            <a:ln w="27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32"/>
            <p:cNvSpPr/>
            <p:nvPr/>
          </p:nvSpPr>
          <p:spPr>
            <a:xfrm>
              <a:off x="3152800" y="1841900"/>
              <a:ext cx="34300" cy="56225"/>
            </a:xfrm>
            <a:custGeom>
              <a:avLst/>
              <a:gdLst/>
              <a:ahLst/>
              <a:cxnLst/>
              <a:rect l="l" t="t" r="r" b="b"/>
              <a:pathLst>
                <a:path w="1372" h="2249" extrusionOk="0">
                  <a:moveTo>
                    <a:pt x="513" y="1"/>
                  </a:moveTo>
                  <a:cubicBezTo>
                    <a:pt x="476" y="1"/>
                    <a:pt x="458" y="1"/>
                    <a:pt x="439" y="19"/>
                  </a:cubicBezTo>
                  <a:cubicBezTo>
                    <a:pt x="439" y="37"/>
                    <a:pt x="439" y="56"/>
                    <a:pt x="439" y="92"/>
                  </a:cubicBezTo>
                  <a:cubicBezTo>
                    <a:pt x="439" y="238"/>
                    <a:pt x="366" y="567"/>
                    <a:pt x="220" y="1061"/>
                  </a:cubicBezTo>
                  <a:cubicBezTo>
                    <a:pt x="74" y="1572"/>
                    <a:pt x="1" y="1865"/>
                    <a:pt x="1" y="1956"/>
                  </a:cubicBezTo>
                  <a:cubicBezTo>
                    <a:pt x="1" y="2029"/>
                    <a:pt x="37" y="2102"/>
                    <a:pt x="111" y="2175"/>
                  </a:cubicBezTo>
                  <a:cubicBezTo>
                    <a:pt x="184" y="2230"/>
                    <a:pt x="275" y="2248"/>
                    <a:pt x="385" y="2248"/>
                  </a:cubicBezTo>
                  <a:cubicBezTo>
                    <a:pt x="604" y="2248"/>
                    <a:pt x="823" y="2212"/>
                    <a:pt x="1043" y="2139"/>
                  </a:cubicBezTo>
                  <a:cubicBezTo>
                    <a:pt x="1262" y="2066"/>
                    <a:pt x="1371" y="1974"/>
                    <a:pt x="1371" y="1883"/>
                  </a:cubicBezTo>
                  <a:cubicBezTo>
                    <a:pt x="1371" y="1865"/>
                    <a:pt x="1371" y="1846"/>
                    <a:pt x="1353" y="1846"/>
                  </a:cubicBezTo>
                  <a:cubicBezTo>
                    <a:pt x="1353" y="1828"/>
                    <a:pt x="1335" y="1828"/>
                    <a:pt x="1317" y="1828"/>
                  </a:cubicBezTo>
                  <a:cubicBezTo>
                    <a:pt x="1298" y="1828"/>
                    <a:pt x="1244" y="1846"/>
                    <a:pt x="1152" y="1865"/>
                  </a:cubicBezTo>
                  <a:cubicBezTo>
                    <a:pt x="878" y="1956"/>
                    <a:pt x="604" y="1993"/>
                    <a:pt x="366" y="1993"/>
                  </a:cubicBezTo>
                  <a:cubicBezTo>
                    <a:pt x="312" y="1993"/>
                    <a:pt x="275" y="1956"/>
                    <a:pt x="275" y="1901"/>
                  </a:cubicBezTo>
                  <a:cubicBezTo>
                    <a:pt x="275" y="1846"/>
                    <a:pt x="330" y="1664"/>
                    <a:pt x="421" y="1371"/>
                  </a:cubicBezTo>
                  <a:cubicBezTo>
                    <a:pt x="604" y="768"/>
                    <a:pt x="695" y="385"/>
                    <a:pt x="695" y="238"/>
                  </a:cubicBezTo>
                  <a:cubicBezTo>
                    <a:pt x="695" y="184"/>
                    <a:pt x="677" y="129"/>
                    <a:pt x="622" y="74"/>
                  </a:cubicBezTo>
                  <a:cubicBezTo>
                    <a:pt x="586" y="19"/>
                    <a:pt x="531" y="1"/>
                    <a:pt x="5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32"/>
            <p:cNvSpPr/>
            <p:nvPr/>
          </p:nvSpPr>
          <p:spPr>
            <a:xfrm>
              <a:off x="3198050" y="1842375"/>
              <a:ext cx="38850" cy="56200"/>
            </a:xfrm>
            <a:custGeom>
              <a:avLst/>
              <a:gdLst/>
              <a:ahLst/>
              <a:cxnLst/>
              <a:rect l="l" t="t" r="r" b="b"/>
              <a:pathLst>
                <a:path w="1554" h="2248" extrusionOk="0">
                  <a:moveTo>
                    <a:pt x="347" y="0"/>
                  </a:moveTo>
                  <a:cubicBezTo>
                    <a:pt x="311" y="0"/>
                    <a:pt x="292" y="0"/>
                    <a:pt x="292" y="18"/>
                  </a:cubicBezTo>
                  <a:cubicBezTo>
                    <a:pt x="274" y="18"/>
                    <a:pt x="274" y="55"/>
                    <a:pt x="274" y="91"/>
                  </a:cubicBezTo>
                  <a:cubicBezTo>
                    <a:pt x="274" y="219"/>
                    <a:pt x="238" y="457"/>
                    <a:pt x="146" y="822"/>
                  </a:cubicBezTo>
                  <a:cubicBezTo>
                    <a:pt x="55" y="1188"/>
                    <a:pt x="0" y="1444"/>
                    <a:pt x="0" y="1608"/>
                  </a:cubicBezTo>
                  <a:cubicBezTo>
                    <a:pt x="0" y="1773"/>
                    <a:pt x="55" y="1937"/>
                    <a:pt x="146" y="2065"/>
                  </a:cubicBezTo>
                  <a:cubicBezTo>
                    <a:pt x="256" y="2193"/>
                    <a:pt x="366" y="2248"/>
                    <a:pt x="512" y="2248"/>
                  </a:cubicBezTo>
                  <a:cubicBezTo>
                    <a:pt x="694" y="2248"/>
                    <a:pt x="859" y="2175"/>
                    <a:pt x="1023" y="1992"/>
                  </a:cubicBezTo>
                  <a:cubicBezTo>
                    <a:pt x="1188" y="1827"/>
                    <a:pt x="1316" y="1590"/>
                    <a:pt x="1407" y="1316"/>
                  </a:cubicBezTo>
                  <a:cubicBezTo>
                    <a:pt x="1498" y="1023"/>
                    <a:pt x="1553" y="713"/>
                    <a:pt x="1553" y="384"/>
                  </a:cubicBezTo>
                  <a:cubicBezTo>
                    <a:pt x="1553" y="274"/>
                    <a:pt x="1517" y="183"/>
                    <a:pt x="1462" y="110"/>
                  </a:cubicBezTo>
                  <a:cubicBezTo>
                    <a:pt x="1389" y="37"/>
                    <a:pt x="1334" y="0"/>
                    <a:pt x="1279" y="0"/>
                  </a:cubicBezTo>
                  <a:cubicBezTo>
                    <a:pt x="1243" y="0"/>
                    <a:pt x="1224" y="18"/>
                    <a:pt x="1224" y="55"/>
                  </a:cubicBezTo>
                  <a:cubicBezTo>
                    <a:pt x="1224" y="73"/>
                    <a:pt x="1243" y="128"/>
                    <a:pt x="1243" y="219"/>
                  </a:cubicBezTo>
                  <a:cubicBezTo>
                    <a:pt x="1261" y="311"/>
                    <a:pt x="1261" y="402"/>
                    <a:pt x="1261" y="493"/>
                  </a:cubicBezTo>
                  <a:cubicBezTo>
                    <a:pt x="1261" y="694"/>
                    <a:pt x="1224" y="877"/>
                    <a:pt x="1188" y="1060"/>
                  </a:cubicBezTo>
                  <a:cubicBezTo>
                    <a:pt x="1133" y="1261"/>
                    <a:pt x="1078" y="1407"/>
                    <a:pt x="1005" y="1553"/>
                  </a:cubicBezTo>
                  <a:cubicBezTo>
                    <a:pt x="932" y="1681"/>
                    <a:pt x="841" y="1773"/>
                    <a:pt x="768" y="1864"/>
                  </a:cubicBezTo>
                  <a:cubicBezTo>
                    <a:pt x="676" y="1937"/>
                    <a:pt x="603" y="1992"/>
                    <a:pt x="530" y="1992"/>
                  </a:cubicBezTo>
                  <a:cubicBezTo>
                    <a:pt x="457" y="1992"/>
                    <a:pt x="402" y="1955"/>
                    <a:pt x="347" y="1864"/>
                  </a:cubicBezTo>
                  <a:cubicBezTo>
                    <a:pt x="311" y="1791"/>
                    <a:pt x="292" y="1700"/>
                    <a:pt x="292" y="1590"/>
                  </a:cubicBezTo>
                  <a:cubicBezTo>
                    <a:pt x="292" y="1462"/>
                    <a:pt x="329" y="1224"/>
                    <a:pt x="420" y="895"/>
                  </a:cubicBezTo>
                  <a:cubicBezTo>
                    <a:pt x="493" y="548"/>
                    <a:pt x="548" y="347"/>
                    <a:pt x="548" y="274"/>
                  </a:cubicBezTo>
                  <a:cubicBezTo>
                    <a:pt x="548" y="201"/>
                    <a:pt x="512" y="128"/>
                    <a:pt x="475" y="73"/>
                  </a:cubicBezTo>
                  <a:cubicBezTo>
                    <a:pt x="420" y="18"/>
                    <a:pt x="384" y="0"/>
                    <a:pt x="3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2"/>
            <p:cNvSpPr/>
            <p:nvPr/>
          </p:nvSpPr>
          <p:spPr>
            <a:xfrm>
              <a:off x="3243275" y="1841900"/>
              <a:ext cx="47525" cy="56225"/>
            </a:xfrm>
            <a:custGeom>
              <a:avLst/>
              <a:gdLst/>
              <a:ahLst/>
              <a:cxnLst/>
              <a:rect l="l" t="t" r="r" b="b"/>
              <a:pathLst>
                <a:path w="1901" h="2249" extrusionOk="0">
                  <a:moveTo>
                    <a:pt x="475" y="1"/>
                  </a:moveTo>
                  <a:cubicBezTo>
                    <a:pt x="439" y="1"/>
                    <a:pt x="420" y="37"/>
                    <a:pt x="420" y="110"/>
                  </a:cubicBezTo>
                  <a:cubicBezTo>
                    <a:pt x="420" y="238"/>
                    <a:pt x="347" y="586"/>
                    <a:pt x="219" y="1134"/>
                  </a:cubicBezTo>
                  <a:cubicBezTo>
                    <a:pt x="73" y="1682"/>
                    <a:pt x="0" y="1993"/>
                    <a:pt x="0" y="2029"/>
                  </a:cubicBezTo>
                  <a:cubicBezTo>
                    <a:pt x="0" y="2084"/>
                    <a:pt x="18" y="2139"/>
                    <a:pt x="55" y="2194"/>
                  </a:cubicBezTo>
                  <a:cubicBezTo>
                    <a:pt x="110" y="2230"/>
                    <a:pt x="146" y="2248"/>
                    <a:pt x="165" y="2248"/>
                  </a:cubicBezTo>
                  <a:cubicBezTo>
                    <a:pt x="183" y="2248"/>
                    <a:pt x="201" y="2212"/>
                    <a:pt x="238" y="2121"/>
                  </a:cubicBezTo>
                  <a:cubicBezTo>
                    <a:pt x="256" y="2047"/>
                    <a:pt x="311" y="1846"/>
                    <a:pt x="384" y="1536"/>
                  </a:cubicBezTo>
                  <a:cubicBezTo>
                    <a:pt x="457" y="1225"/>
                    <a:pt x="530" y="933"/>
                    <a:pt x="603" y="695"/>
                  </a:cubicBezTo>
                  <a:cubicBezTo>
                    <a:pt x="914" y="1481"/>
                    <a:pt x="1097" y="1956"/>
                    <a:pt x="1170" y="2121"/>
                  </a:cubicBezTo>
                  <a:cubicBezTo>
                    <a:pt x="1188" y="2157"/>
                    <a:pt x="1206" y="2194"/>
                    <a:pt x="1243" y="2212"/>
                  </a:cubicBezTo>
                  <a:cubicBezTo>
                    <a:pt x="1279" y="2248"/>
                    <a:pt x="1316" y="2248"/>
                    <a:pt x="1334" y="2248"/>
                  </a:cubicBezTo>
                  <a:cubicBezTo>
                    <a:pt x="1426" y="2248"/>
                    <a:pt x="1517" y="2121"/>
                    <a:pt x="1590" y="1846"/>
                  </a:cubicBezTo>
                  <a:cubicBezTo>
                    <a:pt x="1700" y="1572"/>
                    <a:pt x="1754" y="1262"/>
                    <a:pt x="1809" y="951"/>
                  </a:cubicBezTo>
                  <a:cubicBezTo>
                    <a:pt x="1864" y="622"/>
                    <a:pt x="1901" y="385"/>
                    <a:pt x="1901" y="202"/>
                  </a:cubicBezTo>
                  <a:cubicBezTo>
                    <a:pt x="1901" y="165"/>
                    <a:pt x="1882" y="129"/>
                    <a:pt x="1828" y="74"/>
                  </a:cubicBezTo>
                  <a:cubicBezTo>
                    <a:pt x="1791" y="19"/>
                    <a:pt x="1736" y="1"/>
                    <a:pt x="1700" y="1"/>
                  </a:cubicBezTo>
                  <a:cubicBezTo>
                    <a:pt x="1663" y="1"/>
                    <a:pt x="1645" y="37"/>
                    <a:pt x="1627" y="129"/>
                  </a:cubicBezTo>
                  <a:cubicBezTo>
                    <a:pt x="1627" y="147"/>
                    <a:pt x="1627" y="275"/>
                    <a:pt x="1608" y="512"/>
                  </a:cubicBezTo>
                  <a:cubicBezTo>
                    <a:pt x="1553" y="1024"/>
                    <a:pt x="1462" y="1463"/>
                    <a:pt x="1316" y="1828"/>
                  </a:cubicBezTo>
                  <a:cubicBezTo>
                    <a:pt x="1225" y="1627"/>
                    <a:pt x="1023" y="1079"/>
                    <a:pt x="676" y="202"/>
                  </a:cubicBezTo>
                  <a:cubicBezTo>
                    <a:pt x="658" y="147"/>
                    <a:pt x="621" y="110"/>
                    <a:pt x="585" y="74"/>
                  </a:cubicBezTo>
                  <a:cubicBezTo>
                    <a:pt x="530" y="19"/>
                    <a:pt x="512" y="1"/>
                    <a:pt x="4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2"/>
            <p:cNvSpPr/>
            <p:nvPr/>
          </p:nvSpPr>
          <p:spPr>
            <a:xfrm>
              <a:off x="3297175" y="1842375"/>
              <a:ext cx="38850" cy="64425"/>
            </a:xfrm>
            <a:custGeom>
              <a:avLst/>
              <a:gdLst/>
              <a:ahLst/>
              <a:cxnLst/>
              <a:rect l="l" t="t" r="r" b="b"/>
              <a:pathLst>
                <a:path w="1554" h="2577" extrusionOk="0">
                  <a:moveTo>
                    <a:pt x="1298" y="0"/>
                  </a:moveTo>
                  <a:cubicBezTo>
                    <a:pt x="1115" y="0"/>
                    <a:pt x="914" y="91"/>
                    <a:pt x="713" y="274"/>
                  </a:cubicBezTo>
                  <a:cubicBezTo>
                    <a:pt x="512" y="475"/>
                    <a:pt x="329" y="694"/>
                    <a:pt x="201" y="969"/>
                  </a:cubicBezTo>
                  <a:cubicBezTo>
                    <a:pt x="55" y="1224"/>
                    <a:pt x="0" y="1462"/>
                    <a:pt x="0" y="1681"/>
                  </a:cubicBezTo>
                  <a:cubicBezTo>
                    <a:pt x="0" y="1827"/>
                    <a:pt x="55" y="1955"/>
                    <a:pt x="183" y="2065"/>
                  </a:cubicBezTo>
                  <a:cubicBezTo>
                    <a:pt x="293" y="2175"/>
                    <a:pt x="421" y="2229"/>
                    <a:pt x="549" y="2229"/>
                  </a:cubicBezTo>
                  <a:cubicBezTo>
                    <a:pt x="677" y="2229"/>
                    <a:pt x="805" y="2193"/>
                    <a:pt x="932" y="2083"/>
                  </a:cubicBezTo>
                  <a:cubicBezTo>
                    <a:pt x="1060" y="1974"/>
                    <a:pt x="1188" y="1846"/>
                    <a:pt x="1280" y="1663"/>
                  </a:cubicBezTo>
                  <a:lnTo>
                    <a:pt x="1280" y="1663"/>
                  </a:lnTo>
                  <a:cubicBezTo>
                    <a:pt x="1261" y="1736"/>
                    <a:pt x="1243" y="1809"/>
                    <a:pt x="1207" y="1919"/>
                  </a:cubicBezTo>
                  <a:cubicBezTo>
                    <a:pt x="1170" y="2028"/>
                    <a:pt x="1133" y="2138"/>
                    <a:pt x="1097" y="2248"/>
                  </a:cubicBezTo>
                  <a:cubicBezTo>
                    <a:pt x="1079" y="2339"/>
                    <a:pt x="1060" y="2430"/>
                    <a:pt x="1060" y="2485"/>
                  </a:cubicBezTo>
                  <a:cubicBezTo>
                    <a:pt x="1060" y="2540"/>
                    <a:pt x="1079" y="2577"/>
                    <a:pt x="1133" y="2577"/>
                  </a:cubicBezTo>
                  <a:cubicBezTo>
                    <a:pt x="1188" y="2577"/>
                    <a:pt x="1280" y="2412"/>
                    <a:pt x="1389" y="2102"/>
                  </a:cubicBezTo>
                  <a:cubicBezTo>
                    <a:pt x="1481" y="1773"/>
                    <a:pt x="1535" y="1572"/>
                    <a:pt x="1535" y="1480"/>
                  </a:cubicBezTo>
                  <a:cubicBezTo>
                    <a:pt x="1535" y="1407"/>
                    <a:pt x="1517" y="1334"/>
                    <a:pt x="1462" y="1261"/>
                  </a:cubicBezTo>
                  <a:cubicBezTo>
                    <a:pt x="1426" y="1188"/>
                    <a:pt x="1353" y="1170"/>
                    <a:pt x="1280" y="1170"/>
                  </a:cubicBezTo>
                  <a:cubicBezTo>
                    <a:pt x="1152" y="1170"/>
                    <a:pt x="1024" y="1170"/>
                    <a:pt x="932" y="1188"/>
                  </a:cubicBezTo>
                  <a:cubicBezTo>
                    <a:pt x="841" y="1206"/>
                    <a:pt x="805" y="1243"/>
                    <a:pt x="805" y="1279"/>
                  </a:cubicBezTo>
                  <a:cubicBezTo>
                    <a:pt x="805" y="1297"/>
                    <a:pt x="823" y="1334"/>
                    <a:pt x="859" y="1371"/>
                  </a:cubicBezTo>
                  <a:cubicBezTo>
                    <a:pt x="896" y="1389"/>
                    <a:pt x="951" y="1407"/>
                    <a:pt x="1006" y="1407"/>
                  </a:cubicBezTo>
                  <a:cubicBezTo>
                    <a:pt x="1060" y="1407"/>
                    <a:pt x="1152" y="1389"/>
                    <a:pt x="1280" y="1352"/>
                  </a:cubicBezTo>
                  <a:lnTo>
                    <a:pt x="1280" y="1352"/>
                  </a:lnTo>
                  <a:cubicBezTo>
                    <a:pt x="1152" y="1535"/>
                    <a:pt x="1024" y="1681"/>
                    <a:pt x="896" y="1791"/>
                  </a:cubicBezTo>
                  <a:cubicBezTo>
                    <a:pt x="750" y="1901"/>
                    <a:pt x="640" y="1955"/>
                    <a:pt x="530" y="1955"/>
                  </a:cubicBezTo>
                  <a:cubicBezTo>
                    <a:pt x="457" y="1955"/>
                    <a:pt x="403" y="1937"/>
                    <a:pt x="366" y="1882"/>
                  </a:cubicBezTo>
                  <a:cubicBezTo>
                    <a:pt x="311" y="1827"/>
                    <a:pt x="293" y="1754"/>
                    <a:pt x="293" y="1681"/>
                  </a:cubicBezTo>
                  <a:cubicBezTo>
                    <a:pt x="293" y="1499"/>
                    <a:pt x="348" y="1297"/>
                    <a:pt x="457" y="1078"/>
                  </a:cubicBezTo>
                  <a:cubicBezTo>
                    <a:pt x="567" y="841"/>
                    <a:pt x="713" y="658"/>
                    <a:pt x="878" y="512"/>
                  </a:cubicBezTo>
                  <a:cubicBezTo>
                    <a:pt x="1042" y="366"/>
                    <a:pt x="1188" y="292"/>
                    <a:pt x="1316" y="292"/>
                  </a:cubicBezTo>
                  <a:cubicBezTo>
                    <a:pt x="1371" y="292"/>
                    <a:pt x="1408" y="311"/>
                    <a:pt x="1444" y="329"/>
                  </a:cubicBezTo>
                  <a:cubicBezTo>
                    <a:pt x="1499" y="329"/>
                    <a:pt x="1517" y="347"/>
                    <a:pt x="1517" y="347"/>
                  </a:cubicBezTo>
                  <a:cubicBezTo>
                    <a:pt x="1554" y="347"/>
                    <a:pt x="1554" y="329"/>
                    <a:pt x="1554" y="274"/>
                  </a:cubicBezTo>
                  <a:cubicBezTo>
                    <a:pt x="1554" y="238"/>
                    <a:pt x="1535" y="183"/>
                    <a:pt x="1462" y="110"/>
                  </a:cubicBezTo>
                  <a:cubicBezTo>
                    <a:pt x="1408" y="37"/>
                    <a:pt x="1353" y="0"/>
                    <a:pt x="12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2"/>
            <p:cNvSpPr/>
            <p:nvPr/>
          </p:nvSpPr>
          <p:spPr>
            <a:xfrm>
              <a:off x="3379400" y="1842375"/>
              <a:ext cx="38875" cy="55750"/>
            </a:xfrm>
            <a:custGeom>
              <a:avLst/>
              <a:gdLst/>
              <a:ahLst/>
              <a:cxnLst/>
              <a:rect l="l" t="t" r="r" b="b"/>
              <a:pathLst>
                <a:path w="1555" h="2230" extrusionOk="0">
                  <a:moveTo>
                    <a:pt x="1298" y="0"/>
                  </a:moveTo>
                  <a:cubicBezTo>
                    <a:pt x="1116" y="0"/>
                    <a:pt x="914" y="91"/>
                    <a:pt x="695" y="274"/>
                  </a:cubicBezTo>
                  <a:cubicBezTo>
                    <a:pt x="494" y="457"/>
                    <a:pt x="330" y="676"/>
                    <a:pt x="202" y="932"/>
                  </a:cubicBezTo>
                  <a:cubicBezTo>
                    <a:pt x="74" y="1170"/>
                    <a:pt x="1" y="1407"/>
                    <a:pt x="1" y="1608"/>
                  </a:cubicBezTo>
                  <a:cubicBezTo>
                    <a:pt x="1" y="1754"/>
                    <a:pt x="74" y="1901"/>
                    <a:pt x="202" y="2028"/>
                  </a:cubicBezTo>
                  <a:cubicBezTo>
                    <a:pt x="330" y="2156"/>
                    <a:pt x="476" y="2229"/>
                    <a:pt x="622" y="2229"/>
                  </a:cubicBezTo>
                  <a:cubicBezTo>
                    <a:pt x="732" y="2229"/>
                    <a:pt x="860" y="2193"/>
                    <a:pt x="1006" y="2120"/>
                  </a:cubicBezTo>
                  <a:cubicBezTo>
                    <a:pt x="1152" y="2065"/>
                    <a:pt x="1280" y="1992"/>
                    <a:pt x="1371" y="1919"/>
                  </a:cubicBezTo>
                  <a:cubicBezTo>
                    <a:pt x="1481" y="1827"/>
                    <a:pt x="1518" y="1773"/>
                    <a:pt x="1518" y="1718"/>
                  </a:cubicBezTo>
                  <a:cubicBezTo>
                    <a:pt x="1518" y="1681"/>
                    <a:pt x="1499" y="1645"/>
                    <a:pt x="1463" y="1645"/>
                  </a:cubicBezTo>
                  <a:cubicBezTo>
                    <a:pt x="1444" y="1645"/>
                    <a:pt x="1353" y="1700"/>
                    <a:pt x="1189" y="1791"/>
                  </a:cubicBezTo>
                  <a:cubicBezTo>
                    <a:pt x="1116" y="1827"/>
                    <a:pt x="1042" y="1864"/>
                    <a:pt x="933" y="1882"/>
                  </a:cubicBezTo>
                  <a:cubicBezTo>
                    <a:pt x="823" y="1919"/>
                    <a:pt x="732" y="1919"/>
                    <a:pt x="622" y="1919"/>
                  </a:cubicBezTo>
                  <a:cubicBezTo>
                    <a:pt x="531" y="1919"/>
                    <a:pt x="458" y="1901"/>
                    <a:pt x="385" y="1846"/>
                  </a:cubicBezTo>
                  <a:cubicBezTo>
                    <a:pt x="330" y="1791"/>
                    <a:pt x="293" y="1700"/>
                    <a:pt x="293" y="1590"/>
                  </a:cubicBezTo>
                  <a:cubicBezTo>
                    <a:pt x="293" y="1462"/>
                    <a:pt x="330" y="1334"/>
                    <a:pt x="403" y="1170"/>
                  </a:cubicBezTo>
                  <a:cubicBezTo>
                    <a:pt x="494" y="1005"/>
                    <a:pt x="567" y="859"/>
                    <a:pt x="677" y="749"/>
                  </a:cubicBezTo>
                  <a:cubicBezTo>
                    <a:pt x="787" y="621"/>
                    <a:pt x="896" y="512"/>
                    <a:pt x="1006" y="420"/>
                  </a:cubicBezTo>
                  <a:cubicBezTo>
                    <a:pt x="1134" y="347"/>
                    <a:pt x="1243" y="292"/>
                    <a:pt x="1317" y="292"/>
                  </a:cubicBezTo>
                  <a:cubicBezTo>
                    <a:pt x="1353" y="292"/>
                    <a:pt x="1390" y="311"/>
                    <a:pt x="1444" y="329"/>
                  </a:cubicBezTo>
                  <a:cubicBezTo>
                    <a:pt x="1481" y="329"/>
                    <a:pt x="1518" y="347"/>
                    <a:pt x="1536" y="347"/>
                  </a:cubicBezTo>
                  <a:cubicBezTo>
                    <a:pt x="1554" y="347"/>
                    <a:pt x="1554" y="329"/>
                    <a:pt x="1554" y="274"/>
                  </a:cubicBezTo>
                  <a:cubicBezTo>
                    <a:pt x="1554" y="238"/>
                    <a:pt x="1518" y="165"/>
                    <a:pt x="1463" y="110"/>
                  </a:cubicBezTo>
                  <a:cubicBezTo>
                    <a:pt x="1408" y="37"/>
                    <a:pt x="1353" y="0"/>
                    <a:pt x="12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32"/>
            <p:cNvSpPr/>
            <p:nvPr/>
          </p:nvSpPr>
          <p:spPr>
            <a:xfrm>
              <a:off x="3425550" y="1841450"/>
              <a:ext cx="41600" cy="57125"/>
            </a:xfrm>
            <a:custGeom>
              <a:avLst/>
              <a:gdLst/>
              <a:ahLst/>
              <a:cxnLst/>
              <a:rect l="l" t="t" r="r" b="b"/>
              <a:pathLst>
                <a:path w="1664" h="2285" extrusionOk="0">
                  <a:moveTo>
                    <a:pt x="987" y="311"/>
                  </a:moveTo>
                  <a:cubicBezTo>
                    <a:pt x="1024" y="494"/>
                    <a:pt x="1060" y="768"/>
                    <a:pt x="1097" y="1133"/>
                  </a:cubicBezTo>
                  <a:cubicBezTo>
                    <a:pt x="932" y="1152"/>
                    <a:pt x="768" y="1188"/>
                    <a:pt x="622" y="1243"/>
                  </a:cubicBezTo>
                  <a:cubicBezTo>
                    <a:pt x="768" y="841"/>
                    <a:pt x="896" y="530"/>
                    <a:pt x="987" y="311"/>
                  </a:cubicBezTo>
                  <a:close/>
                  <a:moveTo>
                    <a:pt x="1060" y="1"/>
                  </a:moveTo>
                  <a:cubicBezTo>
                    <a:pt x="1006" y="1"/>
                    <a:pt x="951" y="19"/>
                    <a:pt x="896" y="55"/>
                  </a:cubicBezTo>
                  <a:cubicBezTo>
                    <a:pt x="823" y="92"/>
                    <a:pt x="786" y="147"/>
                    <a:pt x="768" y="202"/>
                  </a:cubicBezTo>
                  <a:cubicBezTo>
                    <a:pt x="750" y="275"/>
                    <a:pt x="695" y="403"/>
                    <a:pt x="604" y="604"/>
                  </a:cubicBezTo>
                  <a:cubicBezTo>
                    <a:pt x="512" y="823"/>
                    <a:pt x="439" y="987"/>
                    <a:pt x="402" y="1115"/>
                  </a:cubicBezTo>
                  <a:cubicBezTo>
                    <a:pt x="384" y="1170"/>
                    <a:pt x="348" y="1243"/>
                    <a:pt x="311" y="1316"/>
                  </a:cubicBezTo>
                  <a:cubicBezTo>
                    <a:pt x="110" y="1389"/>
                    <a:pt x="0" y="1444"/>
                    <a:pt x="0" y="1481"/>
                  </a:cubicBezTo>
                  <a:cubicBezTo>
                    <a:pt x="0" y="1517"/>
                    <a:pt x="19" y="1554"/>
                    <a:pt x="37" y="1590"/>
                  </a:cubicBezTo>
                  <a:cubicBezTo>
                    <a:pt x="74" y="1609"/>
                    <a:pt x="110" y="1627"/>
                    <a:pt x="165" y="1627"/>
                  </a:cubicBezTo>
                  <a:lnTo>
                    <a:pt x="183" y="1627"/>
                  </a:lnTo>
                  <a:cubicBezTo>
                    <a:pt x="55" y="1901"/>
                    <a:pt x="0" y="2065"/>
                    <a:pt x="0" y="2084"/>
                  </a:cubicBezTo>
                  <a:cubicBezTo>
                    <a:pt x="0" y="2120"/>
                    <a:pt x="19" y="2175"/>
                    <a:pt x="55" y="2212"/>
                  </a:cubicBezTo>
                  <a:cubicBezTo>
                    <a:pt x="92" y="2248"/>
                    <a:pt x="128" y="2285"/>
                    <a:pt x="165" y="2285"/>
                  </a:cubicBezTo>
                  <a:cubicBezTo>
                    <a:pt x="201" y="2285"/>
                    <a:pt x="311" y="2029"/>
                    <a:pt x="494" y="1536"/>
                  </a:cubicBezTo>
                  <a:cubicBezTo>
                    <a:pt x="658" y="1499"/>
                    <a:pt x="786" y="1462"/>
                    <a:pt x="859" y="1444"/>
                  </a:cubicBezTo>
                  <a:cubicBezTo>
                    <a:pt x="932" y="1426"/>
                    <a:pt x="1024" y="1408"/>
                    <a:pt x="1115" y="1371"/>
                  </a:cubicBezTo>
                  <a:cubicBezTo>
                    <a:pt x="1133" y="1572"/>
                    <a:pt x="1152" y="1773"/>
                    <a:pt x="1170" y="1974"/>
                  </a:cubicBezTo>
                  <a:cubicBezTo>
                    <a:pt x="1188" y="2084"/>
                    <a:pt x="1207" y="2157"/>
                    <a:pt x="1225" y="2212"/>
                  </a:cubicBezTo>
                  <a:cubicBezTo>
                    <a:pt x="1243" y="2248"/>
                    <a:pt x="1280" y="2285"/>
                    <a:pt x="1316" y="2285"/>
                  </a:cubicBezTo>
                  <a:cubicBezTo>
                    <a:pt x="1371" y="2285"/>
                    <a:pt x="1408" y="2139"/>
                    <a:pt x="1408" y="1883"/>
                  </a:cubicBezTo>
                  <a:cubicBezTo>
                    <a:pt x="1408" y="1718"/>
                    <a:pt x="1408" y="1536"/>
                    <a:pt x="1389" y="1316"/>
                  </a:cubicBezTo>
                  <a:cubicBezTo>
                    <a:pt x="1572" y="1261"/>
                    <a:pt x="1663" y="1207"/>
                    <a:pt x="1663" y="1170"/>
                  </a:cubicBezTo>
                  <a:cubicBezTo>
                    <a:pt x="1663" y="1115"/>
                    <a:pt x="1627" y="1079"/>
                    <a:pt x="1517" y="1079"/>
                  </a:cubicBezTo>
                  <a:cubicBezTo>
                    <a:pt x="1481" y="1079"/>
                    <a:pt x="1426" y="1079"/>
                    <a:pt x="1371" y="1097"/>
                  </a:cubicBezTo>
                  <a:cubicBezTo>
                    <a:pt x="1334" y="786"/>
                    <a:pt x="1298" y="530"/>
                    <a:pt x="1243" y="311"/>
                  </a:cubicBezTo>
                  <a:cubicBezTo>
                    <a:pt x="1188" y="92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32"/>
            <p:cNvSpPr/>
            <p:nvPr/>
          </p:nvSpPr>
          <p:spPr>
            <a:xfrm>
              <a:off x="3474900" y="1841900"/>
              <a:ext cx="47525" cy="56225"/>
            </a:xfrm>
            <a:custGeom>
              <a:avLst/>
              <a:gdLst/>
              <a:ahLst/>
              <a:cxnLst/>
              <a:rect l="l" t="t" r="r" b="b"/>
              <a:pathLst>
                <a:path w="1901" h="2249" extrusionOk="0">
                  <a:moveTo>
                    <a:pt x="475" y="1"/>
                  </a:moveTo>
                  <a:cubicBezTo>
                    <a:pt x="439" y="1"/>
                    <a:pt x="420" y="37"/>
                    <a:pt x="420" y="110"/>
                  </a:cubicBezTo>
                  <a:cubicBezTo>
                    <a:pt x="420" y="238"/>
                    <a:pt x="347" y="586"/>
                    <a:pt x="219" y="1134"/>
                  </a:cubicBezTo>
                  <a:cubicBezTo>
                    <a:pt x="73" y="1682"/>
                    <a:pt x="0" y="1993"/>
                    <a:pt x="0" y="2029"/>
                  </a:cubicBezTo>
                  <a:cubicBezTo>
                    <a:pt x="0" y="2084"/>
                    <a:pt x="18" y="2139"/>
                    <a:pt x="55" y="2194"/>
                  </a:cubicBezTo>
                  <a:cubicBezTo>
                    <a:pt x="110" y="2230"/>
                    <a:pt x="128" y="2248"/>
                    <a:pt x="165" y="2248"/>
                  </a:cubicBezTo>
                  <a:cubicBezTo>
                    <a:pt x="183" y="2248"/>
                    <a:pt x="201" y="2212"/>
                    <a:pt x="238" y="2121"/>
                  </a:cubicBezTo>
                  <a:cubicBezTo>
                    <a:pt x="256" y="2047"/>
                    <a:pt x="311" y="1846"/>
                    <a:pt x="384" y="1536"/>
                  </a:cubicBezTo>
                  <a:cubicBezTo>
                    <a:pt x="457" y="1225"/>
                    <a:pt x="530" y="933"/>
                    <a:pt x="603" y="695"/>
                  </a:cubicBezTo>
                  <a:cubicBezTo>
                    <a:pt x="914" y="1481"/>
                    <a:pt x="1096" y="1956"/>
                    <a:pt x="1170" y="2121"/>
                  </a:cubicBezTo>
                  <a:cubicBezTo>
                    <a:pt x="1188" y="2157"/>
                    <a:pt x="1206" y="2194"/>
                    <a:pt x="1243" y="2212"/>
                  </a:cubicBezTo>
                  <a:cubicBezTo>
                    <a:pt x="1279" y="2248"/>
                    <a:pt x="1316" y="2248"/>
                    <a:pt x="1334" y="2248"/>
                  </a:cubicBezTo>
                  <a:cubicBezTo>
                    <a:pt x="1425" y="2248"/>
                    <a:pt x="1499" y="2121"/>
                    <a:pt x="1590" y="1846"/>
                  </a:cubicBezTo>
                  <a:cubicBezTo>
                    <a:pt x="1681" y="1572"/>
                    <a:pt x="1754" y="1262"/>
                    <a:pt x="1809" y="951"/>
                  </a:cubicBezTo>
                  <a:cubicBezTo>
                    <a:pt x="1864" y="622"/>
                    <a:pt x="1901" y="385"/>
                    <a:pt x="1901" y="202"/>
                  </a:cubicBezTo>
                  <a:cubicBezTo>
                    <a:pt x="1901" y="165"/>
                    <a:pt x="1864" y="129"/>
                    <a:pt x="1827" y="74"/>
                  </a:cubicBezTo>
                  <a:cubicBezTo>
                    <a:pt x="1773" y="19"/>
                    <a:pt x="1736" y="1"/>
                    <a:pt x="1700" y="1"/>
                  </a:cubicBezTo>
                  <a:cubicBezTo>
                    <a:pt x="1663" y="1"/>
                    <a:pt x="1626" y="37"/>
                    <a:pt x="1626" y="129"/>
                  </a:cubicBezTo>
                  <a:cubicBezTo>
                    <a:pt x="1626" y="147"/>
                    <a:pt x="1626" y="275"/>
                    <a:pt x="1590" y="512"/>
                  </a:cubicBezTo>
                  <a:cubicBezTo>
                    <a:pt x="1553" y="1024"/>
                    <a:pt x="1462" y="1463"/>
                    <a:pt x="1316" y="1828"/>
                  </a:cubicBezTo>
                  <a:cubicBezTo>
                    <a:pt x="1224" y="1627"/>
                    <a:pt x="1005" y="1079"/>
                    <a:pt x="676" y="202"/>
                  </a:cubicBezTo>
                  <a:cubicBezTo>
                    <a:pt x="640" y="147"/>
                    <a:pt x="621" y="110"/>
                    <a:pt x="567" y="74"/>
                  </a:cubicBezTo>
                  <a:cubicBezTo>
                    <a:pt x="530" y="19"/>
                    <a:pt x="512" y="1"/>
                    <a:pt x="4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2"/>
            <p:cNvSpPr/>
            <p:nvPr/>
          </p:nvSpPr>
          <p:spPr>
            <a:xfrm>
              <a:off x="3530175" y="1842375"/>
              <a:ext cx="38850" cy="55750"/>
            </a:xfrm>
            <a:custGeom>
              <a:avLst/>
              <a:gdLst/>
              <a:ahLst/>
              <a:cxnLst/>
              <a:rect l="l" t="t" r="r" b="b"/>
              <a:pathLst>
                <a:path w="1554" h="2230" extrusionOk="0">
                  <a:moveTo>
                    <a:pt x="1298" y="0"/>
                  </a:moveTo>
                  <a:cubicBezTo>
                    <a:pt x="1097" y="0"/>
                    <a:pt x="896" y="91"/>
                    <a:pt x="695" y="274"/>
                  </a:cubicBezTo>
                  <a:cubicBezTo>
                    <a:pt x="494" y="457"/>
                    <a:pt x="329" y="676"/>
                    <a:pt x="183" y="932"/>
                  </a:cubicBezTo>
                  <a:cubicBezTo>
                    <a:pt x="55" y="1170"/>
                    <a:pt x="0" y="1407"/>
                    <a:pt x="0" y="1608"/>
                  </a:cubicBezTo>
                  <a:cubicBezTo>
                    <a:pt x="0" y="1754"/>
                    <a:pt x="55" y="1901"/>
                    <a:pt x="201" y="2028"/>
                  </a:cubicBezTo>
                  <a:cubicBezTo>
                    <a:pt x="329" y="2156"/>
                    <a:pt x="475" y="2229"/>
                    <a:pt x="622" y="2229"/>
                  </a:cubicBezTo>
                  <a:cubicBezTo>
                    <a:pt x="731" y="2229"/>
                    <a:pt x="859" y="2193"/>
                    <a:pt x="1005" y="2120"/>
                  </a:cubicBezTo>
                  <a:cubicBezTo>
                    <a:pt x="1151" y="2065"/>
                    <a:pt x="1279" y="1992"/>
                    <a:pt x="1371" y="1919"/>
                  </a:cubicBezTo>
                  <a:cubicBezTo>
                    <a:pt x="1462" y="1827"/>
                    <a:pt x="1517" y="1773"/>
                    <a:pt x="1517" y="1718"/>
                  </a:cubicBezTo>
                  <a:cubicBezTo>
                    <a:pt x="1517" y="1681"/>
                    <a:pt x="1499" y="1645"/>
                    <a:pt x="1462" y="1645"/>
                  </a:cubicBezTo>
                  <a:cubicBezTo>
                    <a:pt x="1444" y="1645"/>
                    <a:pt x="1352" y="1700"/>
                    <a:pt x="1188" y="1791"/>
                  </a:cubicBezTo>
                  <a:cubicBezTo>
                    <a:pt x="1115" y="1827"/>
                    <a:pt x="1024" y="1864"/>
                    <a:pt x="932" y="1882"/>
                  </a:cubicBezTo>
                  <a:cubicBezTo>
                    <a:pt x="823" y="1919"/>
                    <a:pt x="713" y="1919"/>
                    <a:pt x="622" y="1919"/>
                  </a:cubicBezTo>
                  <a:cubicBezTo>
                    <a:pt x="530" y="1919"/>
                    <a:pt x="439" y="1901"/>
                    <a:pt x="384" y="1846"/>
                  </a:cubicBezTo>
                  <a:cubicBezTo>
                    <a:pt x="329" y="1791"/>
                    <a:pt x="293" y="1700"/>
                    <a:pt x="293" y="1590"/>
                  </a:cubicBezTo>
                  <a:cubicBezTo>
                    <a:pt x="293" y="1462"/>
                    <a:pt x="329" y="1334"/>
                    <a:pt x="402" y="1170"/>
                  </a:cubicBezTo>
                  <a:cubicBezTo>
                    <a:pt x="475" y="1005"/>
                    <a:pt x="567" y="859"/>
                    <a:pt x="676" y="749"/>
                  </a:cubicBezTo>
                  <a:cubicBezTo>
                    <a:pt x="786" y="621"/>
                    <a:pt x="896" y="512"/>
                    <a:pt x="1005" y="420"/>
                  </a:cubicBezTo>
                  <a:cubicBezTo>
                    <a:pt x="1133" y="347"/>
                    <a:pt x="1225" y="292"/>
                    <a:pt x="1316" y="292"/>
                  </a:cubicBezTo>
                  <a:cubicBezTo>
                    <a:pt x="1352" y="292"/>
                    <a:pt x="1389" y="311"/>
                    <a:pt x="1426" y="329"/>
                  </a:cubicBezTo>
                  <a:cubicBezTo>
                    <a:pt x="1480" y="329"/>
                    <a:pt x="1517" y="347"/>
                    <a:pt x="1517" y="347"/>
                  </a:cubicBezTo>
                  <a:cubicBezTo>
                    <a:pt x="1535" y="347"/>
                    <a:pt x="1553" y="329"/>
                    <a:pt x="1553" y="274"/>
                  </a:cubicBezTo>
                  <a:cubicBezTo>
                    <a:pt x="1553" y="238"/>
                    <a:pt x="1517" y="165"/>
                    <a:pt x="1462" y="110"/>
                  </a:cubicBezTo>
                  <a:cubicBezTo>
                    <a:pt x="1407" y="37"/>
                    <a:pt x="1352" y="0"/>
                    <a:pt x="12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2"/>
            <p:cNvSpPr/>
            <p:nvPr/>
          </p:nvSpPr>
          <p:spPr>
            <a:xfrm>
              <a:off x="3577675" y="1842825"/>
              <a:ext cx="43425" cy="55750"/>
            </a:xfrm>
            <a:custGeom>
              <a:avLst/>
              <a:gdLst/>
              <a:ahLst/>
              <a:cxnLst/>
              <a:rect l="l" t="t" r="r" b="b"/>
              <a:pathLst>
                <a:path w="1737" h="2230" extrusionOk="0">
                  <a:moveTo>
                    <a:pt x="1097" y="0"/>
                  </a:moveTo>
                  <a:cubicBezTo>
                    <a:pt x="659" y="0"/>
                    <a:pt x="439" y="37"/>
                    <a:pt x="403" y="128"/>
                  </a:cubicBezTo>
                  <a:cubicBezTo>
                    <a:pt x="384" y="147"/>
                    <a:pt x="384" y="165"/>
                    <a:pt x="384" y="201"/>
                  </a:cubicBezTo>
                  <a:cubicBezTo>
                    <a:pt x="384" y="366"/>
                    <a:pt x="348" y="567"/>
                    <a:pt x="293" y="804"/>
                  </a:cubicBezTo>
                  <a:cubicBezTo>
                    <a:pt x="220" y="1042"/>
                    <a:pt x="165" y="1261"/>
                    <a:pt x="92" y="1481"/>
                  </a:cubicBezTo>
                  <a:cubicBezTo>
                    <a:pt x="37" y="1682"/>
                    <a:pt x="1" y="1828"/>
                    <a:pt x="1" y="1919"/>
                  </a:cubicBezTo>
                  <a:cubicBezTo>
                    <a:pt x="1" y="2010"/>
                    <a:pt x="37" y="2084"/>
                    <a:pt x="110" y="2138"/>
                  </a:cubicBezTo>
                  <a:cubicBezTo>
                    <a:pt x="183" y="2193"/>
                    <a:pt x="275" y="2230"/>
                    <a:pt x="366" y="2230"/>
                  </a:cubicBezTo>
                  <a:cubicBezTo>
                    <a:pt x="585" y="2230"/>
                    <a:pt x="823" y="2193"/>
                    <a:pt x="1061" y="2102"/>
                  </a:cubicBezTo>
                  <a:cubicBezTo>
                    <a:pt x="1298" y="2029"/>
                    <a:pt x="1408" y="1937"/>
                    <a:pt x="1408" y="1864"/>
                  </a:cubicBezTo>
                  <a:cubicBezTo>
                    <a:pt x="1408" y="1828"/>
                    <a:pt x="1390" y="1791"/>
                    <a:pt x="1353" y="1791"/>
                  </a:cubicBezTo>
                  <a:cubicBezTo>
                    <a:pt x="1353" y="1791"/>
                    <a:pt x="1298" y="1809"/>
                    <a:pt x="1189" y="1846"/>
                  </a:cubicBezTo>
                  <a:cubicBezTo>
                    <a:pt x="896" y="1919"/>
                    <a:pt x="622" y="1956"/>
                    <a:pt x="384" y="1956"/>
                  </a:cubicBezTo>
                  <a:cubicBezTo>
                    <a:pt x="348" y="1956"/>
                    <a:pt x="330" y="1956"/>
                    <a:pt x="311" y="1937"/>
                  </a:cubicBezTo>
                  <a:cubicBezTo>
                    <a:pt x="311" y="1919"/>
                    <a:pt x="293" y="1901"/>
                    <a:pt x="293" y="1864"/>
                  </a:cubicBezTo>
                  <a:cubicBezTo>
                    <a:pt x="293" y="1791"/>
                    <a:pt x="348" y="1572"/>
                    <a:pt x="476" y="1206"/>
                  </a:cubicBezTo>
                  <a:cubicBezTo>
                    <a:pt x="695" y="1206"/>
                    <a:pt x="896" y="1188"/>
                    <a:pt x="1079" y="1152"/>
                  </a:cubicBezTo>
                  <a:cubicBezTo>
                    <a:pt x="1243" y="1115"/>
                    <a:pt x="1335" y="1060"/>
                    <a:pt x="1335" y="987"/>
                  </a:cubicBezTo>
                  <a:cubicBezTo>
                    <a:pt x="1335" y="951"/>
                    <a:pt x="1298" y="951"/>
                    <a:pt x="1243" y="951"/>
                  </a:cubicBezTo>
                  <a:lnTo>
                    <a:pt x="969" y="951"/>
                  </a:lnTo>
                  <a:cubicBezTo>
                    <a:pt x="841" y="969"/>
                    <a:pt x="750" y="969"/>
                    <a:pt x="659" y="969"/>
                  </a:cubicBezTo>
                  <a:lnTo>
                    <a:pt x="531" y="969"/>
                  </a:lnTo>
                  <a:cubicBezTo>
                    <a:pt x="622" y="676"/>
                    <a:pt x="659" y="457"/>
                    <a:pt x="659" y="311"/>
                  </a:cubicBezTo>
                  <a:cubicBezTo>
                    <a:pt x="860" y="274"/>
                    <a:pt x="969" y="256"/>
                    <a:pt x="1024" y="256"/>
                  </a:cubicBezTo>
                  <a:cubicBezTo>
                    <a:pt x="1079" y="238"/>
                    <a:pt x="1170" y="238"/>
                    <a:pt x="1298" y="220"/>
                  </a:cubicBezTo>
                  <a:cubicBezTo>
                    <a:pt x="1426" y="220"/>
                    <a:pt x="1517" y="201"/>
                    <a:pt x="1609" y="183"/>
                  </a:cubicBezTo>
                  <a:cubicBezTo>
                    <a:pt x="1700" y="165"/>
                    <a:pt x="1737" y="147"/>
                    <a:pt x="1737" y="92"/>
                  </a:cubicBezTo>
                  <a:cubicBezTo>
                    <a:pt x="1737" y="37"/>
                    <a:pt x="1517" y="0"/>
                    <a:pt x="10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2"/>
            <p:cNvSpPr/>
            <p:nvPr/>
          </p:nvSpPr>
          <p:spPr>
            <a:xfrm>
              <a:off x="3623375" y="1841900"/>
              <a:ext cx="40225" cy="56675"/>
            </a:xfrm>
            <a:custGeom>
              <a:avLst/>
              <a:gdLst/>
              <a:ahLst/>
              <a:cxnLst/>
              <a:rect l="l" t="t" r="r" b="b"/>
              <a:pathLst>
                <a:path w="1609" h="2267" extrusionOk="0">
                  <a:moveTo>
                    <a:pt x="987" y="293"/>
                  </a:moveTo>
                  <a:cubicBezTo>
                    <a:pt x="1206" y="293"/>
                    <a:pt x="1334" y="348"/>
                    <a:pt x="1334" y="494"/>
                  </a:cubicBezTo>
                  <a:cubicBezTo>
                    <a:pt x="1334" y="567"/>
                    <a:pt x="1298" y="659"/>
                    <a:pt x="1224" y="732"/>
                  </a:cubicBezTo>
                  <a:cubicBezTo>
                    <a:pt x="1151" y="805"/>
                    <a:pt x="1078" y="860"/>
                    <a:pt x="1005" y="914"/>
                  </a:cubicBezTo>
                  <a:cubicBezTo>
                    <a:pt x="914" y="951"/>
                    <a:pt x="822" y="1006"/>
                    <a:pt x="713" y="1061"/>
                  </a:cubicBezTo>
                  <a:cubicBezTo>
                    <a:pt x="621" y="1115"/>
                    <a:pt x="548" y="1152"/>
                    <a:pt x="512" y="1189"/>
                  </a:cubicBezTo>
                  <a:cubicBezTo>
                    <a:pt x="603" y="860"/>
                    <a:pt x="640" y="640"/>
                    <a:pt x="640" y="494"/>
                  </a:cubicBezTo>
                  <a:cubicBezTo>
                    <a:pt x="640" y="458"/>
                    <a:pt x="640" y="421"/>
                    <a:pt x="621" y="366"/>
                  </a:cubicBezTo>
                  <a:cubicBezTo>
                    <a:pt x="749" y="311"/>
                    <a:pt x="877" y="293"/>
                    <a:pt x="987" y="293"/>
                  </a:cubicBezTo>
                  <a:close/>
                  <a:moveTo>
                    <a:pt x="969" y="1"/>
                  </a:moveTo>
                  <a:cubicBezTo>
                    <a:pt x="786" y="1"/>
                    <a:pt x="621" y="37"/>
                    <a:pt x="493" y="92"/>
                  </a:cubicBezTo>
                  <a:cubicBezTo>
                    <a:pt x="347" y="129"/>
                    <a:pt x="274" y="184"/>
                    <a:pt x="274" y="238"/>
                  </a:cubicBezTo>
                  <a:cubicBezTo>
                    <a:pt x="274" y="257"/>
                    <a:pt x="274" y="293"/>
                    <a:pt x="292" y="330"/>
                  </a:cubicBezTo>
                  <a:cubicBezTo>
                    <a:pt x="329" y="366"/>
                    <a:pt x="347" y="385"/>
                    <a:pt x="366" y="403"/>
                  </a:cubicBezTo>
                  <a:cubicBezTo>
                    <a:pt x="347" y="622"/>
                    <a:pt x="292" y="933"/>
                    <a:pt x="165" y="1353"/>
                  </a:cubicBezTo>
                  <a:cubicBezTo>
                    <a:pt x="55" y="1773"/>
                    <a:pt x="0" y="1993"/>
                    <a:pt x="0" y="2047"/>
                  </a:cubicBezTo>
                  <a:cubicBezTo>
                    <a:pt x="0" y="2102"/>
                    <a:pt x="18" y="2139"/>
                    <a:pt x="55" y="2194"/>
                  </a:cubicBezTo>
                  <a:cubicBezTo>
                    <a:pt x="91" y="2230"/>
                    <a:pt x="128" y="2267"/>
                    <a:pt x="165" y="2267"/>
                  </a:cubicBezTo>
                  <a:cubicBezTo>
                    <a:pt x="183" y="2267"/>
                    <a:pt x="201" y="2212"/>
                    <a:pt x="238" y="2084"/>
                  </a:cubicBezTo>
                  <a:cubicBezTo>
                    <a:pt x="256" y="2029"/>
                    <a:pt x="274" y="1993"/>
                    <a:pt x="292" y="1938"/>
                  </a:cubicBezTo>
                  <a:cubicBezTo>
                    <a:pt x="311" y="1883"/>
                    <a:pt x="366" y="1682"/>
                    <a:pt x="457" y="1353"/>
                  </a:cubicBezTo>
                  <a:cubicBezTo>
                    <a:pt x="512" y="1518"/>
                    <a:pt x="658" y="1700"/>
                    <a:pt x="896" y="1920"/>
                  </a:cubicBezTo>
                  <a:cubicBezTo>
                    <a:pt x="1133" y="2139"/>
                    <a:pt x="1316" y="2248"/>
                    <a:pt x="1444" y="2248"/>
                  </a:cubicBezTo>
                  <a:cubicBezTo>
                    <a:pt x="1517" y="2248"/>
                    <a:pt x="1553" y="2230"/>
                    <a:pt x="1553" y="2175"/>
                  </a:cubicBezTo>
                  <a:cubicBezTo>
                    <a:pt x="1553" y="2157"/>
                    <a:pt x="1535" y="2102"/>
                    <a:pt x="1480" y="2066"/>
                  </a:cubicBezTo>
                  <a:cubicBezTo>
                    <a:pt x="1444" y="2029"/>
                    <a:pt x="1425" y="2011"/>
                    <a:pt x="1389" y="1993"/>
                  </a:cubicBezTo>
                  <a:cubicBezTo>
                    <a:pt x="1371" y="1956"/>
                    <a:pt x="1334" y="1938"/>
                    <a:pt x="1279" y="1901"/>
                  </a:cubicBezTo>
                  <a:cubicBezTo>
                    <a:pt x="1243" y="1865"/>
                    <a:pt x="1188" y="1828"/>
                    <a:pt x="1151" y="1773"/>
                  </a:cubicBezTo>
                  <a:cubicBezTo>
                    <a:pt x="1097" y="1737"/>
                    <a:pt x="1060" y="1700"/>
                    <a:pt x="1023" y="1664"/>
                  </a:cubicBezTo>
                  <a:cubicBezTo>
                    <a:pt x="1005" y="1645"/>
                    <a:pt x="950" y="1591"/>
                    <a:pt x="877" y="1518"/>
                  </a:cubicBezTo>
                  <a:cubicBezTo>
                    <a:pt x="804" y="1444"/>
                    <a:pt x="768" y="1371"/>
                    <a:pt x="768" y="1335"/>
                  </a:cubicBezTo>
                  <a:cubicBezTo>
                    <a:pt x="768" y="1316"/>
                    <a:pt x="786" y="1298"/>
                    <a:pt x="841" y="1262"/>
                  </a:cubicBezTo>
                  <a:cubicBezTo>
                    <a:pt x="914" y="1243"/>
                    <a:pt x="987" y="1207"/>
                    <a:pt x="1060" y="1152"/>
                  </a:cubicBezTo>
                  <a:cubicBezTo>
                    <a:pt x="1151" y="1115"/>
                    <a:pt x="1224" y="1061"/>
                    <a:pt x="1316" y="1006"/>
                  </a:cubicBezTo>
                  <a:cubicBezTo>
                    <a:pt x="1407" y="951"/>
                    <a:pt x="1462" y="878"/>
                    <a:pt x="1535" y="787"/>
                  </a:cubicBezTo>
                  <a:cubicBezTo>
                    <a:pt x="1590" y="695"/>
                    <a:pt x="1608" y="586"/>
                    <a:pt x="1608" y="494"/>
                  </a:cubicBezTo>
                  <a:cubicBezTo>
                    <a:pt x="1608" y="330"/>
                    <a:pt x="1553" y="220"/>
                    <a:pt x="1425" y="129"/>
                  </a:cubicBezTo>
                  <a:cubicBezTo>
                    <a:pt x="1298" y="56"/>
                    <a:pt x="1133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2"/>
            <p:cNvSpPr/>
            <p:nvPr/>
          </p:nvSpPr>
          <p:spPr>
            <a:xfrm>
              <a:off x="3254225" y="1937850"/>
              <a:ext cx="42975" cy="56675"/>
            </a:xfrm>
            <a:custGeom>
              <a:avLst/>
              <a:gdLst/>
              <a:ahLst/>
              <a:cxnLst/>
              <a:rect l="l" t="t" r="r" b="b"/>
              <a:pathLst>
                <a:path w="1719" h="2267" extrusionOk="0">
                  <a:moveTo>
                    <a:pt x="622" y="366"/>
                  </a:moveTo>
                  <a:lnTo>
                    <a:pt x="622" y="366"/>
                  </a:lnTo>
                  <a:cubicBezTo>
                    <a:pt x="841" y="439"/>
                    <a:pt x="1024" y="548"/>
                    <a:pt x="1189" y="713"/>
                  </a:cubicBezTo>
                  <a:cubicBezTo>
                    <a:pt x="1335" y="859"/>
                    <a:pt x="1408" y="1005"/>
                    <a:pt x="1408" y="1133"/>
                  </a:cubicBezTo>
                  <a:cubicBezTo>
                    <a:pt x="1408" y="1206"/>
                    <a:pt x="1353" y="1298"/>
                    <a:pt x="1243" y="1426"/>
                  </a:cubicBezTo>
                  <a:cubicBezTo>
                    <a:pt x="1115" y="1554"/>
                    <a:pt x="969" y="1681"/>
                    <a:pt x="787" y="1791"/>
                  </a:cubicBezTo>
                  <a:cubicBezTo>
                    <a:pt x="604" y="1901"/>
                    <a:pt x="439" y="1956"/>
                    <a:pt x="293" y="1974"/>
                  </a:cubicBezTo>
                  <a:cubicBezTo>
                    <a:pt x="311" y="1809"/>
                    <a:pt x="348" y="1645"/>
                    <a:pt x="384" y="1517"/>
                  </a:cubicBezTo>
                  <a:cubicBezTo>
                    <a:pt x="494" y="1170"/>
                    <a:pt x="549" y="932"/>
                    <a:pt x="585" y="804"/>
                  </a:cubicBezTo>
                  <a:cubicBezTo>
                    <a:pt x="622" y="658"/>
                    <a:pt x="640" y="548"/>
                    <a:pt x="640" y="512"/>
                  </a:cubicBezTo>
                  <a:cubicBezTo>
                    <a:pt x="640" y="457"/>
                    <a:pt x="640" y="402"/>
                    <a:pt x="622" y="366"/>
                  </a:cubicBezTo>
                  <a:close/>
                  <a:moveTo>
                    <a:pt x="238" y="0"/>
                  </a:moveTo>
                  <a:cubicBezTo>
                    <a:pt x="202" y="0"/>
                    <a:pt x="165" y="19"/>
                    <a:pt x="165" y="73"/>
                  </a:cubicBezTo>
                  <a:cubicBezTo>
                    <a:pt x="165" y="110"/>
                    <a:pt x="202" y="146"/>
                    <a:pt x="238" y="201"/>
                  </a:cubicBezTo>
                  <a:cubicBezTo>
                    <a:pt x="275" y="238"/>
                    <a:pt x="330" y="274"/>
                    <a:pt x="403" y="293"/>
                  </a:cubicBezTo>
                  <a:cubicBezTo>
                    <a:pt x="384" y="439"/>
                    <a:pt x="311" y="731"/>
                    <a:pt x="202" y="1170"/>
                  </a:cubicBezTo>
                  <a:cubicBezTo>
                    <a:pt x="74" y="1627"/>
                    <a:pt x="1" y="1882"/>
                    <a:pt x="1" y="1956"/>
                  </a:cubicBezTo>
                  <a:cubicBezTo>
                    <a:pt x="1" y="2029"/>
                    <a:pt x="37" y="2083"/>
                    <a:pt x="92" y="2157"/>
                  </a:cubicBezTo>
                  <a:cubicBezTo>
                    <a:pt x="147" y="2230"/>
                    <a:pt x="183" y="2266"/>
                    <a:pt x="220" y="2266"/>
                  </a:cubicBezTo>
                  <a:cubicBezTo>
                    <a:pt x="384" y="2266"/>
                    <a:pt x="585" y="2211"/>
                    <a:pt x="823" y="2083"/>
                  </a:cubicBezTo>
                  <a:cubicBezTo>
                    <a:pt x="1061" y="1956"/>
                    <a:pt x="1262" y="1809"/>
                    <a:pt x="1444" y="1627"/>
                  </a:cubicBezTo>
                  <a:cubicBezTo>
                    <a:pt x="1627" y="1444"/>
                    <a:pt x="1718" y="1298"/>
                    <a:pt x="1718" y="1170"/>
                  </a:cubicBezTo>
                  <a:cubicBezTo>
                    <a:pt x="1718" y="969"/>
                    <a:pt x="1627" y="786"/>
                    <a:pt x="1463" y="603"/>
                  </a:cubicBezTo>
                  <a:cubicBezTo>
                    <a:pt x="1298" y="402"/>
                    <a:pt x="1097" y="256"/>
                    <a:pt x="878" y="165"/>
                  </a:cubicBezTo>
                  <a:cubicBezTo>
                    <a:pt x="659" y="55"/>
                    <a:pt x="439" y="0"/>
                    <a:pt x="2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2"/>
            <p:cNvSpPr/>
            <p:nvPr/>
          </p:nvSpPr>
          <p:spPr>
            <a:xfrm>
              <a:off x="3304475" y="1938750"/>
              <a:ext cx="43425" cy="55775"/>
            </a:xfrm>
            <a:custGeom>
              <a:avLst/>
              <a:gdLst/>
              <a:ahLst/>
              <a:cxnLst/>
              <a:rect l="l" t="t" r="r" b="b"/>
              <a:pathLst>
                <a:path w="1737" h="2231" extrusionOk="0">
                  <a:moveTo>
                    <a:pt x="1097" y="1"/>
                  </a:moveTo>
                  <a:cubicBezTo>
                    <a:pt x="677" y="1"/>
                    <a:pt x="439" y="37"/>
                    <a:pt x="403" y="129"/>
                  </a:cubicBezTo>
                  <a:cubicBezTo>
                    <a:pt x="385" y="147"/>
                    <a:pt x="385" y="165"/>
                    <a:pt x="385" y="202"/>
                  </a:cubicBezTo>
                  <a:cubicBezTo>
                    <a:pt x="385" y="366"/>
                    <a:pt x="348" y="567"/>
                    <a:pt x="293" y="805"/>
                  </a:cubicBezTo>
                  <a:cubicBezTo>
                    <a:pt x="220" y="1042"/>
                    <a:pt x="165" y="1262"/>
                    <a:pt x="92" y="1481"/>
                  </a:cubicBezTo>
                  <a:cubicBezTo>
                    <a:pt x="37" y="1682"/>
                    <a:pt x="1" y="1828"/>
                    <a:pt x="1" y="1920"/>
                  </a:cubicBezTo>
                  <a:cubicBezTo>
                    <a:pt x="1" y="2011"/>
                    <a:pt x="37" y="2084"/>
                    <a:pt x="111" y="2139"/>
                  </a:cubicBezTo>
                  <a:cubicBezTo>
                    <a:pt x="184" y="2194"/>
                    <a:pt x="275" y="2230"/>
                    <a:pt x="385" y="2230"/>
                  </a:cubicBezTo>
                  <a:cubicBezTo>
                    <a:pt x="604" y="2230"/>
                    <a:pt x="823" y="2194"/>
                    <a:pt x="1061" y="2102"/>
                  </a:cubicBezTo>
                  <a:cubicBezTo>
                    <a:pt x="1298" y="2029"/>
                    <a:pt x="1408" y="1938"/>
                    <a:pt x="1408" y="1865"/>
                  </a:cubicBezTo>
                  <a:cubicBezTo>
                    <a:pt x="1408" y="1828"/>
                    <a:pt x="1390" y="1792"/>
                    <a:pt x="1371" y="1792"/>
                  </a:cubicBezTo>
                  <a:cubicBezTo>
                    <a:pt x="1353" y="1792"/>
                    <a:pt x="1298" y="1810"/>
                    <a:pt x="1189" y="1846"/>
                  </a:cubicBezTo>
                  <a:cubicBezTo>
                    <a:pt x="896" y="1920"/>
                    <a:pt x="622" y="1956"/>
                    <a:pt x="385" y="1956"/>
                  </a:cubicBezTo>
                  <a:cubicBezTo>
                    <a:pt x="366" y="1956"/>
                    <a:pt x="330" y="1956"/>
                    <a:pt x="330" y="1938"/>
                  </a:cubicBezTo>
                  <a:cubicBezTo>
                    <a:pt x="312" y="1920"/>
                    <a:pt x="293" y="1901"/>
                    <a:pt x="293" y="1865"/>
                  </a:cubicBezTo>
                  <a:cubicBezTo>
                    <a:pt x="293" y="1792"/>
                    <a:pt x="348" y="1572"/>
                    <a:pt x="476" y="1207"/>
                  </a:cubicBezTo>
                  <a:cubicBezTo>
                    <a:pt x="695" y="1207"/>
                    <a:pt x="896" y="1189"/>
                    <a:pt x="1079" y="1152"/>
                  </a:cubicBezTo>
                  <a:cubicBezTo>
                    <a:pt x="1262" y="1116"/>
                    <a:pt x="1335" y="1061"/>
                    <a:pt x="1335" y="988"/>
                  </a:cubicBezTo>
                  <a:cubicBezTo>
                    <a:pt x="1335" y="951"/>
                    <a:pt x="1317" y="951"/>
                    <a:pt x="1243" y="951"/>
                  </a:cubicBezTo>
                  <a:lnTo>
                    <a:pt x="969" y="951"/>
                  </a:lnTo>
                  <a:cubicBezTo>
                    <a:pt x="841" y="969"/>
                    <a:pt x="750" y="969"/>
                    <a:pt x="677" y="969"/>
                  </a:cubicBezTo>
                  <a:lnTo>
                    <a:pt x="549" y="969"/>
                  </a:lnTo>
                  <a:cubicBezTo>
                    <a:pt x="622" y="677"/>
                    <a:pt x="659" y="458"/>
                    <a:pt x="659" y="311"/>
                  </a:cubicBezTo>
                  <a:cubicBezTo>
                    <a:pt x="860" y="275"/>
                    <a:pt x="988" y="257"/>
                    <a:pt x="1024" y="257"/>
                  </a:cubicBezTo>
                  <a:cubicBezTo>
                    <a:pt x="1079" y="238"/>
                    <a:pt x="1170" y="238"/>
                    <a:pt x="1298" y="220"/>
                  </a:cubicBezTo>
                  <a:cubicBezTo>
                    <a:pt x="1426" y="202"/>
                    <a:pt x="1536" y="202"/>
                    <a:pt x="1609" y="184"/>
                  </a:cubicBezTo>
                  <a:cubicBezTo>
                    <a:pt x="1700" y="165"/>
                    <a:pt x="1737" y="147"/>
                    <a:pt x="1737" y="92"/>
                  </a:cubicBezTo>
                  <a:cubicBezTo>
                    <a:pt x="1737" y="37"/>
                    <a:pt x="1536" y="1"/>
                    <a:pt x="10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2"/>
            <p:cNvSpPr/>
            <p:nvPr/>
          </p:nvSpPr>
          <p:spPr>
            <a:xfrm>
              <a:off x="3349700" y="1937400"/>
              <a:ext cx="41600" cy="57125"/>
            </a:xfrm>
            <a:custGeom>
              <a:avLst/>
              <a:gdLst/>
              <a:ahLst/>
              <a:cxnLst/>
              <a:rect l="l" t="t" r="r" b="b"/>
              <a:pathLst>
                <a:path w="1664" h="2285" extrusionOk="0">
                  <a:moveTo>
                    <a:pt x="988" y="311"/>
                  </a:moveTo>
                  <a:cubicBezTo>
                    <a:pt x="1024" y="493"/>
                    <a:pt x="1061" y="768"/>
                    <a:pt x="1097" y="1133"/>
                  </a:cubicBezTo>
                  <a:cubicBezTo>
                    <a:pt x="933" y="1151"/>
                    <a:pt x="787" y="1188"/>
                    <a:pt x="622" y="1243"/>
                  </a:cubicBezTo>
                  <a:cubicBezTo>
                    <a:pt x="768" y="841"/>
                    <a:pt x="896" y="530"/>
                    <a:pt x="988" y="311"/>
                  </a:cubicBezTo>
                  <a:close/>
                  <a:moveTo>
                    <a:pt x="1061" y="0"/>
                  </a:moveTo>
                  <a:cubicBezTo>
                    <a:pt x="1006" y="0"/>
                    <a:pt x="951" y="18"/>
                    <a:pt x="896" y="55"/>
                  </a:cubicBezTo>
                  <a:cubicBezTo>
                    <a:pt x="842" y="91"/>
                    <a:pt x="805" y="146"/>
                    <a:pt x="768" y="201"/>
                  </a:cubicBezTo>
                  <a:cubicBezTo>
                    <a:pt x="750" y="256"/>
                    <a:pt x="695" y="402"/>
                    <a:pt x="604" y="603"/>
                  </a:cubicBezTo>
                  <a:cubicBezTo>
                    <a:pt x="513" y="822"/>
                    <a:pt x="458" y="987"/>
                    <a:pt x="403" y="1115"/>
                  </a:cubicBezTo>
                  <a:cubicBezTo>
                    <a:pt x="385" y="1170"/>
                    <a:pt x="348" y="1243"/>
                    <a:pt x="312" y="1316"/>
                  </a:cubicBezTo>
                  <a:cubicBezTo>
                    <a:pt x="111" y="1389"/>
                    <a:pt x="1" y="1444"/>
                    <a:pt x="1" y="1480"/>
                  </a:cubicBezTo>
                  <a:cubicBezTo>
                    <a:pt x="1" y="1517"/>
                    <a:pt x="19" y="1553"/>
                    <a:pt x="56" y="1590"/>
                  </a:cubicBezTo>
                  <a:cubicBezTo>
                    <a:pt x="92" y="1608"/>
                    <a:pt x="129" y="1626"/>
                    <a:pt x="165" y="1626"/>
                  </a:cubicBezTo>
                  <a:lnTo>
                    <a:pt x="184" y="1626"/>
                  </a:lnTo>
                  <a:cubicBezTo>
                    <a:pt x="74" y="1900"/>
                    <a:pt x="1" y="2065"/>
                    <a:pt x="1" y="2083"/>
                  </a:cubicBezTo>
                  <a:cubicBezTo>
                    <a:pt x="1" y="2120"/>
                    <a:pt x="19" y="2175"/>
                    <a:pt x="56" y="2211"/>
                  </a:cubicBezTo>
                  <a:cubicBezTo>
                    <a:pt x="111" y="2248"/>
                    <a:pt x="147" y="2284"/>
                    <a:pt x="184" y="2284"/>
                  </a:cubicBezTo>
                  <a:cubicBezTo>
                    <a:pt x="202" y="2284"/>
                    <a:pt x="312" y="2028"/>
                    <a:pt x="513" y="1535"/>
                  </a:cubicBezTo>
                  <a:cubicBezTo>
                    <a:pt x="659" y="1498"/>
                    <a:pt x="787" y="1462"/>
                    <a:pt x="860" y="1444"/>
                  </a:cubicBezTo>
                  <a:cubicBezTo>
                    <a:pt x="951" y="1425"/>
                    <a:pt x="1024" y="1407"/>
                    <a:pt x="1134" y="1371"/>
                  </a:cubicBezTo>
                  <a:cubicBezTo>
                    <a:pt x="1152" y="1572"/>
                    <a:pt x="1171" y="1773"/>
                    <a:pt x="1171" y="1974"/>
                  </a:cubicBezTo>
                  <a:cubicBezTo>
                    <a:pt x="1189" y="2083"/>
                    <a:pt x="1207" y="2156"/>
                    <a:pt x="1225" y="2211"/>
                  </a:cubicBezTo>
                  <a:cubicBezTo>
                    <a:pt x="1244" y="2248"/>
                    <a:pt x="1280" y="2284"/>
                    <a:pt x="1317" y="2284"/>
                  </a:cubicBezTo>
                  <a:cubicBezTo>
                    <a:pt x="1390" y="2284"/>
                    <a:pt x="1408" y="2138"/>
                    <a:pt x="1408" y="1882"/>
                  </a:cubicBezTo>
                  <a:cubicBezTo>
                    <a:pt x="1408" y="1718"/>
                    <a:pt x="1408" y="1535"/>
                    <a:pt x="1390" y="1316"/>
                  </a:cubicBezTo>
                  <a:cubicBezTo>
                    <a:pt x="1573" y="1261"/>
                    <a:pt x="1664" y="1206"/>
                    <a:pt x="1664" y="1170"/>
                  </a:cubicBezTo>
                  <a:cubicBezTo>
                    <a:pt x="1664" y="1115"/>
                    <a:pt x="1627" y="1078"/>
                    <a:pt x="1536" y="1078"/>
                  </a:cubicBezTo>
                  <a:cubicBezTo>
                    <a:pt x="1481" y="1078"/>
                    <a:pt x="1426" y="1078"/>
                    <a:pt x="1372" y="1096"/>
                  </a:cubicBezTo>
                  <a:cubicBezTo>
                    <a:pt x="1335" y="786"/>
                    <a:pt x="1298" y="512"/>
                    <a:pt x="1244" y="311"/>
                  </a:cubicBezTo>
                  <a:cubicBezTo>
                    <a:pt x="1189" y="91"/>
                    <a:pt x="1134" y="0"/>
                    <a:pt x="10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2"/>
            <p:cNvSpPr/>
            <p:nvPr/>
          </p:nvSpPr>
          <p:spPr>
            <a:xfrm>
              <a:off x="3399975" y="1938300"/>
              <a:ext cx="43425" cy="55750"/>
            </a:xfrm>
            <a:custGeom>
              <a:avLst/>
              <a:gdLst/>
              <a:ahLst/>
              <a:cxnLst/>
              <a:rect l="l" t="t" r="r" b="b"/>
              <a:pathLst>
                <a:path w="1737" h="2230" extrusionOk="0">
                  <a:moveTo>
                    <a:pt x="987" y="1"/>
                  </a:moveTo>
                  <a:cubicBezTo>
                    <a:pt x="585" y="1"/>
                    <a:pt x="311" y="19"/>
                    <a:pt x="183" y="19"/>
                  </a:cubicBezTo>
                  <a:cubicBezTo>
                    <a:pt x="55" y="37"/>
                    <a:pt x="0" y="55"/>
                    <a:pt x="0" y="92"/>
                  </a:cubicBezTo>
                  <a:cubicBezTo>
                    <a:pt x="0" y="147"/>
                    <a:pt x="18" y="183"/>
                    <a:pt x="55" y="220"/>
                  </a:cubicBezTo>
                  <a:cubicBezTo>
                    <a:pt x="91" y="275"/>
                    <a:pt x="128" y="293"/>
                    <a:pt x="165" y="293"/>
                  </a:cubicBezTo>
                  <a:lnTo>
                    <a:pt x="713" y="275"/>
                  </a:lnTo>
                  <a:lnTo>
                    <a:pt x="713" y="275"/>
                  </a:lnTo>
                  <a:cubicBezTo>
                    <a:pt x="695" y="476"/>
                    <a:pt x="621" y="805"/>
                    <a:pt x="512" y="1261"/>
                  </a:cubicBezTo>
                  <a:cubicBezTo>
                    <a:pt x="402" y="1718"/>
                    <a:pt x="329" y="1956"/>
                    <a:pt x="329" y="2011"/>
                  </a:cubicBezTo>
                  <a:cubicBezTo>
                    <a:pt x="329" y="2065"/>
                    <a:pt x="347" y="2120"/>
                    <a:pt x="402" y="2157"/>
                  </a:cubicBezTo>
                  <a:cubicBezTo>
                    <a:pt x="439" y="2212"/>
                    <a:pt x="475" y="2230"/>
                    <a:pt x="494" y="2230"/>
                  </a:cubicBezTo>
                  <a:cubicBezTo>
                    <a:pt x="530" y="2230"/>
                    <a:pt x="548" y="2175"/>
                    <a:pt x="585" y="2065"/>
                  </a:cubicBezTo>
                  <a:cubicBezTo>
                    <a:pt x="603" y="2011"/>
                    <a:pt x="621" y="1901"/>
                    <a:pt x="658" y="1755"/>
                  </a:cubicBezTo>
                  <a:cubicBezTo>
                    <a:pt x="695" y="1609"/>
                    <a:pt x="713" y="1499"/>
                    <a:pt x="731" y="1444"/>
                  </a:cubicBezTo>
                  <a:cubicBezTo>
                    <a:pt x="896" y="786"/>
                    <a:pt x="987" y="421"/>
                    <a:pt x="987" y="329"/>
                  </a:cubicBezTo>
                  <a:cubicBezTo>
                    <a:pt x="987" y="311"/>
                    <a:pt x="987" y="293"/>
                    <a:pt x="969" y="275"/>
                  </a:cubicBezTo>
                  <a:lnTo>
                    <a:pt x="1334" y="275"/>
                  </a:lnTo>
                  <a:cubicBezTo>
                    <a:pt x="1462" y="293"/>
                    <a:pt x="1553" y="293"/>
                    <a:pt x="1627" y="293"/>
                  </a:cubicBezTo>
                  <a:cubicBezTo>
                    <a:pt x="1700" y="293"/>
                    <a:pt x="1736" y="275"/>
                    <a:pt x="1736" y="238"/>
                  </a:cubicBezTo>
                  <a:cubicBezTo>
                    <a:pt x="1736" y="183"/>
                    <a:pt x="1663" y="128"/>
                    <a:pt x="1517" y="74"/>
                  </a:cubicBezTo>
                  <a:cubicBezTo>
                    <a:pt x="1389" y="37"/>
                    <a:pt x="1206" y="1"/>
                    <a:pt x="9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2"/>
            <p:cNvSpPr/>
            <p:nvPr/>
          </p:nvSpPr>
          <p:spPr>
            <a:xfrm>
              <a:off x="3442900" y="1937850"/>
              <a:ext cx="44800" cy="56200"/>
            </a:xfrm>
            <a:custGeom>
              <a:avLst/>
              <a:gdLst/>
              <a:ahLst/>
              <a:cxnLst/>
              <a:rect l="l" t="t" r="r" b="b"/>
              <a:pathLst>
                <a:path w="1792" h="2248" extrusionOk="0">
                  <a:moveTo>
                    <a:pt x="494" y="0"/>
                  </a:moveTo>
                  <a:cubicBezTo>
                    <a:pt x="476" y="0"/>
                    <a:pt x="458" y="19"/>
                    <a:pt x="439" y="37"/>
                  </a:cubicBezTo>
                  <a:cubicBezTo>
                    <a:pt x="421" y="37"/>
                    <a:pt x="421" y="73"/>
                    <a:pt x="421" y="110"/>
                  </a:cubicBezTo>
                  <a:cubicBezTo>
                    <a:pt x="421" y="238"/>
                    <a:pt x="348" y="585"/>
                    <a:pt x="220" y="1133"/>
                  </a:cubicBezTo>
                  <a:cubicBezTo>
                    <a:pt x="92" y="1170"/>
                    <a:pt x="37" y="1206"/>
                    <a:pt x="37" y="1243"/>
                  </a:cubicBezTo>
                  <a:cubicBezTo>
                    <a:pt x="37" y="1261"/>
                    <a:pt x="56" y="1298"/>
                    <a:pt x="74" y="1334"/>
                  </a:cubicBezTo>
                  <a:cubicBezTo>
                    <a:pt x="92" y="1353"/>
                    <a:pt x="129" y="1371"/>
                    <a:pt x="147" y="1389"/>
                  </a:cubicBezTo>
                  <a:cubicBezTo>
                    <a:pt x="56" y="1755"/>
                    <a:pt x="1" y="1956"/>
                    <a:pt x="1" y="2010"/>
                  </a:cubicBezTo>
                  <a:cubicBezTo>
                    <a:pt x="1" y="2065"/>
                    <a:pt x="37" y="2120"/>
                    <a:pt x="74" y="2175"/>
                  </a:cubicBezTo>
                  <a:cubicBezTo>
                    <a:pt x="111" y="2230"/>
                    <a:pt x="147" y="2248"/>
                    <a:pt x="184" y="2248"/>
                  </a:cubicBezTo>
                  <a:cubicBezTo>
                    <a:pt x="202" y="2248"/>
                    <a:pt x="220" y="2193"/>
                    <a:pt x="257" y="2083"/>
                  </a:cubicBezTo>
                  <a:cubicBezTo>
                    <a:pt x="275" y="2029"/>
                    <a:pt x="293" y="1974"/>
                    <a:pt x="312" y="1919"/>
                  </a:cubicBezTo>
                  <a:cubicBezTo>
                    <a:pt x="312" y="1864"/>
                    <a:pt x="348" y="1773"/>
                    <a:pt x="366" y="1681"/>
                  </a:cubicBezTo>
                  <a:cubicBezTo>
                    <a:pt x="385" y="1572"/>
                    <a:pt x="421" y="1462"/>
                    <a:pt x="458" y="1353"/>
                  </a:cubicBezTo>
                  <a:cubicBezTo>
                    <a:pt x="695" y="1298"/>
                    <a:pt x="988" y="1243"/>
                    <a:pt x="1298" y="1206"/>
                  </a:cubicBezTo>
                  <a:lnTo>
                    <a:pt x="1298" y="1206"/>
                  </a:lnTo>
                  <a:cubicBezTo>
                    <a:pt x="1170" y="1700"/>
                    <a:pt x="1097" y="1974"/>
                    <a:pt x="1097" y="2029"/>
                  </a:cubicBezTo>
                  <a:cubicBezTo>
                    <a:pt x="1097" y="2083"/>
                    <a:pt x="1116" y="2138"/>
                    <a:pt x="1152" y="2175"/>
                  </a:cubicBezTo>
                  <a:cubicBezTo>
                    <a:pt x="1207" y="2230"/>
                    <a:pt x="1225" y="2248"/>
                    <a:pt x="1262" y="2248"/>
                  </a:cubicBezTo>
                  <a:cubicBezTo>
                    <a:pt x="1280" y="2248"/>
                    <a:pt x="1317" y="2193"/>
                    <a:pt x="1335" y="2083"/>
                  </a:cubicBezTo>
                  <a:cubicBezTo>
                    <a:pt x="1353" y="2029"/>
                    <a:pt x="1371" y="1974"/>
                    <a:pt x="1390" y="1919"/>
                  </a:cubicBezTo>
                  <a:cubicBezTo>
                    <a:pt x="1408" y="1864"/>
                    <a:pt x="1426" y="1773"/>
                    <a:pt x="1445" y="1681"/>
                  </a:cubicBezTo>
                  <a:cubicBezTo>
                    <a:pt x="1481" y="1590"/>
                    <a:pt x="1518" y="1407"/>
                    <a:pt x="1591" y="1152"/>
                  </a:cubicBezTo>
                  <a:cubicBezTo>
                    <a:pt x="1719" y="1133"/>
                    <a:pt x="1792" y="1097"/>
                    <a:pt x="1792" y="1060"/>
                  </a:cubicBezTo>
                  <a:cubicBezTo>
                    <a:pt x="1792" y="1005"/>
                    <a:pt x="1737" y="987"/>
                    <a:pt x="1646" y="969"/>
                  </a:cubicBezTo>
                  <a:cubicBezTo>
                    <a:pt x="1737" y="603"/>
                    <a:pt x="1792" y="384"/>
                    <a:pt x="1792" y="311"/>
                  </a:cubicBezTo>
                  <a:cubicBezTo>
                    <a:pt x="1792" y="238"/>
                    <a:pt x="1755" y="165"/>
                    <a:pt x="1719" y="110"/>
                  </a:cubicBezTo>
                  <a:cubicBezTo>
                    <a:pt x="1664" y="37"/>
                    <a:pt x="1627" y="0"/>
                    <a:pt x="1591" y="0"/>
                  </a:cubicBezTo>
                  <a:cubicBezTo>
                    <a:pt x="1536" y="0"/>
                    <a:pt x="1518" y="37"/>
                    <a:pt x="1518" y="110"/>
                  </a:cubicBezTo>
                  <a:cubicBezTo>
                    <a:pt x="1518" y="238"/>
                    <a:pt x="1463" y="512"/>
                    <a:pt x="1353" y="951"/>
                  </a:cubicBezTo>
                  <a:cubicBezTo>
                    <a:pt x="1079" y="969"/>
                    <a:pt x="805" y="1005"/>
                    <a:pt x="531" y="1060"/>
                  </a:cubicBezTo>
                  <a:cubicBezTo>
                    <a:pt x="640" y="658"/>
                    <a:pt x="677" y="402"/>
                    <a:pt x="677" y="329"/>
                  </a:cubicBezTo>
                  <a:cubicBezTo>
                    <a:pt x="677" y="238"/>
                    <a:pt x="659" y="165"/>
                    <a:pt x="604" y="110"/>
                  </a:cubicBezTo>
                  <a:cubicBezTo>
                    <a:pt x="567" y="37"/>
                    <a:pt x="531" y="0"/>
                    <a:pt x="4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2"/>
            <p:cNvSpPr/>
            <p:nvPr/>
          </p:nvSpPr>
          <p:spPr>
            <a:xfrm>
              <a:off x="3491800" y="1938300"/>
              <a:ext cx="40225" cy="55750"/>
            </a:xfrm>
            <a:custGeom>
              <a:avLst/>
              <a:gdLst/>
              <a:ahLst/>
              <a:cxnLst/>
              <a:rect l="l" t="t" r="r" b="b"/>
              <a:pathLst>
                <a:path w="1609" h="2230" extrusionOk="0">
                  <a:moveTo>
                    <a:pt x="1389" y="1"/>
                  </a:moveTo>
                  <a:cubicBezTo>
                    <a:pt x="1261" y="1"/>
                    <a:pt x="1115" y="37"/>
                    <a:pt x="950" y="110"/>
                  </a:cubicBezTo>
                  <a:cubicBezTo>
                    <a:pt x="768" y="183"/>
                    <a:pt x="640" y="275"/>
                    <a:pt x="548" y="366"/>
                  </a:cubicBezTo>
                  <a:cubicBezTo>
                    <a:pt x="530" y="384"/>
                    <a:pt x="512" y="439"/>
                    <a:pt x="475" y="494"/>
                  </a:cubicBezTo>
                  <a:cubicBezTo>
                    <a:pt x="457" y="549"/>
                    <a:pt x="457" y="604"/>
                    <a:pt x="457" y="658"/>
                  </a:cubicBezTo>
                  <a:cubicBezTo>
                    <a:pt x="457" y="713"/>
                    <a:pt x="494" y="786"/>
                    <a:pt x="567" y="878"/>
                  </a:cubicBezTo>
                  <a:cubicBezTo>
                    <a:pt x="640" y="969"/>
                    <a:pt x="731" y="1060"/>
                    <a:pt x="823" y="1134"/>
                  </a:cubicBezTo>
                  <a:cubicBezTo>
                    <a:pt x="914" y="1225"/>
                    <a:pt x="1005" y="1298"/>
                    <a:pt x="1078" y="1389"/>
                  </a:cubicBezTo>
                  <a:cubicBezTo>
                    <a:pt x="1151" y="1481"/>
                    <a:pt x="1188" y="1554"/>
                    <a:pt x="1188" y="1609"/>
                  </a:cubicBezTo>
                  <a:cubicBezTo>
                    <a:pt x="1188" y="1700"/>
                    <a:pt x="1133" y="1791"/>
                    <a:pt x="1024" y="1864"/>
                  </a:cubicBezTo>
                  <a:cubicBezTo>
                    <a:pt x="896" y="1938"/>
                    <a:pt x="768" y="1974"/>
                    <a:pt x="622" y="1974"/>
                  </a:cubicBezTo>
                  <a:cubicBezTo>
                    <a:pt x="548" y="1974"/>
                    <a:pt x="475" y="1956"/>
                    <a:pt x="402" y="1919"/>
                  </a:cubicBezTo>
                  <a:cubicBezTo>
                    <a:pt x="347" y="1901"/>
                    <a:pt x="293" y="1864"/>
                    <a:pt x="256" y="1828"/>
                  </a:cubicBezTo>
                  <a:cubicBezTo>
                    <a:pt x="165" y="1718"/>
                    <a:pt x="92" y="1663"/>
                    <a:pt x="55" y="1663"/>
                  </a:cubicBezTo>
                  <a:cubicBezTo>
                    <a:pt x="18" y="1663"/>
                    <a:pt x="0" y="1700"/>
                    <a:pt x="0" y="1773"/>
                  </a:cubicBezTo>
                  <a:cubicBezTo>
                    <a:pt x="0" y="1864"/>
                    <a:pt x="73" y="1956"/>
                    <a:pt x="201" y="2065"/>
                  </a:cubicBezTo>
                  <a:cubicBezTo>
                    <a:pt x="329" y="2175"/>
                    <a:pt x="494" y="2230"/>
                    <a:pt x="695" y="2230"/>
                  </a:cubicBezTo>
                  <a:cubicBezTo>
                    <a:pt x="896" y="2230"/>
                    <a:pt x="1078" y="2157"/>
                    <a:pt x="1243" y="2047"/>
                  </a:cubicBezTo>
                  <a:cubicBezTo>
                    <a:pt x="1407" y="1938"/>
                    <a:pt x="1480" y="1773"/>
                    <a:pt x="1480" y="1609"/>
                  </a:cubicBezTo>
                  <a:cubicBezTo>
                    <a:pt x="1480" y="1517"/>
                    <a:pt x="1444" y="1426"/>
                    <a:pt x="1352" y="1316"/>
                  </a:cubicBezTo>
                  <a:cubicBezTo>
                    <a:pt x="1279" y="1207"/>
                    <a:pt x="1206" y="1097"/>
                    <a:pt x="1097" y="1024"/>
                  </a:cubicBezTo>
                  <a:cubicBezTo>
                    <a:pt x="859" y="805"/>
                    <a:pt x="731" y="677"/>
                    <a:pt x="731" y="622"/>
                  </a:cubicBezTo>
                  <a:cubicBezTo>
                    <a:pt x="731" y="530"/>
                    <a:pt x="859" y="439"/>
                    <a:pt x="1097" y="348"/>
                  </a:cubicBezTo>
                  <a:cubicBezTo>
                    <a:pt x="1170" y="329"/>
                    <a:pt x="1243" y="311"/>
                    <a:pt x="1334" y="275"/>
                  </a:cubicBezTo>
                  <a:cubicBezTo>
                    <a:pt x="1426" y="256"/>
                    <a:pt x="1499" y="238"/>
                    <a:pt x="1535" y="238"/>
                  </a:cubicBezTo>
                  <a:cubicBezTo>
                    <a:pt x="1590" y="220"/>
                    <a:pt x="1608" y="202"/>
                    <a:pt x="1608" y="183"/>
                  </a:cubicBezTo>
                  <a:cubicBezTo>
                    <a:pt x="1608" y="128"/>
                    <a:pt x="1590" y="92"/>
                    <a:pt x="1535" y="55"/>
                  </a:cubicBezTo>
                  <a:cubicBezTo>
                    <a:pt x="1499" y="19"/>
                    <a:pt x="1444" y="1"/>
                    <a:pt x="1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2"/>
            <p:cNvSpPr/>
            <p:nvPr/>
          </p:nvSpPr>
          <p:spPr>
            <a:xfrm>
              <a:off x="3204425" y="2033325"/>
              <a:ext cx="41150" cy="57125"/>
            </a:xfrm>
            <a:custGeom>
              <a:avLst/>
              <a:gdLst/>
              <a:ahLst/>
              <a:cxnLst/>
              <a:rect l="l" t="t" r="r" b="b"/>
              <a:pathLst>
                <a:path w="1646" h="2285" extrusionOk="0">
                  <a:moveTo>
                    <a:pt x="1006" y="256"/>
                  </a:moveTo>
                  <a:cubicBezTo>
                    <a:pt x="1097" y="256"/>
                    <a:pt x="1189" y="293"/>
                    <a:pt x="1262" y="348"/>
                  </a:cubicBezTo>
                  <a:cubicBezTo>
                    <a:pt x="1335" y="403"/>
                    <a:pt x="1371" y="494"/>
                    <a:pt x="1371" y="585"/>
                  </a:cubicBezTo>
                  <a:cubicBezTo>
                    <a:pt x="1371" y="713"/>
                    <a:pt x="1280" y="841"/>
                    <a:pt x="1134" y="951"/>
                  </a:cubicBezTo>
                  <a:cubicBezTo>
                    <a:pt x="969" y="1079"/>
                    <a:pt x="768" y="1170"/>
                    <a:pt x="513" y="1243"/>
                  </a:cubicBezTo>
                  <a:cubicBezTo>
                    <a:pt x="622" y="859"/>
                    <a:pt x="677" y="604"/>
                    <a:pt x="677" y="476"/>
                  </a:cubicBezTo>
                  <a:cubicBezTo>
                    <a:pt x="677" y="439"/>
                    <a:pt x="659" y="403"/>
                    <a:pt x="640" y="348"/>
                  </a:cubicBezTo>
                  <a:cubicBezTo>
                    <a:pt x="787" y="293"/>
                    <a:pt x="896" y="256"/>
                    <a:pt x="1006" y="256"/>
                  </a:cubicBezTo>
                  <a:close/>
                  <a:moveTo>
                    <a:pt x="951" y="1"/>
                  </a:moveTo>
                  <a:cubicBezTo>
                    <a:pt x="823" y="1"/>
                    <a:pt x="677" y="19"/>
                    <a:pt x="531" y="74"/>
                  </a:cubicBezTo>
                  <a:cubicBezTo>
                    <a:pt x="385" y="110"/>
                    <a:pt x="312" y="165"/>
                    <a:pt x="312" y="220"/>
                  </a:cubicBezTo>
                  <a:cubicBezTo>
                    <a:pt x="312" y="256"/>
                    <a:pt x="348" y="293"/>
                    <a:pt x="385" y="348"/>
                  </a:cubicBezTo>
                  <a:cubicBezTo>
                    <a:pt x="385" y="604"/>
                    <a:pt x="275" y="1042"/>
                    <a:pt x="92" y="1682"/>
                  </a:cubicBezTo>
                  <a:cubicBezTo>
                    <a:pt x="19" y="1883"/>
                    <a:pt x="1" y="2011"/>
                    <a:pt x="1" y="2065"/>
                  </a:cubicBezTo>
                  <a:cubicBezTo>
                    <a:pt x="1" y="2120"/>
                    <a:pt x="19" y="2157"/>
                    <a:pt x="56" y="2212"/>
                  </a:cubicBezTo>
                  <a:cubicBezTo>
                    <a:pt x="92" y="2248"/>
                    <a:pt x="129" y="2285"/>
                    <a:pt x="165" y="2285"/>
                  </a:cubicBezTo>
                  <a:cubicBezTo>
                    <a:pt x="202" y="2285"/>
                    <a:pt x="293" y="2011"/>
                    <a:pt x="439" y="1499"/>
                  </a:cubicBezTo>
                  <a:cubicBezTo>
                    <a:pt x="805" y="1426"/>
                    <a:pt x="1097" y="1298"/>
                    <a:pt x="1317" y="1152"/>
                  </a:cubicBezTo>
                  <a:cubicBezTo>
                    <a:pt x="1536" y="987"/>
                    <a:pt x="1646" y="786"/>
                    <a:pt x="1646" y="567"/>
                  </a:cubicBezTo>
                  <a:cubicBezTo>
                    <a:pt x="1646" y="384"/>
                    <a:pt x="1572" y="256"/>
                    <a:pt x="1445" y="147"/>
                  </a:cubicBezTo>
                  <a:cubicBezTo>
                    <a:pt x="1317" y="37"/>
                    <a:pt x="1152" y="1"/>
                    <a:pt x="9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2"/>
            <p:cNvSpPr/>
            <p:nvPr/>
          </p:nvSpPr>
          <p:spPr>
            <a:xfrm>
              <a:off x="3249200" y="2034700"/>
              <a:ext cx="43425" cy="55750"/>
            </a:xfrm>
            <a:custGeom>
              <a:avLst/>
              <a:gdLst/>
              <a:ahLst/>
              <a:cxnLst/>
              <a:rect l="l" t="t" r="r" b="b"/>
              <a:pathLst>
                <a:path w="1737" h="2230" extrusionOk="0">
                  <a:moveTo>
                    <a:pt x="1097" y="0"/>
                  </a:moveTo>
                  <a:cubicBezTo>
                    <a:pt x="677" y="0"/>
                    <a:pt x="439" y="37"/>
                    <a:pt x="403" y="128"/>
                  </a:cubicBezTo>
                  <a:cubicBezTo>
                    <a:pt x="384" y="147"/>
                    <a:pt x="384" y="165"/>
                    <a:pt x="384" y="201"/>
                  </a:cubicBezTo>
                  <a:cubicBezTo>
                    <a:pt x="384" y="366"/>
                    <a:pt x="348" y="567"/>
                    <a:pt x="293" y="804"/>
                  </a:cubicBezTo>
                  <a:cubicBezTo>
                    <a:pt x="220" y="1042"/>
                    <a:pt x="165" y="1261"/>
                    <a:pt x="92" y="1481"/>
                  </a:cubicBezTo>
                  <a:cubicBezTo>
                    <a:pt x="37" y="1682"/>
                    <a:pt x="1" y="1828"/>
                    <a:pt x="1" y="1919"/>
                  </a:cubicBezTo>
                  <a:cubicBezTo>
                    <a:pt x="1" y="2010"/>
                    <a:pt x="37" y="2084"/>
                    <a:pt x="110" y="2138"/>
                  </a:cubicBezTo>
                  <a:cubicBezTo>
                    <a:pt x="183" y="2193"/>
                    <a:pt x="275" y="2230"/>
                    <a:pt x="366" y="2230"/>
                  </a:cubicBezTo>
                  <a:cubicBezTo>
                    <a:pt x="585" y="2230"/>
                    <a:pt x="823" y="2193"/>
                    <a:pt x="1061" y="2102"/>
                  </a:cubicBezTo>
                  <a:cubicBezTo>
                    <a:pt x="1298" y="2029"/>
                    <a:pt x="1408" y="1937"/>
                    <a:pt x="1408" y="1864"/>
                  </a:cubicBezTo>
                  <a:cubicBezTo>
                    <a:pt x="1408" y="1828"/>
                    <a:pt x="1390" y="1791"/>
                    <a:pt x="1353" y="1791"/>
                  </a:cubicBezTo>
                  <a:cubicBezTo>
                    <a:pt x="1353" y="1791"/>
                    <a:pt x="1298" y="1809"/>
                    <a:pt x="1189" y="1846"/>
                  </a:cubicBezTo>
                  <a:cubicBezTo>
                    <a:pt x="896" y="1919"/>
                    <a:pt x="622" y="1956"/>
                    <a:pt x="384" y="1956"/>
                  </a:cubicBezTo>
                  <a:cubicBezTo>
                    <a:pt x="366" y="1956"/>
                    <a:pt x="330" y="1956"/>
                    <a:pt x="311" y="1937"/>
                  </a:cubicBezTo>
                  <a:cubicBezTo>
                    <a:pt x="311" y="1919"/>
                    <a:pt x="293" y="1901"/>
                    <a:pt x="293" y="1864"/>
                  </a:cubicBezTo>
                  <a:cubicBezTo>
                    <a:pt x="293" y="1791"/>
                    <a:pt x="348" y="1572"/>
                    <a:pt x="476" y="1206"/>
                  </a:cubicBezTo>
                  <a:cubicBezTo>
                    <a:pt x="695" y="1206"/>
                    <a:pt x="896" y="1188"/>
                    <a:pt x="1079" y="1152"/>
                  </a:cubicBezTo>
                  <a:cubicBezTo>
                    <a:pt x="1243" y="1115"/>
                    <a:pt x="1335" y="1060"/>
                    <a:pt x="1335" y="987"/>
                  </a:cubicBezTo>
                  <a:cubicBezTo>
                    <a:pt x="1335" y="951"/>
                    <a:pt x="1316" y="951"/>
                    <a:pt x="1243" y="951"/>
                  </a:cubicBezTo>
                  <a:lnTo>
                    <a:pt x="969" y="951"/>
                  </a:lnTo>
                  <a:cubicBezTo>
                    <a:pt x="841" y="969"/>
                    <a:pt x="750" y="969"/>
                    <a:pt x="677" y="969"/>
                  </a:cubicBezTo>
                  <a:lnTo>
                    <a:pt x="549" y="969"/>
                  </a:lnTo>
                  <a:cubicBezTo>
                    <a:pt x="622" y="676"/>
                    <a:pt x="659" y="457"/>
                    <a:pt x="659" y="311"/>
                  </a:cubicBezTo>
                  <a:cubicBezTo>
                    <a:pt x="860" y="274"/>
                    <a:pt x="969" y="256"/>
                    <a:pt x="1024" y="256"/>
                  </a:cubicBezTo>
                  <a:cubicBezTo>
                    <a:pt x="1079" y="238"/>
                    <a:pt x="1170" y="238"/>
                    <a:pt x="1298" y="220"/>
                  </a:cubicBezTo>
                  <a:cubicBezTo>
                    <a:pt x="1426" y="201"/>
                    <a:pt x="1517" y="201"/>
                    <a:pt x="1609" y="183"/>
                  </a:cubicBezTo>
                  <a:cubicBezTo>
                    <a:pt x="1700" y="165"/>
                    <a:pt x="1737" y="147"/>
                    <a:pt x="1737" y="92"/>
                  </a:cubicBezTo>
                  <a:cubicBezTo>
                    <a:pt x="1737" y="37"/>
                    <a:pt x="1517" y="0"/>
                    <a:pt x="10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2"/>
            <p:cNvSpPr/>
            <p:nvPr/>
          </p:nvSpPr>
          <p:spPr>
            <a:xfrm>
              <a:off x="3294900" y="2033775"/>
              <a:ext cx="40675" cy="56675"/>
            </a:xfrm>
            <a:custGeom>
              <a:avLst/>
              <a:gdLst/>
              <a:ahLst/>
              <a:cxnLst/>
              <a:rect l="l" t="t" r="r" b="b"/>
              <a:pathLst>
                <a:path w="1627" h="2267" extrusionOk="0">
                  <a:moveTo>
                    <a:pt x="987" y="293"/>
                  </a:moveTo>
                  <a:cubicBezTo>
                    <a:pt x="1206" y="293"/>
                    <a:pt x="1334" y="348"/>
                    <a:pt x="1334" y="494"/>
                  </a:cubicBezTo>
                  <a:cubicBezTo>
                    <a:pt x="1334" y="567"/>
                    <a:pt x="1298" y="659"/>
                    <a:pt x="1224" y="732"/>
                  </a:cubicBezTo>
                  <a:cubicBezTo>
                    <a:pt x="1151" y="805"/>
                    <a:pt x="1078" y="860"/>
                    <a:pt x="1005" y="914"/>
                  </a:cubicBezTo>
                  <a:cubicBezTo>
                    <a:pt x="914" y="951"/>
                    <a:pt x="822" y="1006"/>
                    <a:pt x="731" y="1061"/>
                  </a:cubicBezTo>
                  <a:cubicBezTo>
                    <a:pt x="621" y="1115"/>
                    <a:pt x="548" y="1152"/>
                    <a:pt x="512" y="1189"/>
                  </a:cubicBezTo>
                  <a:cubicBezTo>
                    <a:pt x="603" y="860"/>
                    <a:pt x="658" y="640"/>
                    <a:pt x="658" y="494"/>
                  </a:cubicBezTo>
                  <a:cubicBezTo>
                    <a:pt x="658" y="458"/>
                    <a:pt x="640" y="421"/>
                    <a:pt x="621" y="366"/>
                  </a:cubicBezTo>
                  <a:cubicBezTo>
                    <a:pt x="749" y="311"/>
                    <a:pt x="877" y="293"/>
                    <a:pt x="987" y="293"/>
                  </a:cubicBezTo>
                  <a:close/>
                  <a:moveTo>
                    <a:pt x="969" y="1"/>
                  </a:moveTo>
                  <a:cubicBezTo>
                    <a:pt x="786" y="1"/>
                    <a:pt x="640" y="37"/>
                    <a:pt x="494" y="92"/>
                  </a:cubicBezTo>
                  <a:cubicBezTo>
                    <a:pt x="347" y="129"/>
                    <a:pt x="274" y="184"/>
                    <a:pt x="274" y="238"/>
                  </a:cubicBezTo>
                  <a:cubicBezTo>
                    <a:pt x="274" y="257"/>
                    <a:pt x="274" y="293"/>
                    <a:pt x="292" y="330"/>
                  </a:cubicBezTo>
                  <a:cubicBezTo>
                    <a:pt x="329" y="366"/>
                    <a:pt x="347" y="385"/>
                    <a:pt x="384" y="403"/>
                  </a:cubicBezTo>
                  <a:cubicBezTo>
                    <a:pt x="366" y="622"/>
                    <a:pt x="292" y="933"/>
                    <a:pt x="165" y="1353"/>
                  </a:cubicBezTo>
                  <a:cubicBezTo>
                    <a:pt x="55" y="1773"/>
                    <a:pt x="0" y="1993"/>
                    <a:pt x="0" y="2047"/>
                  </a:cubicBezTo>
                  <a:cubicBezTo>
                    <a:pt x="0" y="2102"/>
                    <a:pt x="18" y="2139"/>
                    <a:pt x="55" y="2194"/>
                  </a:cubicBezTo>
                  <a:cubicBezTo>
                    <a:pt x="91" y="2230"/>
                    <a:pt x="128" y="2267"/>
                    <a:pt x="165" y="2267"/>
                  </a:cubicBezTo>
                  <a:cubicBezTo>
                    <a:pt x="183" y="2267"/>
                    <a:pt x="201" y="2212"/>
                    <a:pt x="238" y="2084"/>
                  </a:cubicBezTo>
                  <a:cubicBezTo>
                    <a:pt x="256" y="2029"/>
                    <a:pt x="274" y="1993"/>
                    <a:pt x="292" y="1938"/>
                  </a:cubicBezTo>
                  <a:cubicBezTo>
                    <a:pt x="311" y="1883"/>
                    <a:pt x="366" y="1682"/>
                    <a:pt x="475" y="1353"/>
                  </a:cubicBezTo>
                  <a:cubicBezTo>
                    <a:pt x="530" y="1518"/>
                    <a:pt x="658" y="1700"/>
                    <a:pt x="896" y="1920"/>
                  </a:cubicBezTo>
                  <a:cubicBezTo>
                    <a:pt x="1133" y="2139"/>
                    <a:pt x="1316" y="2248"/>
                    <a:pt x="1444" y="2248"/>
                  </a:cubicBezTo>
                  <a:cubicBezTo>
                    <a:pt x="1517" y="2248"/>
                    <a:pt x="1553" y="2230"/>
                    <a:pt x="1553" y="2175"/>
                  </a:cubicBezTo>
                  <a:cubicBezTo>
                    <a:pt x="1553" y="2157"/>
                    <a:pt x="1535" y="2102"/>
                    <a:pt x="1480" y="2066"/>
                  </a:cubicBezTo>
                  <a:cubicBezTo>
                    <a:pt x="1444" y="2029"/>
                    <a:pt x="1425" y="2011"/>
                    <a:pt x="1389" y="1993"/>
                  </a:cubicBezTo>
                  <a:cubicBezTo>
                    <a:pt x="1371" y="1956"/>
                    <a:pt x="1334" y="1938"/>
                    <a:pt x="1279" y="1901"/>
                  </a:cubicBezTo>
                  <a:cubicBezTo>
                    <a:pt x="1243" y="1865"/>
                    <a:pt x="1206" y="1828"/>
                    <a:pt x="1151" y="1773"/>
                  </a:cubicBezTo>
                  <a:cubicBezTo>
                    <a:pt x="1097" y="1737"/>
                    <a:pt x="1060" y="1700"/>
                    <a:pt x="1023" y="1664"/>
                  </a:cubicBezTo>
                  <a:cubicBezTo>
                    <a:pt x="1005" y="1645"/>
                    <a:pt x="950" y="1591"/>
                    <a:pt x="877" y="1518"/>
                  </a:cubicBezTo>
                  <a:cubicBezTo>
                    <a:pt x="804" y="1444"/>
                    <a:pt x="768" y="1371"/>
                    <a:pt x="768" y="1335"/>
                  </a:cubicBezTo>
                  <a:cubicBezTo>
                    <a:pt x="768" y="1317"/>
                    <a:pt x="786" y="1298"/>
                    <a:pt x="859" y="1262"/>
                  </a:cubicBezTo>
                  <a:cubicBezTo>
                    <a:pt x="914" y="1243"/>
                    <a:pt x="987" y="1207"/>
                    <a:pt x="1060" y="1152"/>
                  </a:cubicBezTo>
                  <a:cubicBezTo>
                    <a:pt x="1151" y="1115"/>
                    <a:pt x="1224" y="1061"/>
                    <a:pt x="1316" y="1006"/>
                  </a:cubicBezTo>
                  <a:cubicBezTo>
                    <a:pt x="1407" y="951"/>
                    <a:pt x="1480" y="878"/>
                    <a:pt x="1535" y="787"/>
                  </a:cubicBezTo>
                  <a:cubicBezTo>
                    <a:pt x="1590" y="695"/>
                    <a:pt x="1626" y="586"/>
                    <a:pt x="1626" y="494"/>
                  </a:cubicBezTo>
                  <a:cubicBezTo>
                    <a:pt x="1626" y="330"/>
                    <a:pt x="1553" y="220"/>
                    <a:pt x="1425" y="129"/>
                  </a:cubicBezTo>
                  <a:cubicBezTo>
                    <a:pt x="1298" y="56"/>
                    <a:pt x="1151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2"/>
            <p:cNvSpPr/>
            <p:nvPr/>
          </p:nvSpPr>
          <p:spPr>
            <a:xfrm>
              <a:off x="3375300" y="2033325"/>
              <a:ext cx="16000" cy="57600"/>
            </a:xfrm>
            <a:custGeom>
              <a:avLst/>
              <a:gdLst/>
              <a:ahLst/>
              <a:cxnLst/>
              <a:rect l="l" t="t" r="r" b="b"/>
              <a:pathLst>
                <a:path w="640" h="2304" extrusionOk="0">
                  <a:moveTo>
                    <a:pt x="421" y="1"/>
                  </a:moveTo>
                  <a:cubicBezTo>
                    <a:pt x="366" y="1"/>
                    <a:pt x="348" y="37"/>
                    <a:pt x="348" y="110"/>
                  </a:cubicBezTo>
                  <a:cubicBezTo>
                    <a:pt x="311" y="439"/>
                    <a:pt x="274" y="768"/>
                    <a:pt x="220" y="1060"/>
                  </a:cubicBezTo>
                  <a:cubicBezTo>
                    <a:pt x="165" y="1371"/>
                    <a:pt x="110" y="1609"/>
                    <a:pt x="73" y="1773"/>
                  </a:cubicBezTo>
                  <a:cubicBezTo>
                    <a:pt x="19" y="1956"/>
                    <a:pt x="0" y="2065"/>
                    <a:pt x="0" y="2102"/>
                  </a:cubicBezTo>
                  <a:cubicBezTo>
                    <a:pt x="0" y="2157"/>
                    <a:pt x="19" y="2193"/>
                    <a:pt x="55" y="2248"/>
                  </a:cubicBezTo>
                  <a:cubicBezTo>
                    <a:pt x="73" y="2285"/>
                    <a:pt x="110" y="2303"/>
                    <a:pt x="147" y="2303"/>
                  </a:cubicBezTo>
                  <a:cubicBezTo>
                    <a:pt x="183" y="2303"/>
                    <a:pt x="220" y="2230"/>
                    <a:pt x="274" y="2084"/>
                  </a:cubicBezTo>
                  <a:cubicBezTo>
                    <a:pt x="293" y="2011"/>
                    <a:pt x="311" y="1919"/>
                    <a:pt x="329" y="1846"/>
                  </a:cubicBezTo>
                  <a:cubicBezTo>
                    <a:pt x="348" y="1773"/>
                    <a:pt x="384" y="1682"/>
                    <a:pt x="402" y="1554"/>
                  </a:cubicBezTo>
                  <a:cubicBezTo>
                    <a:pt x="439" y="1426"/>
                    <a:pt x="457" y="1316"/>
                    <a:pt x="494" y="1225"/>
                  </a:cubicBezTo>
                  <a:cubicBezTo>
                    <a:pt x="585" y="805"/>
                    <a:pt x="640" y="476"/>
                    <a:pt x="640" y="238"/>
                  </a:cubicBezTo>
                  <a:cubicBezTo>
                    <a:pt x="640" y="202"/>
                    <a:pt x="622" y="147"/>
                    <a:pt x="567" y="92"/>
                  </a:cubicBezTo>
                  <a:cubicBezTo>
                    <a:pt x="512" y="37"/>
                    <a:pt x="457" y="1"/>
                    <a:pt x="4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2"/>
            <p:cNvSpPr/>
            <p:nvPr/>
          </p:nvSpPr>
          <p:spPr>
            <a:xfrm>
              <a:off x="3399050" y="2033325"/>
              <a:ext cx="33375" cy="56675"/>
            </a:xfrm>
            <a:custGeom>
              <a:avLst/>
              <a:gdLst/>
              <a:ahLst/>
              <a:cxnLst/>
              <a:rect l="l" t="t" r="r" b="b"/>
              <a:pathLst>
                <a:path w="1335" h="2267" extrusionOk="0">
                  <a:moveTo>
                    <a:pt x="914" y="256"/>
                  </a:moveTo>
                  <a:cubicBezTo>
                    <a:pt x="1006" y="256"/>
                    <a:pt x="1060" y="439"/>
                    <a:pt x="1060" y="768"/>
                  </a:cubicBezTo>
                  <a:cubicBezTo>
                    <a:pt x="1060" y="932"/>
                    <a:pt x="1024" y="1115"/>
                    <a:pt x="951" y="1316"/>
                  </a:cubicBezTo>
                  <a:cubicBezTo>
                    <a:pt x="878" y="1517"/>
                    <a:pt x="805" y="1682"/>
                    <a:pt x="713" y="1810"/>
                  </a:cubicBezTo>
                  <a:cubicBezTo>
                    <a:pt x="622" y="1956"/>
                    <a:pt x="549" y="2011"/>
                    <a:pt x="494" y="2011"/>
                  </a:cubicBezTo>
                  <a:cubicBezTo>
                    <a:pt x="366" y="2011"/>
                    <a:pt x="293" y="1901"/>
                    <a:pt x="293" y="1645"/>
                  </a:cubicBezTo>
                  <a:cubicBezTo>
                    <a:pt x="293" y="1499"/>
                    <a:pt x="330" y="1353"/>
                    <a:pt x="366" y="1188"/>
                  </a:cubicBezTo>
                  <a:cubicBezTo>
                    <a:pt x="421" y="1006"/>
                    <a:pt x="476" y="859"/>
                    <a:pt x="531" y="731"/>
                  </a:cubicBezTo>
                  <a:cubicBezTo>
                    <a:pt x="604" y="604"/>
                    <a:pt x="658" y="494"/>
                    <a:pt x="732" y="403"/>
                  </a:cubicBezTo>
                  <a:cubicBezTo>
                    <a:pt x="805" y="311"/>
                    <a:pt x="859" y="256"/>
                    <a:pt x="914" y="256"/>
                  </a:cubicBezTo>
                  <a:close/>
                  <a:moveTo>
                    <a:pt x="914" y="1"/>
                  </a:moveTo>
                  <a:cubicBezTo>
                    <a:pt x="786" y="1"/>
                    <a:pt x="640" y="92"/>
                    <a:pt x="494" y="256"/>
                  </a:cubicBezTo>
                  <a:cubicBezTo>
                    <a:pt x="366" y="421"/>
                    <a:pt x="238" y="640"/>
                    <a:pt x="147" y="896"/>
                  </a:cubicBezTo>
                  <a:cubicBezTo>
                    <a:pt x="55" y="1170"/>
                    <a:pt x="1" y="1426"/>
                    <a:pt x="1" y="1682"/>
                  </a:cubicBezTo>
                  <a:cubicBezTo>
                    <a:pt x="1" y="1828"/>
                    <a:pt x="55" y="1974"/>
                    <a:pt x="147" y="2084"/>
                  </a:cubicBezTo>
                  <a:cubicBezTo>
                    <a:pt x="238" y="2212"/>
                    <a:pt x="366" y="2266"/>
                    <a:pt x="494" y="2266"/>
                  </a:cubicBezTo>
                  <a:cubicBezTo>
                    <a:pt x="622" y="2266"/>
                    <a:pt x="750" y="2193"/>
                    <a:pt x="896" y="2029"/>
                  </a:cubicBezTo>
                  <a:cubicBezTo>
                    <a:pt x="1024" y="1864"/>
                    <a:pt x="1134" y="1663"/>
                    <a:pt x="1225" y="1426"/>
                  </a:cubicBezTo>
                  <a:cubicBezTo>
                    <a:pt x="1298" y="1188"/>
                    <a:pt x="1335" y="951"/>
                    <a:pt x="1335" y="731"/>
                  </a:cubicBezTo>
                  <a:cubicBezTo>
                    <a:pt x="1335" y="494"/>
                    <a:pt x="1298" y="329"/>
                    <a:pt x="1225" y="202"/>
                  </a:cubicBezTo>
                  <a:cubicBezTo>
                    <a:pt x="1152" y="74"/>
                    <a:pt x="1060" y="1"/>
                    <a:pt x="9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2"/>
            <p:cNvSpPr/>
            <p:nvPr/>
          </p:nvSpPr>
          <p:spPr>
            <a:xfrm>
              <a:off x="3439250" y="2033325"/>
              <a:ext cx="33375" cy="56675"/>
            </a:xfrm>
            <a:custGeom>
              <a:avLst/>
              <a:gdLst/>
              <a:ahLst/>
              <a:cxnLst/>
              <a:rect l="l" t="t" r="r" b="b"/>
              <a:pathLst>
                <a:path w="1335" h="2267" extrusionOk="0">
                  <a:moveTo>
                    <a:pt x="896" y="256"/>
                  </a:moveTo>
                  <a:cubicBezTo>
                    <a:pt x="987" y="256"/>
                    <a:pt x="1042" y="439"/>
                    <a:pt x="1042" y="768"/>
                  </a:cubicBezTo>
                  <a:cubicBezTo>
                    <a:pt x="1042" y="932"/>
                    <a:pt x="1006" y="1115"/>
                    <a:pt x="951" y="1316"/>
                  </a:cubicBezTo>
                  <a:cubicBezTo>
                    <a:pt x="878" y="1517"/>
                    <a:pt x="805" y="1682"/>
                    <a:pt x="713" y="1810"/>
                  </a:cubicBezTo>
                  <a:cubicBezTo>
                    <a:pt x="622" y="1956"/>
                    <a:pt x="549" y="2011"/>
                    <a:pt x="494" y="2011"/>
                  </a:cubicBezTo>
                  <a:cubicBezTo>
                    <a:pt x="348" y="2011"/>
                    <a:pt x="293" y="1901"/>
                    <a:pt x="293" y="1645"/>
                  </a:cubicBezTo>
                  <a:cubicBezTo>
                    <a:pt x="293" y="1499"/>
                    <a:pt x="311" y="1353"/>
                    <a:pt x="366" y="1188"/>
                  </a:cubicBezTo>
                  <a:cubicBezTo>
                    <a:pt x="403" y="1006"/>
                    <a:pt x="458" y="859"/>
                    <a:pt x="531" y="731"/>
                  </a:cubicBezTo>
                  <a:cubicBezTo>
                    <a:pt x="585" y="604"/>
                    <a:pt x="659" y="494"/>
                    <a:pt x="732" y="403"/>
                  </a:cubicBezTo>
                  <a:cubicBezTo>
                    <a:pt x="786" y="311"/>
                    <a:pt x="860" y="256"/>
                    <a:pt x="896" y="256"/>
                  </a:cubicBezTo>
                  <a:close/>
                  <a:moveTo>
                    <a:pt x="914" y="1"/>
                  </a:moveTo>
                  <a:cubicBezTo>
                    <a:pt x="768" y="1"/>
                    <a:pt x="640" y="92"/>
                    <a:pt x="494" y="256"/>
                  </a:cubicBezTo>
                  <a:cubicBezTo>
                    <a:pt x="348" y="421"/>
                    <a:pt x="238" y="640"/>
                    <a:pt x="129" y="896"/>
                  </a:cubicBezTo>
                  <a:cubicBezTo>
                    <a:pt x="37" y="1170"/>
                    <a:pt x="1" y="1426"/>
                    <a:pt x="1" y="1682"/>
                  </a:cubicBezTo>
                  <a:cubicBezTo>
                    <a:pt x="1" y="1828"/>
                    <a:pt x="37" y="1974"/>
                    <a:pt x="129" y="2084"/>
                  </a:cubicBezTo>
                  <a:cubicBezTo>
                    <a:pt x="238" y="2212"/>
                    <a:pt x="348" y="2266"/>
                    <a:pt x="476" y="2266"/>
                  </a:cubicBezTo>
                  <a:cubicBezTo>
                    <a:pt x="604" y="2266"/>
                    <a:pt x="750" y="2193"/>
                    <a:pt x="878" y="2029"/>
                  </a:cubicBezTo>
                  <a:cubicBezTo>
                    <a:pt x="1024" y="1864"/>
                    <a:pt x="1134" y="1663"/>
                    <a:pt x="1207" y="1426"/>
                  </a:cubicBezTo>
                  <a:cubicBezTo>
                    <a:pt x="1298" y="1188"/>
                    <a:pt x="1335" y="951"/>
                    <a:pt x="1335" y="731"/>
                  </a:cubicBezTo>
                  <a:cubicBezTo>
                    <a:pt x="1335" y="494"/>
                    <a:pt x="1298" y="329"/>
                    <a:pt x="1225" y="202"/>
                  </a:cubicBezTo>
                  <a:cubicBezTo>
                    <a:pt x="1152" y="74"/>
                    <a:pt x="1042" y="1"/>
                    <a:pt x="9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2"/>
            <p:cNvSpPr/>
            <p:nvPr/>
          </p:nvSpPr>
          <p:spPr>
            <a:xfrm>
              <a:off x="3475350" y="2081750"/>
              <a:ext cx="13275" cy="23775"/>
            </a:xfrm>
            <a:custGeom>
              <a:avLst/>
              <a:gdLst/>
              <a:ahLst/>
              <a:cxnLst/>
              <a:rect l="l" t="t" r="r" b="b"/>
              <a:pathLst>
                <a:path w="531" h="951" extrusionOk="0">
                  <a:moveTo>
                    <a:pt x="274" y="1"/>
                  </a:moveTo>
                  <a:cubicBezTo>
                    <a:pt x="238" y="1"/>
                    <a:pt x="201" y="19"/>
                    <a:pt x="165" y="74"/>
                  </a:cubicBezTo>
                  <a:cubicBezTo>
                    <a:pt x="128" y="110"/>
                    <a:pt x="110" y="147"/>
                    <a:pt x="110" y="183"/>
                  </a:cubicBezTo>
                  <a:cubicBezTo>
                    <a:pt x="110" y="202"/>
                    <a:pt x="128" y="220"/>
                    <a:pt x="147" y="238"/>
                  </a:cubicBezTo>
                  <a:cubicBezTo>
                    <a:pt x="183" y="275"/>
                    <a:pt x="201" y="293"/>
                    <a:pt x="238" y="311"/>
                  </a:cubicBezTo>
                  <a:cubicBezTo>
                    <a:pt x="256" y="329"/>
                    <a:pt x="274" y="366"/>
                    <a:pt x="274" y="403"/>
                  </a:cubicBezTo>
                  <a:cubicBezTo>
                    <a:pt x="274" y="494"/>
                    <a:pt x="201" y="640"/>
                    <a:pt x="73" y="786"/>
                  </a:cubicBezTo>
                  <a:cubicBezTo>
                    <a:pt x="19" y="841"/>
                    <a:pt x="0" y="878"/>
                    <a:pt x="0" y="914"/>
                  </a:cubicBezTo>
                  <a:cubicBezTo>
                    <a:pt x="0" y="933"/>
                    <a:pt x="19" y="951"/>
                    <a:pt x="73" y="951"/>
                  </a:cubicBezTo>
                  <a:cubicBezTo>
                    <a:pt x="147" y="951"/>
                    <a:pt x="256" y="878"/>
                    <a:pt x="366" y="731"/>
                  </a:cubicBezTo>
                  <a:cubicBezTo>
                    <a:pt x="475" y="585"/>
                    <a:pt x="530" y="439"/>
                    <a:pt x="530" y="311"/>
                  </a:cubicBezTo>
                  <a:cubicBezTo>
                    <a:pt x="530" y="238"/>
                    <a:pt x="512" y="165"/>
                    <a:pt x="457" y="92"/>
                  </a:cubicBezTo>
                  <a:cubicBezTo>
                    <a:pt x="402" y="37"/>
                    <a:pt x="348" y="1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2"/>
            <p:cNvSpPr/>
            <p:nvPr/>
          </p:nvSpPr>
          <p:spPr>
            <a:xfrm>
              <a:off x="3497275" y="2033325"/>
              <a:ext cx="33375" cy="56675"/>
            </a:xfrm>
            <a:custGeom>
              <a:avLst/>
              <a:gdLst/>
              <a:ahLst/>
              <a:cxnLst/>
              <a:rect l="l" t="t" r="r" b="b"/>
              <a:pathLst>
                <a:path w="1335" h="2267" extrusionOk="0">
                  <a:moveTo>
                    <a:pt x="896" y="256"/>
                  </a:moveTo>
                  <a:cubicBezTo>
                    <a:pt x="1006" y="256"/>
                    <a:pt x="1060" y="439"/>
                    <a:pt x="1060" y="768"/>
                  </a:cubicBezTo>
                  <a:cubicBezTo>
                    <a:pt x="1060" y="932"/>
                    <a:pt x="1024" y="1115"/>
                    <a:pt x="951" y="1316"/>
                  </a:cubicBezTo>
                  <a:cubicBezTo>
                    <a:pt x="878" y="1517"/>
                    <a:pt x="805" y="1682"/>
                    <a:pt x="713" y="1810"/>
                  </a:cubicBezTo>
                  <a:cubicBezTo>
                    <a:pt x="622" y="1956"/>
                    <a:pt x="549" y="2011"/>
                    <a:pt x="494" y="2011"/>
                  </a:cubicBezTo>
                  <a:cubicBezTo>
                    <a:pt x="366" y="2011"/>
                    <a:pt x="293" y="1901"/>
                    <a:pt x="293" y="1645"/>
                  </a:cubicBezTo>
                  <a:cubicBezTo>
                    <a:pt x="293" y="1499"/>
                    <a:pt x="311" y="1353"/>
                    <a:pt x="366" y="1188"/>
                  </a:cubicBezTo>
                  <a:cubicBezTo>
                    <a:pt x="403" y="1006"/>
                    <a:pt x="476" y="859"/>
                    <a:pt x="530" y="731"/>
                  </a:cubicBezTo>
                  <a:cubicBezTo>
                    <a:pt x="604" y="604"/>
                    <a:pt x="658" y="494"/>
                    <a:pt x="731" y="403"/>
                  </a:cubicBezTo>
                  <a:cubicBezTo>
                    <a:pt x="805" y="311"/>
                    <a:pt x="859" y="256"/>
                    <a:pt x="896" y="256"/>
                  </a:cubicBezTo>
                  <a:close/>
                  <a:moveTo>
                    <a:pt x="914" y="1"/>
                  </a:moveTo>
                  <a:cubicBezTo>
                    <a:pt x="786" y="1"/>
                    <a:pt x="640" y="92"/>
                    <a:pt x="494" y="256"/>
                  </a:cubicBezTo>
                  <a:cubicBezTo>
                    <a:pt x="348" y="421"/>
                    <a:pt x="238" y="640"/>
                    <a:pt x="147" y="896"/>
                  </a:cubicBezTo>
                  <a:cubicBezTo>
                    <a:pt x="55" y="1170"/>
                    <a:pt x="0" y="1426"/>
                    <a:pt x="0" y="1682"/>
                  </a:cubicBezTo>
                  <a:cubicBezTo>
                    <a:pt x="0" y="1828"/>
                    <a:pt x="55" y="1974"/>
                    <a:pt x="147" y="2084"/>
                  </a:cubicBezTo>
                  <a:cubicBezTo>
                    <a:pt x="238" y="2212"/>
                    <a:pt x="348" y="2266"/>
                    <a:pt x="494" y="2266"/>
                  </a:cubicBezTo>
                  <a:cubicBezTo>
                    <a:pt x="622" y="2266"/>
                    <a:pt x="750" y="2193"/>
                    <a:pt x="896" y="2029"/>
                  </a:cubicBezTo>
                  <a:cubicBezTo>
                    <a:pt x="1024" y="1864"/>
                    <a:pt x="1133" y="1663"/>
                    <a:pt x="1207" y="1426"/>
                  </a:cubicBezTo>
                  <a:cubicBezTo>
                    <a:pt x="1298" y="1188"/>
                    <a:pt x="1334" y="951"/>
                    <a:pt x="1334" y="731"/>
                  </a:cubicBezTo>
                  <a:cubicBezTo>
                    <a:pt x="1334" y="494"/>
                    <a:pt x="1298" y="329"/>
                    <a:pt x="1225" y="202"/>
                  </a:cubicBezTo>
                  <a:cubicBezTo>
                    <a:pt x="1152" y="74"/>
                    <a:pt x="1060" y="1"/>
                    <a:pt x="9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2"/>
            <p:cNvSpPr/>
            <p:nvPr/>
          </p:nvSpPr>
          <p:spPr>
            <a:xfrm>
              <a:off x="3537025" y="2033325"/>
              <a:ext cx="33825" cy="56675"/>
            </a:xfrm>
            <a:custGeom>
              <a:avLst/>
              <a:gdLst/>
              <a:ahLst/>
              <a:cxnLst/>
              <a:rect l="l" t="t" r="r" b="b"/>
              <a:pathLst>
                <a:path w="1353" h="2267" extrusionOk="0">
                  <a:moveTo>
                    <a:pt x="914" y="256"/>
                  </a:moveTo>
                  <a:cubicBezTo>
                    <a:pt x="1005" y="256"/>
                    <a:pt x="1060" y="439"/>
                    <a:pt x="1060" y="768"/>
                  </a:cubicBezTo>
                  <a:cubicBezTo>
                    <a:pt x="1060" y="932"/>
                    <a:pt x="1024" y="1115"/>
                    <a:pt x="951" y="1316"/>
                  </a:cubicBezTo>
                  <a:cubicBezTo>
                    <a:pt x="896" y="1517"/>
                    <a:pt x="823" y="1682"/>
                    <a:pt x="731" y="1810"/>
                  </a:cubicBezTo>
                  <a:cubicBezTo>
                    <a:pt x="640" y="1956"/>
                    <a:pt x="567" y="2011"/>
                    <a:pt x="494" y="2011"/>
                  </a:cubicBezTo>
                  <a:cubicBezTo>
                    <a:pt x="366" y="2011"/>
                    <a:pt x="311" y="1901"/>
                    <a:pt x="311" y="1645"/>
                  </a:cubicBezTo>
                  <a:cubicBezTo>
                    <a:pt x="311" y="1499"/>
                    <a:pt x="329" y="1353"/>
                    <a:pt x="366" y="1188"/>
                  </a:cubicBezTo>
                  <a:cubicBezTo>
                    <a:pt x="421" y="1006"/>
                    <a:pt x="475" y="859"/>
                    <a:pt x="549" y="731"/>
                  </a:cubicBezTo>
                  <a:cubicBezTo>
                    <a:pt x="603" y="604"/>
                    <a:pt x="676" y="494"/>
                    <a:pt x="750" y="403"/>
                  </a:cubicBezTo>
                  <a:cubicBezTo>
                    <a:pt x="804" y="311"/>
                    <a:pt x="877" y="256"/>
                    <a:pt x="914" y="256"/>
                  </a:cubicBezTo>
                  <a:close/>
                  <a:moveTo>
                    <a:pt x="932" y="1"/>
                  </a:moveTo>
                  <a:cubicBezTo>
                    <a:pt x="786" y="1"/>
                    <a:pt x="658" y="92"/>
                    <a:pt x="512" y="256"/>
                  </a:cubicBezTo>
                  <a:cubicBezTo>
                    <a:pt x="366" y="421"/>
                    <a:pt x="238" y="640"/>
                    <a:pt x="147" y="896"/>
                  </a:cubicBezTo>
                  <a:cubicBezTo>
                    <a:pt x="55" y="1170"/>
                    <a:pt x="0" y="1426"/>
                    <a:pt x="0" y="1682"/>
                  </a:cubicBezTo>
                  <a:cubicBezTo>
                    <a:pt x="0" y="1828"/>
                    <a:pt x="55" y="1974"/>
                    <a:pt x="147" y="2084"/>
                  </a:cubicBezTo>
                  <a:cubicBezTo>
                    <a:pt x="256" y="2212"/>
                    <a:pt x="366" y="2266"/>
                    <a:pt x="494" y="2266"/>
                  </a:cubicBezTo>
                  <a:cubicBezTo>
                    <a:pt x="622" y="2266"/>
                    <a:pt x="768" y="2193"/>
                    <a:pt x="896" y="2029"/>
                  </a:cubicBezTo>
                  <a:cubicBezTo>
                    <a:pt x="1042" y="1864"/>
                    <a:pt x="1152" y="1663"/>
                    <a:pt x="1225" y="1426"/>
                  </a:cubicBezTo>
                  <a:cubicBezTo>
                    <a:pt x="1316" y="1188"/>
                    <a:pt x="1353" y="951"/>
                    <a:pt x="1353" y="731"/>
                  </a:cubicBezTo>
                  <a:cubicBezTo>
                    <a:pt x="1353" y="494"/>
                    <a:pt x="1316" y="329"/>
                    <a:pt x="1243" y="202"/>
                  </a:cubicBezTo>
                  <a:cubicBezTo>
                    <a:pt x="1170" y="74"/>
                    <a:pt x="1060" y="1"/>
                    <a:pt x="9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2"/>
            <p:cNvSpPr/>
            <p:nvPr/>
          </p:nvSpPr>
          <p:spPr>
            <a:xfrm>
              <a:off x="3577225" y="2033325"/>
              <a:ext cx="33375" cy="56675"/>
            </a:xfrm>
            <a:custGeom>
              <a:avLst/>
              <a:gdLst/>
              <a:ahLst/>
              <a:cxnLst/>
              <a:rect l="l" t="t" r="r" b="b"/>
              <a:pathLst>
                <a:path w="1335" h="2267" extrusionOk="0">
                  <a:moveTo>
                    <a:pt x="896" y="256"/>
                  </a:moveTo>
                  <a:cubicBezTo>
                    <a:pt x="1005" y="256"/>
                    <a:pt x="1060" y="439"/>
                    <a:pt x="1060" y="768"/>
                  </a:cubicBezTo>
                  <a:cubicBezTo>
                    <a:pt x="1060" y="932"/>
                    <a:pt x="1024" y="1115"/>
                    <a:pt x="951" y="1316"/>
                  </a:cubicBezTo>
                  <a:cubicBezTo>
                    <a:pt x="878" y="1517"/>
                    <a:pt x="804" y="1682"/>
                    <a:pt x="713" y="1810"/>
                  </a:cubicBezTo>
                  <a:cubicBezTo>
                    <a:pt x="622" y="1956"/>
                    <a:pt x="549" y="2011"/>
                    <a:pt x="494" y="2011"/>
                  </a:cubicBezTo>
                  <a:cubicBezTo>
                    <a:pt x="366" y="2011"/>
                    <a:pt x="293" y="1901"/>
                    <a:pt x="293" y="1645"/>
                  </a:cubicBezTo>
                  <a:cubicBezTo>
                    <a:pt x="293" y="1499"/>
                    <a:pt x="311" y="1353"/>
                    <a:pt x="366" y="1188"/>
                  </a:cubicBezTo>
                  <a:cubicBezTo>
                    <a:pt x="402" y="1006"/>
                    <a:pt x="476" y="859"/>
                    <a:pt x="530" y="731"/>
                  </a:cubicBezTo>
                  <a:cubicBezTo>
                    <a:pt x="603" y="604"/>
                    <a:pt x="658" y="494"/>
                    <a:pt x="731" y="403"/>
                  </a:cubicBezTo>
                  <a:cubicBezTo>
                    <a:pt x="804" y="311"/>
                    <a:pt x="859" y="256"/>
                    <a:pt x="896" y="256"/>
                  </a:cubicBezTo>
                  <a:close/>
                  <a:moveTo>
                    <a:pt x="914" y="1"/>
                  </a:moveTo>
                  <a:cubicBezTo>
                    <a:pt x="786" y="1"/>
                    <a:pt x="640" y="92"/>
                    <a:pt x="494" y="256"/>
                  </a:cubicBezTo>
                  <a:cubicBezTo>
                    <a:pt x="348" y="421"/>
                    <a:pt x="238" y="640"/>
                    <a:pt x="147" y="896"/>
                  </a:cubicBezTo>
                  <a:cubicBezTo>
                    <a:pt x="55" y="1170"/>
                    <a:pt x="0" y="1426"/>
                    <a:pt x="0" y="1682"/>
                  </a:cubicBezTo>
                  <a:cubicBezTo>
                    <a:pt x="0" y="1828"/>
                    <a:pt x="55" y="1974"/>
                    <a:pt x="147" y="2084"/>
                  </a:cubicBezTo>
                  <a:cubicBezTo>
                    <a:pt x="238" y="2212"/>
                    <a:pt x="348" y="2266"/>
                    <a:pt x="494" y="2266"/>
                  </a:cubicBezTo>
                  <a:cubicBezTo>
                    <a:pt x="622" y="2266"/>
                    <a:pt x="750" y="2193"/>
                    <a:pt x="896" y="2029"/>
                  </a:cubicBezTo>
                  <a:cubicBezTo>
                    <a:pt x="1024" y="1864"/>
                    <a:pt x="1133" y="1663"/>
                    <a:pt x="1207" y="1426"/>
                  </a:cubicBezTo>
                  <a:cubicBezTo>
                    <a:pt x="1298" y="1188"/>
                    <a:pt x="1334" y="951"/>
                    <a:pt x="1334" y="731"/>
                  </a:cubicBezTo>
                  <a:cubicBezTo>
                    <a:pt x="1334" y="494"/>
                    <a:pt x="1298" y="329"/>
                    <a:pt x="1225" y="202"/>
                  </a:cubicBezTo>
                  <a:cubicBezTo>
                    <a:pt x="1152" y="74"/>
                    <a:pt x="1060" y="1"/>
                    <a:pt x="9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2"/>
            <p:cNvSpPr/>
            <p:nvPr/>
          </p:nvSpPr>
          <p:spPr>
            <a:xfrm>
              <a:off x="3273875" y="2129275"/>
              <a:ext cx="41150" cy="57125"/>
            </a:xfrm>
            <a:custGeom>
              <a:avLst/>
              <a:gdLst/>
              <a:ahLst/>
              <a:cxnLst/>
              <a:rect l="l" t="t" r="r" b="b"/>
              <a:pathLst>
                <a:path w="1646" h="2285" extrusionOk="0">
                  <a:moveTo>
                    <a:pt x="1006" y="256"/>
                  </a:moveTo>
                  <a:cubicBezTo>
                    <a:pt x="1097" y="256"/>
                    <a:pt x="1188" y="292"/>
                    <a:pt x="1261" y="347"/>
                  </a:cubicBezTo>
                  <a:cubicBezTo>
                    <a:pt x="1335" y="402"/>
                    <a:pt x="1371" y="493"/>
                    <a:pt x="1371" y="585"/>
                  </a:cubicBezTo>
                  <a:cubicBezTo>
                    <a:pt x="1371" y="713"/>
                    <a:pt x="1298" y="841"/>
                    <a:pt x="1133" y="950"/>
                  </a:cubicBezTo>
                  <a:cubicBezTo>
                    <a:pt x="969" y="1078"/>
                    <a:pt x="768" y="1170"/>
                    <a:pt x="512" y="1243"/>
                  </a:cubicBezTo>
                  <a:cubicBezTo>
                    <a:pt x="622" y="859"/>
                    <a:pt x="677" y="603"/>
                    <a:pt x="677" y="475"/>
                  </a:cubicBezTo>
                  <a:cubicBezTo>
                    <a:pt x="677" y="439"/>
                    <a:pt x="658" y="402"/>
                    <a:pt x="640" y="347"/>
                  </a:cubicBezTo>
                  <a:cubicBezTo>
                    <a:pt x="786" y="292"/>
                    <a:pt x="896" y="256"/>
                    <a:pt x="1006" y="256"/>
                  </a:cubicBezTo>
                  <a:close/>
                  <a:moveTo>
                    <a:pt x="951" y="0"/>
                  </a:moveTo>
                  <a:cubicBezTo>
                    <a:pt x="823" y="0"/>
                    <a:pt x="677" y="18"/>
                    <a:pt x="530" y="73"/>
                  </a:cubicBezTo>
                  <a:cubicBezTo>
                    <a:pt x="384" y="110"/>
                    <a:pt x="311" y="164"/>
                    <a:pt x="311" y="219"/>
                  </a:cubicBezTo>
                  <a:cubicBezTo>
                    <a:pt x="311" y="256"/>
                    <a:pt x="348" y="292"/>
                    <a:pt x="403" y="347"/>
                  </a:cubicBezTo>
                  <a:cubicBezTo>
                    <a:pt x="384" y="603"/>
                    <a:pt x="293" y="1042"/>
                    <a:pt x="92" y="1681"/>
                  </a:cubicBezTo>
                  <a:cubicBezTo>
                    <a:pt x="37" y="1882"/>
                    <a:pt x="1" y="2010"/>
                    <a:pt x="1" y="2065"/>
                  </a:cubicBezTo>
                  <a:cubicBezTo>
                    <a:pt x="1" y="2120"/>
                    <a:pt x="19" y="2156"/>
                    <a:pt x="55" y="2211"/>
                  </a:cubicBezTo>
                  <a:cubicBezTo>
                    <a:pt x="110" y="2248"/>
                    <a:pt x="128" y="2284"/>
                    <a:pt x="165" y="2284"/>
                  </a:cubicBezTo>
                  <a:cubicBezTo>
                    <a:pt x="202" y="2284"/>
                    <a:pt x="293" y="2010"/>
                    <a:pt x="439" y="1498"/>
                  </a:cubicBezTo>
                  <a:cubicBezTo>
                    <a:pt x="805" y="1425"/>
                    <a:pt x="1097" y="1297"/>
                    <a:pt x="1316" y="1151"/>
                  </a:cubicBezTo>
                  <a:cubicBezTo>
                    <a:pt x="1536" y="987"/>
                    <a:pt x="1645" y="786"/>
                    <a:pt x="1645" y="567"/>
                  </a:cubicBezTo>
                  <a:cubicBezTo>
                    <a:pt x="1645" y="384"/>
                    <a:pt x="1590" y="256"/>
                    <a:pt x="1444" y="146"/>
                  </a:cubicBezTo>
                  <a:cubicBezTo>
                    <a:pt x="1316" y="37"/>
                    <a:pt x="1152" y="0"/>
                    <a:pt x="9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2"/>
            <p:cNvSpPr/>
            <p:nvPr/>
          </p:nvSpPr>
          <p:spPr>
            <a:xfrm>
              <a:off x="3319100" y="2130625"/>
              <a:ext cx="42975" cy="55775"/>
            </a:xfrm>
            <a:custGeom>
              <a:avLst/>
              <a:gdLst/>
              <a:ahLst/>
              <a:cxnLst/>
              <a:rect l="l" t="t" r="r" b="b"/>
              <a:pathLst>
                <a:path w="1719" h="2231" extrusionOk="0">
                  <a:moveTo>
                    <a:pt x="1079" y="1"/>
                  </a:moveTo>
                  <a:cubicBezTo>
                    <a:pt x="658" y="1"/>
                    <a:pt x="421" y="37"/>
                    <a:pt x="384" y="129"/>
                  </a:cubicBezTo>
                  <a:cubicBezTo>
                    <a:pt x="384" y="147"/>
                    <a:pt x="366" y="165"/>
                    <a:pt x="366" y="202"/>
                  </a:cubicBezTo>
                  <a:cubicBezTo>
                    <a:pt x="366" y="366"/>
                    <a:pt x="348" y="567"/>
                    <a:pt x="275" y="805"/>
                  </a:cubicBezTo>
                  <a:cubicBezTo>
                    <a:pt x="220" y="1042"/>
                    <a:pt x="147" y="1262"/>
                    <a:pt x="92" y="1481"/>
                  </a:cubicBezTo>
                  <a:cubicBezTo>
                    <a:pt x="19" y="1682"/>
                    <a:pt x="1" y="1828"/>
                    <a:pt x="1" y="1920"/>
                  </a:cubicBezTo>
                  <a:cubicBezTo>
                    <a:pt x="1" y="2011"/>
                    <a:pt x="37" y="2084"/>
                    <a:pt x="92" y="2139"/>
                  </a:cubicBezTo>
                  <a:cubicBezTo>
                    <a:pt x="183" y="2194"/>
                    <a:pt x="256" y="2230"/>
                    <a:pt x="366" y="2230"/>
                  </a:cubicBezTo>
                  <a:cubicBezTo>
                    <a:pt x="585" y="2230"/>
                    <a:pt x="805" y="2194"/>
                    <a:pt x="1042" y="2102"/>
                  </a:cubicBezTo>
                  <a:cubicBezTo>
                    <a:pt x="1280" y="2029"/>
                    <a:pt x="1389" y="1938"/>
                    <a:pt x="1389" y="1865"/>
                  </a:cubicBezTo>
                  <a:cubicBezTo>
                    <a:pt x="1389" y="1828"/>
                    <a:pt x="1371" y="1792"/>
                    <a:pt x="1353" y="1792"/>
                  </a:cubicBezTo>
                  <a:cubicBezTo>
                    <a:pt x="1335" y="1792"/>
                    <a:pt x="1280" y="1810"/>
                    <a:pt x="1188" y="1846"/>
                  </a:cubicBezTo>
                  <a:cubicBezTo>
                    <a:pt x="878" y="1920"/>
                    <a:pt x="622" y="1956"/>
                    <a:pt x="366" y="1956"/>
                  </a:cubicBezTo>
                  <a:cubicBezTo>
                    <a:pt x="348" y="1956"/>
                    <a:pt x="330" y="1956"/>
                    <a:pt x="311" y="1938"/>
                  </a:cubicBezTo>
                  <a:cubicBezTo>
                    <a:pt x="293" y="1920"/>
                    <a:pt x="275" y="1901"/>
                    <a:pt x="275" y="1865"/>
                  </a:cubicBezTo>
                  <a:cubicBezTo>
                    <a:pt x="275" y="1792"/>
                    <a:pt x="348" y="1572"/>
                    <a:pt x="457" y="1207"/>
                  </a:cubicBezTo>
                  <a:cubicBezTo>
                    <a:pt x="695" y="1207"/>
                    <a:pt x="896" y="1189"/>
                    <a:pt x="1061" y="1152"/>
                  </a:cubicBezTo>
                  <a:cubicBezTo>
                    <a:pt x="1243" y="1116"/>
                    <a:pt x="1335" y="1061"/>
                    <a:pt x="1335" y="988"/>
                  </a:cubicBezTo>
                  <a:cubicBezTo>
                    <a:pt x="1335" y="951"/>
                    <a:pt x="1298" y="951"/>
                    <a:pt x="1225" y="951"/>
                  </a:cubicBezTo>
                  <a:lnTo>
                    <a:pt x="951" y="951"/>
                  </a:lnTo>
                  <a:cubicBezTo>
                    <a:pt x="823" y="969"/>
                    <a:pt x="732" y="969"/>
                    <a:pt x="658" y="969"/>
                  </a:cubicBezTo>
                  <a:lnTo>
                    <a:pt x="531" y="969"/>
                  </a:lnTo>
                  <a:cubicBezTo>
                    <a:pt x="604" y="677"/>
                    <a:pt x="640" y="458"/>
                    <a:pt x="640" y="311"/>
                  </a:cubicBezTo>
                  <a:cubicBezTo>
                    <a:pt x="841" y="275"/>
                    <a:pt x="969" y="257"/>
                    <a:pt x="1024" y="257"/>
                  </a:cubicBezTo>
                  <a:cubicBezTo>
                    <a:pt x="1061" y="238"/>
                    <a:pt x="1152" y="238"/>
                    <a:pt x="1280" y="220"/>
                  </a:cubicBezTo>
                  <a:cubicBezTo>
                    <a:pt x="1408" y="220"/>
                    <a:pt x="1517" y="202"/>
                    <a:pt x="1590" y="184"/>
                  </a:cubicBezTo>
                  <a:cubicBezTo>
                    <a:pt x="1682" y="165"/>
                    <a:pt x="1718" y="147"/>
                    <a:pt x="1718" y="92"/>
                  </a:cubicBezTo>
                  <a:cubicBezTo>
                    <a:pt x="1718" y="37"/>
                    <a:pt x="1517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2"/>
            <p:cNvSpPr/>
            <p:nvPr/>
          </p:nvSpPr>
          <p:spPr>
            <a:xfrm>
              <a:off x="3364800" y="2129725"/>
              <a:ext cx="42950" cy="56200"/>
            </a:xfrm>
            <a:custGeom>
              <a:avLst/>
              <a:gdLst/>
              <a:ahLst/>
              <a:cxnLst/>
              <a:rect l="l" t="t" r="r" b="b"/>
              <a:pathLst>
                <a:path w="1718" h="2248" extrusionOk="0">
                  <a:moveTo>
                    <a:pt x="1115" y="274"/>
                  </a:moveTo>
                  <a:cubicBezTo>
                    <a:pt x="1206" y="274"/>
                    <a:pt x="1279" y="329"/>
                    <a:pt x="1334" y="421"/>
                  </a:cubicBezTo>
                  <a:cubicBezTo>
                    <a:pt x="1407" y="530"/>
                    <a:pt x="1425" y="658"/>
                    <a:pt x="1425" y="823"/>
                  </a:cubicBezTo>
                  <a:cubicBezTo>
                    <a:pt x="1425" y="987"/>
                    <a:pt x="1389" y="1170"/>
                    <a:pt x="1279" y="1353"/>
                  </a:cubicBezTo>
                  <a:cubicBezTo>
                    <a:pt x="1188" y="1535"/>
                    <a:pt x="1060" y="1681"/>
                    <a:pt x="914" y="1809"/>
                  </a:cubicBezTo>
                  <a:cubicBezTo>
                    <a:pt x="786" y="1937"/>
                    <a:pt x="658" y="2010"/>
                    <a:pt x="548" y="2010"/>
                  </a:cubicBezTo>
                  <a:cubicBezTo>
                    <a:pt x="493" y="2010"/>
                    <a:pt x="420" y="1974"/>
                    <a:pt x="366" y="1901"/>
                  </a:cubicBezTo>
                  <a:cubicBezTo>
                    <a:pt x="329" y="1828"/>
                    <a:pt x="292" y="1718"/>
                    <a:pt x="292" y="1608"/>
                  </a:cubicBezTo>
                  <a:cubicBezTo>
                    <a:pt x="292" y="1407"/>
                    <a:pt x="347" y="1206"/>
                    <a:pt x="457" y="987"/>
                  </a:cubicBezTo>
                  <a:cubicBezTo>
                    <a:pt x="548" y="768"/>
                    <a:pt x="676" y="603"/>
                    <a:pt x="804" y="475"/>
                  </a:cubicBezTo>
                  <a:cubicBezTo>
                    <a:pt x="932" y="347"/>
                    <a:pt x="1023" y="274"/>
                    <a:pt x="1115" y="274"/>
                  </a:cubicBezTo>
                  <a:close/>
                  <a:moveTo>
                    <a:pt x="1096" y="0"/>
                  </a:moveTo>
                  <a:cubicBezTo>
                    <a:pt x="987" y="0"/>
                    <a:pt x="877" y="55"/>
                    <a:pt x="731" y="146"/>
                  </a:cubicBezTo>
                  <a:cubicBezTo>
                    <a:pt x="603" y="238"/>
                    <a:pt x="493" y="366"/>
                    <a:pt x="384" y="512"/>
                  </a:cubicBezTo>
                  <a:cubicBezTo>
                    <a:pt x="274" y="658"/>
                    <a:pt x="183" y="841"/>
                    <a:pt x="110" y="1042"/>
                  </a:cubicBezTo>
                  <a:cubicBezTo>
                    <a:pt x="37" y="1243"/>
                    <a:pt x="0" y="1426"/>
                    <a:pt x="0" y="1627"/>
                  </a:cubicBezTo>
                  <a:cubicBezTo>
                    <a:pt x="0" y="1773"/>
                    <a:pt x="55" y="1901"/>
                    <a:pt x="164" y="2047"/>
                  </a:cubicBezTo>
                  <a:cubicBezTo>
                    <a:pt x="274" y="2193"/>
                    <a:pt x="402" y="2248"/>
                    <a:pt x="530" y="2248"/>
                  </a:cubicBezTo>
                  <a:cubicBezTo>
                    <a:pt x="731" y="2248"/>
                    <a:pt x="914" y="2175"/>
                    <a:pt x="1096" y="2010"/>
                  </a:cubicBezTo>
                  <a:cubicBezTo>
                    <a:pt x="1297" y="1864"/>
                    <a:pt x="1444" y="1663"/>
                    <a:pt x="1553" y="1444"/>
                  </a:cubicBezTo>
                  <a:cubicBezTo>
                    <a:pt x="1663" y="1225"/>
                    <a:pt x="1718" y="1005"/>
                    <a:pt x="1718" y="804"/>
                  </a:cubicBezTo>
                  <a:cubicBezTo>
                    <a:pt x="1718" y="585"/>
                    <a:pt x="1663" y="402"/>
                    <a:pt x="1553" y="256"/>
                  </a:cubicBezTo>
                  <a:cubicBezTo>
                    <a:pt x="1425" y="92"/>
                    <a:pt x="1279" y="0"/>
                    <a:pt x="10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2"/>
            <p:cNvSpPr/>
            <p:nvPr/>
          </p:nvSpPr>
          <p:spPr>
            <a:xfrm>
              <a:off x="3413225" y="2129275"/>
              <a:ext cx="41125" cy="57125"/>
            </a:xfrm>
            <a:custGeom>
              <a:avLst/>
              <a:gdLst/>
              <a:ahLst/>
              <a:cxnLst/>
              <a:rect l="l" t="t" r="r" b="b"/>
              <a:pathLst>
                <a:path w="1645" h="2285" extrusionOk="0">
                  <a:moveTo>
                    <a:pt x="1005" y="256"/>
                  </a:moveTo>
                  <a:cubicBezTo>
                    <a:pt x="1097" y="256"/>
                    <a:pt x="1188" y="292"/>
                    <a:pt x="1261" y="347"/>
                  </a:cubicBezTo>
                  <a:cubicBezTo>
                    <a:pt x="1334" y="402"/>
                    <a:pt x="1371" y="493"/>
                    <a:pt x="1371" y="585"/>
                  </a:cubicBezTo>
                  <a:cubicBezTo>
                    <a:pt x="1371" y="713"/>
                    <a:pt x="1279" y="841"/>
                    <a:pt x="1133" y="950"/>
                  </a:cubicBezTo>
                  <a:cubicBezTo>
                    <a:pt x="969" y="1078"/>
                    <a:pt x="768" y="1170"/>
                    <a:pt x="512" y="1243"/>
                  </a:cubicBezTo>
                  <a:cubicBezTo>
                    <a:pt x="621" y="859"/>
                    <a:pt x="658" y="603"/>
                    <a:pt x="658" y="475"/>
                  </a:cubicBezTo>
                  <a:cubicBezTo>
                    <a:pt x="658" y="439"/>
                    <a:pt x="658" y="402"/>
                    <a:pt x="640" y="347"/>
                  </a:cubicBezTo>
                  <a:cubicBezTo>
                    <a:pt x="786" y="292"/>
                    <a:pt x="895" y="256"/>
                    <a:pt x="1005" y="256"/>
                  </a:cubicBezTo>
                  <a:close/>
                  <a:moveTo>
                    <a:pt x="950" y="0"/>
                  </a:moveTo>
                  <a:cubicBezTo>
                    <a:pt x="804" y="0"/>
                    <a:pt x="676" y="18"/>
                    <a:pt x="530" y="73"/>
                  </a:cubicBezTo>
                  <a:cubicBezTo>
                    <a:pt x="384" y="110"/>
                    <a:pt x="311" y="164"/>
                    <a:pt x="311" y="219"/>
                  </a:cubicBezTo>
                  <a:cubicBezTo>
                    <a:pt x="311" y="256"/>
                    <a:pt x="329" y="292"/>
                    <a:pt x="384" y="347"/>
                  </a:cubicBezTo>
                  <a:cubicBezTo>
                    <a:pt x="384" y="603"/>
                    <a:pt x="274" y="1042"/>
                    <a:pt x="91" y="1681"/>
                  </a:cubicBezTo>
                  <a:cubicBezTo>
                    <a:pt x="18" y="1882"/>
                    <a:pt x="0" y="2010"/>
                    <a:pt x="0" y="2065"/>
                  </a:cubicBezTo>
                  <a:cubicBezTo>
                    <a:pt x="0" y="2120"/>
                    <a:pt x="18" y="2156"/>
                    <a:pt x="55" y="2211"/>
                  </a:cubicBezTo>
                  <a:cubicBezTo>
                    <a:pt x="91" y="2248"/>
                    <a:pt x="128" y="2284"/>
                    <a:pt x="165" y="2284"/>
                  </a:cubicBezTo>
                  <a:cubicBezTo>
                    <a:pt x="183" y="2284"/>
                    <a:pt x="292" y="2010"/>
                    <a:pt x="439" y="1498"/>
                  </a:cubicBezTo>
                  <a:cubicBezTo>
                    <a:pt x="804" y="1425"/>
                    <a:pt x="1097" y="1297"/>
                    <a:pt x="1316" y="1151"/>
                  </a:cubicBezTo>
                  <a:cubicBezTo>
                    <a:pt x="1535" y="987"/>
                    <a:pt x="1645" y="786"/>
                    <a:pt x="1645" y="567"/>
                  </a:cubicBezTo>
                  <a:cubicBezTo>
                    <a:pt x="1645" y="384"/>
                    <a:pt x="1572" y="256"/>
                    <a:pt x="1444" y="146"/>
                  </a:cubicBezTo>
                  <a:cubicBezTo>
                    <a:pt x="1316" y="37"/>
                    <a:pt x="1151" y="0"/>
                    <a:pt x="9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2"/>
            <p:cNvSpPr/>
            <p:nvPr/>
          </p:nvSpPr>
          <p:spPr>
            <a:xfrm>
              <a:off x="3457975" y="2129725"/>
              <a:ext cx="34300" cy="56200"/>
            </a:xfrm>
            <a:custGeom>
              <a:avLst/>
              <a:gdLst/>
              <a:ahLst/>
              <a:cxnLst/>
              <a:rect l="l" t="t" r="r" b="b"/>
              <a:pathLst>
                <a:path w="1372" h="2248" extrusionOk="0">
                  <a:moveTo>
                    <a:pt x="513" y="0"/>
                  </a:moveTo>
                  <a:cubicBezTo>
                    <a:pt x="476" y="0"/>
                    <a:pt x="458" y="0"/>
                    <a:pt x="458" y="19"/>
                  </a:cubicBezTo>
                  <a:cubicBezTo>
                    <a:pt x="439" y="37"/>
                    <a:pt x="439" y="55"/>
                    <a:pt x="439" y="92"/>
                  </a:cubicBezTo>
                  <a:cubicBezTo>
                    <a:pt x="439" y="238"/>
                    <a:pt x="366" y="567"/>
                    <a:pt x="220" y="1060"/>
                  </a:cubicBezTo>
                  <a:cubicBezTo>
                    <a:pt x="74" y="1572"/>
                    <a:pt x="1" y="1864"/>
                    <a:pt x="1" y="1956"/>
                  </a:cubicBezTo>
                  <a:cubicBezTo>
                    <a:pt x="1" y="2029"/>
                    <a:pt x="37" y="2102"/>
                    <a:pt x="111" y="2175"/>
                  </a:cubicBezTo>
                  <a:cubicBezTo>
                    <a:pt x="184" y="2230"/>
                    <a:pt x="275" y="2248"/>
                    <a:pt x="385" y="2248"/>
                  </a:cubicBezTo>
                  <a:cubicBezTo>
                    <a:pt x="604" y="2248"/>
                    <a:pt x="823" y="2211"/>
                    <a:pt x="1043" y="2138"/>
                  </a:cubicBezTo>
                  <a:cubicBezTo>
                    <a:pt x="1262" y="2065"/>
                    <a:pt x="1371" y="1974"/>
                    <a:pt x="1371" y="1882"/>
                  </a:cubicBezTo>
                  <a:cubicBezTo>
                    <a:pt x="1371" y="1864"/>
                    <a:pt x="1371" y="1846"/>
                    <a:pt x="1371" y="1846"/>
                  </a:cubicBezTo>
                  <a:cubicBezTo>
                    <a:pt x="1353" y="1828"/>
                    <a:pt x="1353" y="1828"/>
                    <a:pt x="1335" y="1828"/>
                  </a:cubicBezTo>
                  <a:cubicBezTo>
                    <a:pt x="1317" y="1828"/>
                    <a:pt x="1262" y="1846"/>
                    <a:pt x="1170" y="1864"/>
                  </a:cubicBezTo>
                  <a:cubicBezTo>
                    <a:pt x="878" y="1956"/>
                    <a:pt x="622" y="1992"/>
                    <a:pt x="366" y="1992"/>
                  </a:cubicBezTo>
                  <a:cubicBezTo>
                    <a:pt x="312" y="1992"/>
                    <a:pt x="293" y="1956"/>
                    <a:pt x="293" y="1901"/>
                  </a:cubicBezTo>
                  <a:cubicBezTo>
                    <a:pt x="293" y="1846"/>
                    <a:pt x="330" y="1663"/>
                    <a:pt x="421" y="1371"/>
                  </a:cubicBezTo>
                  <a:cubicBezTo>
                    <a:pt x="604" y="768"/>
                    <a:pt x="695" y="384"/>
                    <a:pt x="695" y="238"/>
                  </a:cubicBezTo>
                  <a:cubicBezTo>
                    <a:pt x="695" y="183"/>
                    <a:pt x="677" y="128"/>
                    <a:pt x="641" y="73"/>
                  </a:cubicBezTo>
                  <a:cubicBezTo>
                    <a:pt x="586" y="19"/>
                    <a:pt x="549" y="0"/>
                    <a:pt x="5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32"/>
            <p:cNvSpPr/>
            <p:nvPr/>
          </p:nvSpPr>
          <p:spPr>
            <a:xfrm>
              <a:off x="3501850" y="2130625"/>
              <a:ext cx="43425" cy="55775"/>
            </a:xfrm>
            <a:custGeom>
              <a:avLst/>
              <a:gdLst/>
              <a:ahLst/>
              <a:cxnLst/>
              <a:rect l="l" t="t" r="r" b="b"/>
              <a:pathLst>
                <a:path w="1737" h="2231" extrusionOk="0">
                  <a:moveTo>
                    <a:pt x="1078" y="1"/>
                  </a:moveTo>
                  <a:cubicBezTo>
                    <a:pt x="658" y="1"/>
                    <a:pt x="421" y="37"/>
                    <a:pt x="384" y="129"/>
                  </a:cubicBezTo>
                  <a:cubicBezTo>
                    <a:pt x="384" y="147"/>
                    <a:pt x="384" y="165"/>
                    <a:pt x="384" y="202"/>
                  </a:cubicBezTo>
                  <a:cubicBezTo>
                    <a:pt x="384" y="366"/>
                    <a:pt x="347" y="567"/>
                    <a:pt x="274" y="805"/>
                  </a:cubicBezTo>
                  <a:cubicBezTo>
                    <a:pt x="220" y="1042"/>
                    <a:pt x="146" y="1262"/>
                    <a:pt x="92" y="1481"/>
                  </a:cubicBezTo>
                  <a:cubicBezTo>
                    <a:pt x="18" y="1682"/>
                    <a:pt x="0" y="1828"/>
                    <a:pt x="0" y="1920"/>
                  </a:cubicBezTo>
                  <a:cubicBezTo>
                    <a:pt x="0" y="2011"/>
                    <a:pt x="37" y="2084"/>
                    <a:pt x="110" y="2139"/>
                  </a:cubicBezTo>
                  <a:cubicBezTo>
                    <a:pt x="183" y="2194"/>
                    <a:pt x="274" y="2230"/>
                    <a:pt x="366" y="2230"/>
                  </a:cubicBezTo>
                  <a:cubicBezTo>
                    <a:pt x="585" y="2230"/>
                    <a:pt x="804" y="2194"/>
                    <a:pt x="1042" y="2102"/>
                  </a:cubicBezTo>
                  <a:cubicBezTo>
                    <a:pt x="1279" y="2029"/>
                    <a:pt x="1407" y="1938"/>
                    <a:pt x="1407" y="1865"/>
                  </a:cubicBezTo>
                  <a:cubicBezTo>
                    <a:pt x="1407" y="1828"/>
                    <a:pt x="1389" y="1792"/>
                    <a:pt x="1352" y="1792"/>
                  </a:cubicBezTo>
                  <a:cubicBezTo>
                    <a:pt x="1334" y="1792"/>
                    <a:pt x="1279" y="1810"/>
                    <a:pt x="1188" y="1846"/>
                  </a:cubicBezTo>
                  <a:cubicBezTo>
                    <a:pt x="896" y="1920"/>
                    <a:pt x="622" y="1956"/>
                    <a:pt x="366" y="1956"/>
                  </a:cubicBezTo>
                  <a:cubicBezTo>
                    <a:pt x="347" y="1956"/>
                    <a:pt x="329" y="1956"/>
                    <a:pt x="311" y="1938"/>
                  </a:cubicBezTo>
                  <a:cubicBezTo>
                    <a:pt x="293" y="1920"/>
                    <a:pt x="293" y="1901"/>
                    <a:pt x="293" y="1865"/>
                  </a:cubicBezTo>
                  <a:cubicBezTo>
                    <a:pt x="293" y="1792"/>
                    <a:pt x="347" y="1572"/>
                    <a:pt x="457" y="1207"/>
                  </a:cubicBezTo>
                  <a:cubicBezTo>
                    <a:pt x="695" y="1207"/>
                    <a:pt x="896" y="1189"/>
                    <a:pt x="1060" y="1152"/>
                  </a:cubicBezTo>
                  <a:cubicBezTo>
                    <a:pt x="1243" y="1116"/>
                    <a:pt x="1334" y="1061"/>
                    <a:pt x="1334" y="988"/>
                  </a:cubicBezTo>
                  <a:cubicBezTo>
                    <a:pt x="1334" y="951"/>
                    <a:pt x="1298" y="951"/>
                    <a:pt x="1225" y="951"/>
                  </a:cubicBezTo>
                  <a:lnTo>
                    <a:pt x="950" y="951"/>
                  </a:lnTo>
                  <a:cubicBezTo>
                    <a:pt x="841" y="969"/>
                    <a:pt x="731" y="969"/>
                    <a:pt x="658" y="969"/>
                  </a:cubicBezTo>
                  <a:lnTo>
                    <a:pt x="530" y="969"/>
                  </a:lnTo>
                  <a:cubicBezTo>
                    <a:pt x="603" y="677"/>
                    <a:pt x="640" y="458"/>
                    <a:pt x="640" y="311"/>
                  </a:cubicBezTo>
                  <a:cubicBezTo>
                    <a:pt x="841" y="275"/>
                    <a:pt x="969" y="257"/>
                    <a:pt x="1024" y="257"/>
                  </a:cubicBezTo>
                  <a:cubicBezTo>
                    <a:pt x="1078" y="238"/>
                    <a:pt x="1151" y="238"/>
                    <a:pt x="1279" y="220"/>
                  </a:cubicBezTo>
                  <a:cubicBezTo>
                    <a:pt x="1407" y="220"/>
                    <a:pt x="1517" y="202"/>
                    <a:pt x="1590" y="184"/>
                  </a:cubicBezTo>
                  <a:cubicBezTo>
                    <a:pt x="1681" y="165"/>
                    <a:pt x="1736" y="147"/>
                    <a:pt x="1736" y="92"/>
                  </a:cubicBezTo>
                  <a:cubicBezTo>
                    <a:pt x="1736" y="37"/>
                    <a:pt x="1517" y="1"/>
                    <a:pt x="1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32"/>
            <p:cNvSpPr/>
            <p:nvPr/>
          </p:nvSpPr>
          <p:spPr>
            <a:xfrm>
              <a:off x="397100" y="1605250"/>
              <a:ext cx="38850" cy="55775"/>
            </a:xfrm>
            <a:custGeom>
              <a:avLst/>
              <a:gdLst/>
              <a:ahLst/>
              <a:cxnLst/>
              <a:rect l="l" t="t" r="r" b="b"/>
              <a:pathLst>
                <a:path w="1554" h="2231" extrusionOk="0">
                  <a:moveTo>
                    <a:pt x="1298" y="1"/>
                  </a:moveTo>
                  <a:cubicBezTo>
                    <a:pt x="1115" y="1"/>
                    <a:pt x="914" y="92"/>
                    <a:pt x="713" y="275"/>
                  </a:cubicBezTo>
                  <a:cubicBezTo>
                    <a:pt x="512" y="458"/>
                    <a:pt x="329" y="677"/>
                    <a:pt x="201" y="933"/>
                  </a:cubicBezTo>
                  <a:cubicBezTo>
                    <a:pt x="73" y="1170"/>
                    <a:pt x="0" y="1408"/>
                    <a:pt x="0" y="1609"/>
                  </a:cubicBezTo>
                  <a:cubicBezTo>
                    <a:pt x="0" y="1755"/>
                    <a:pt x="73" y="1901"/>
                    <a:pt x="201" y="2029"/>
                  </a:cubicBezTo>
                  <a:cubicBezTo>
                    <a:pt x="329" y="2157"/>
                    <a:pt x="475" y="2230"/>
                    <a:pt x="622" y="2230"/>
                  </a:cubicBezTo>
                  <a:cubicBezTo>
                    <a:pt x="750" y="2230"/>
                    <a:pt x="877" y="2194"/>
                    <a:pt x="1024" y="2121"/>
                  </a:cubicBezTo>
                  <a:cubicBezTo>
                    <a:pt x="1170" y="2066"/>
                    <a:pt x="1280" y="1993"/>
                    <a:pt x="1389" y="1920"/>
                  </a:cubicBezTo>
                  <a:cubicBezTo>
                    <a:pt x="1481" y="1828"/>
                    <a:pt x="1535" y="1773"/>
                    <a:pt x="1535" y="1719"/>
                  </a:cubicBezTo>
                  <a:cubicBezTo>
                    <a:pt x="1535" y="1664"/>
                    <a:pt x="1517" y="1646"/>
                    <a:pt x="1481" y="1646"/>
                  </a:cubicBezTo>
                  <a:cubicBezTo>
                    <a:pt x="1462" y="1646"/>
                    <a:pt x="1371" y="1700"/>
                    <a:pt x="1188" y="1792"/>
                  </a:cubicBezTo>
                  <a:cubicBezTo>
                    <a:pt x="1133" y="1828"/>
                    <a:pt x="1042" y="1847"/>
                    <a:pt x="932" y="1883"/>
                  </a:cubicBezTo>
                  <a:cubicBezTo>
                    <a:pt x="841" y="1920"/>
                    <a:pt x="731" y="1920"/>
                    <a:pt x="640" y="1920"/>
                  </a:cubicBezTo>
                  <a:cubicBezTo>
                    <a:pt x="530" y="1920"/>
                    <a:pt x="457" y="1901"/>
                    <a:pt x="402" y="1847"/>
                  </a:cubicBezTo>
                  <a:cubicBezTo>
                    <a:pt x="329" y="1792"/>
                    <a:pt x="311" y="1700"/>
                    <a:pt x="311" y="1591"/>
                  </a:cubicBezTo>
                  <a:cubicBezTo>
                    <a:pt x="311" y="1463"/>
                    <a:pt x="348" y="1335"/>
                    <a:pt x="421" y="1170"/>
                  </a:cubicBezTo>
                  <a:cubicBezTo>
                    <a:pt x="494" y="1006"/>
                    <a:pt x="585" y="860"/>
                    <a:pt x="676" y="732"/>
                  </a:cubicBezTo>
                  <a:cubicBezTo>
                    <a:pt x="786" y="604"/>
                    <a:pt x="896" y="513"/>
                    <a:pt x="1024" y="421"/>
                  </a:cubicBezTo>
                  <a:cubicBezTo>
                    <a:pt x="1133" y="330"/>
                    <a:pt x="1243" y="293"/>
                    <a:pt x="1316" y="293"/>
                  </a:cubicBezTo>
                  <a:cubicBezTo>
                    <a:pt x="1353" y="293"/>
                    <a:pt x="1407" y="312"/>
                    <a:pt x="1444" y="312"/>
                  </a:cubicBezTo>
                  <a:cubicBezTo>
                    <a:pt x="1499" y="330"/>
                    <a:pt x="1517" y="348"/>
                    <a:pt x="1535" y="348"/>
                  </a:cubicBezTo>
                  <a:cubicBezTo>
                    <a:pt x="1554" y="348"/>
                    <a:pt x="1554" y="312"/>
                    <a:pt x="1554" y="275"/>
                  </a:cubicBezTo>
                  <a:cubicBezTo>
                    <a:pt x="1554" y="220"/>
                    <a:pt x="1535" y="165"/>
                    <a:pt x="1481" y="92"/>
                  </a:cubicBezTo>
                  <a:cubicBezTo>
                    <a:pt x="1407" y="37"/>
                    <a:pt x="1353" y="1"/>
                    <a:pt x="12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2"/>
            <p:cNvSpPr/>
            <p:nvPr/>
          </p:nvSpPr>
          <p:spPr>
            <a:xfrm>
              <a:off x="445525" y="1605250"/>
              <a:ext cx="16475" cy="55775"/>
            </a:xfrm>
            <a:custGeom>
              <a:avLst/>
              <a:gdLst/>
              <a:ahLst/>
              <a:cxnLst/>
              <a:rect l="l" t="t" r="r" b="b"/>
              <a:pathLst>
                <a:path w="659" h="2231" extrusionOk="0">
                  <a:moveTo>
                    <a:pt x="457" y="1"/>
                  </a:moveTo>
                  <a:cubicBezTo>
                    <a:pt x="421" y="1"/>
                    <a:pt x="402" y="1"/>
                    <a:pt x="384" y="19"/>
                  </a:cubicBezTo>
                  <a:cubicBezTo>
                    <a:pt x="384" y="37"/>
                    <a:pt x="384" y="56"/>
                    <a:pt x="384" y="92"/>
                  </a:cubicBezTo>
                  <a:cubicBezTo>
                    <a:pt x="384" y="220"/>
                    <a:pt x="311" y="567"/>
                    <a:pt x="183" y="1116"/>
                  </a:cubicBezTo>
                  <a:cubicBezTo>
                    <a:pt x="55" y="1664"/>
                    <a:pt x="0" y="1975"/>
                    <a:pt x="0" y="2011"/>
                  </a:cubicBezTo>
                  <a:cubicBezTo>
                    <a:pt x="0" y="2048"/>
                    <a:pt x="19" y="2102"/>
                    <a:pt x="55" y="2157"/>
                  </a:cubicBezTo>
                  <a:cubicBezTo>
                    <a:pt x="92" y="2212"/>
                    <a:pt x="128" y="2230"/>
                    <a:pt x="165" y="2230"/>
                  </a:cubicBezTo>
                  <a:cubicBezTo>
                    <a:pt x="183" y="2230"/>
                    <a:pt x="220" y="2157"/>
                    <a:pt x="256" y="2048"/>
                  </a:cubicBezTo>
                  <a:cubicBezTo>
                    <a:pt x="274" y="1975"/>
                    <a:pt x="293" y="1901"/>
                    <a:pt x="293" y="1847"/>
                  </a:cubicBezTo>
                  <a:cubicBezTo>
                    <a:pt x="311" y="1792"/>
                    <a:pt x="329" y="1719"/>
                    <a:pt x="366" y="1609"/>
                  </a:cubicBezTo>
                  <a:cubicBezTo>
                    <a:pt x="384" y="1499"/>
                    <a:pt x="402" y="1408"/>
                    <a:pt x="421" y="1353"/>
                  </a:cubicBezTo>
                  <a:cubicBezTo>
                    <a:pt x="567" y="732"/>
                    <a:pt x="658" y="385"/>
                    <a:pt x="658" y="312"/>
                  </a:cubicBezTo>
                  <a:cubicBezTo>
                    <a:pt x="658" y="238"/>
                    <a:pt x="622" y="165"/>
                    <a:pt x="567" y="92"/>
                  </a:cubicBezTo>
                  <a:cubicBezTo>
                    <a:pt x="530" y="19"/>
                    <a:pt x="476" y="1"/>
                    <a:pt x="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2"/>
            <p:cNvSpPr/>
            <p:nvPr/>
          </p:nvSpPr>
          <p:spPr>
            <a:xfrm>
              <a:off x="468375" y="1605250"/>
              <a:ext cx="39300" cy="64450"/>
            </a:xfrm>
            <a:custGeom>
              <a:avLst/>
              <a:gdLst/>
              <a:ahLst/>
              <a:cxnLst/>
              <a:rect l="l" t="t" r="r" b="b"/>
              <a:pathLst>
                <a:path w="1572" h="2578" extrusionOk="0">
                  <a:moveTo>
                    <a:pt x="1298" y="1"/>
                  </a:moveTo>
                  <a:cubicBezTo>
                    <a:pt x="1115" y="1"/>
                    <a:pt x="932" y="92"/>
                    <a:pt x="713" y="275"/>
                  </a:cubicBezTo>
                  <a:cubicBezTo>
                    <a:pt x="512" y="476"/>
                    <a:pt x="347" y="695"/>
                    <a:pt x="201" y="951"/>
                  </a:cubicBezTo>
                  <a:cubicBezTo>
                    <a:pt x="73" y="1225"/>
                    <a:pt x="0" y="1463"/>
                    <a:pt x="0" y="1682"/>
                  </a:cubicBezTo>
                  <a:cubicBezTo>
                    <a:pt x="0" y="1810"/>
                    <a:pt x="55" y="1938"/>
                    <a:pt x="183" y="2066"/>
                  </a:cubicBezTo>
                  <a:cubicBezTo>
                    <a:pt x="311" y="2176"/>
                    <a:pt x="420" y="2230"/>
                    <a:pt x="548" y="2230"/>
                  </a:cubicBezTo>
                  <a:cubicBezTo>
                    <a:pt x="676" y="2230"/>
                    <a:pt x="804" y="2176"/>
                    <a:pt x="932" y="2084"/>
                  </a:cubicBezTo>
                  <a:cubicBezTo>
                    <a:pt x="1078" y="1975"/>
                    <a:pt x="1188" y="1828"/>
                    <a:pt x="1298" y="1664"/>
                  </a:cubicBezTo>
                  <a:lnTo>
                    <a:pt x="1298" y="1664"/>
                  </a:lnTo>
                  <a:cubicBezTo>
                    <a:pt x="1279" y="1737"/>
                    <a:pt x="1243" y="1810"/>
                    <a:pt x="1206" y="1920"/>
                  </a:cubicBezTo>
                  <a:cubicBezTo>
                    <a:pt x="1170" y="2029"/>
                    <a:pt x="1151" y="2139"/>
                    <a:pt x="1115" y="2230"/>
                  </a:cubicBezTo>
                  <a:cubicBezTo>
                    <a:pt x="1078" y="2340"/>
                    <a:pt x="1060" y="2413"/>
                    <a:pt x="1060" y="2486"/>
                  </a:cubicBezTo>
                  <a:cubicBezTo>
                    <a:pt x="1060" y="2541"/>
                    <a:pt x="1097" y="2578"/>
                    <a:pt x="1151" y="2578"/>
                  </a:cubicBezTo>
                  <a:cubicBezTo>
                    <a:pt x="1206" y="2578"/>
                    <a:pt x="1279" y="2413"/>
                    <a:pt x="1389" y="2102"/>
                  </a:cubicBezTo>
                  <a:cubicBezTo>
                    <a:pt x="1499" y="1773"/>
                    <a:pt x="1553" y="1572"/>
                    <a:pt x="1553" y="1481"/>
                  </a:cubicBezTo>
                  <a:cubicBezTo>
                    <a:pt x="1553" y="1408"/>
                    <a:pt x="1517" y="1317"/>
                    <a:pt x="1480" y="1262"/>
                  </a:cubicBezTo>
                  <a:cubicBezTo>
                    <a:pt x="1425" y="1189"/>
                    <a:pt x="1371" y="1152"/>
                    <a:pt x="1298" y="1152"/>
                  </a:cubicBezTo>
                  <a:cubicBezTo>
                    <a:pt x="1151" y="1152"/>
                    <a:pt x="1042" y="1170"/>
                    <a:pt x="950" y="1189"/>
                  </a:cubicBezTo>
                  <a:cubicBezTo>
                    <a:pt x="859" y="1207"/>
                    <a:pt x="804" y="1244"/>
                    <a:pt x="804" y="1280"/>
                  </a:cubicBezTo>
                  <a:cubicBezTo>
                    <a:pt x="804" y="1298"/>
                    <a:pt x="822" y="1335"/>
                    <a:pt x="877" y="1371"/>
                  </a:cubicBezTo>
                  <a:cubicBezTo>
                    <a:pt x="914" y="1390"/>
                    <a:pt x="950" y="1408"/>
                    <a:pt x="1023" y="1408"/>
                  </a:cubicBezTo>
                  <a:cubicBezTo>
                    <a:pt x="1078" y="1408"/>
                    <a:pt x="1170" y="1390"/>
                    <a:pt x="1279" y="1353"/>
                  </a:cubicBezTo>
                  <a:lnTo>
                    <a:pt x="1279" y="1353"/>
                  </a:lnTo>
                  <a:cubicBezTo>
                    <a:pt x="1170" y="1536"/>
                    <a:pt x="1042" y="1682"/>
                    <a:pt x="896" y="1792"/>
                  </a:cubicBezTo>
                  <a:cubicBezTo>
                    <a:pt x="768" y="1901"/>
                    <a:pt x="640" y="1956"/>
                    <a:pt x="548" y="1956"/>
                  </a:cubicBezTo>
                  <a:cubicBezTo>
                    <a:pt x="475" y="1956"/>
                    <a:pt x="420" y="1938"/>
                    <a:pt x="366" y="1883"/>
                  </a:cubicBezTo>
                  <a:cubicBezTo>
                    <a:pt x="311" y="1828"/>
                    <a:pt x="292" y="1755"/>
                    <a:pt x="292" y="1682"/>
                  </a:cubicBezTo>
                  <a:cubicBezTo>
                    <a:pt x="292" y="1499"/>
                    <a:pt x="347" y="1280"/>
                    <a:pt x="457" y="1061"/>
                  </a:cubicBezTo>
                  <a:cubicBezTo>
                    <a:pt x="585" y="842"/>
                    <a:pt x="713" y="659"/>
                    <a:pt x="877" y="513"/>
                  </a:cubicBezTo>
                  <a:cubicBezTo>
                    <a:pt x="1042" y="366"/>
                    <a:pt x="1188" y="293"/>
                    <a:pt x="1334" y="293"/>
                  </a:cubicBezTo>
                  <a:cubicBezTo>
                    <a:pt x="1371" y="293"/>
                    <a:pt x="1425" y="312"/>
                    <a:pt x="1462" y="312"/>
                  </a:cubicBezTo>
                  <a:cubicBezTo>
                    <a:pt x="1499" y="330"/>
                    <a:pt x="1517" y="348"/>
                    <a:pt x="1535" y="348"/>
                  </a:cubicBezTo>
                  <a:cubicBezTo>
                    <a:pt x="1553" y="348"/>
                    <a:pt x="1572" y="330"/>
                    <a:pt x="1572" y="275"/>
                  </a:cubicBezTo>
                  <a:cubicBezTo>
                    <a:pt x="1572" y="238"/>
                    <a:pt x="1535" y="184"/>
                    <a:pt x="1480" y="111"/>
                  </a:cubicBezTo>
                  <a:cubicBezTo>
                    <a:pt x="1425" y="37"/>
                    <a:pt x="1371" y="1"/>
                    <a:pt x="12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2"/>
            <p:cNvSpPr/>
            <p:nvPr/>
          </p:nvSpPr>
          <p:spPr>
            <a:xfrm>
              <a:off x="516800" y="1604350"/>
              <a:ext cx="42050" cy="56675"/>
            </a:xfrm>
            <a:custGeom>
              <a:avLst/>
              <a:gdLst/>
              <a:ahLst/>
              <a:cxnLst/>
              <a:rect l="l" t="t" r="r" b="b"/>
              <a:pathLst>
                <a:path w="1682" h="2267" extrusionOk="0">
                  <a:moveTo>
                    <a:pt x="1005" y="311"/>
                  </a:moveTo>
                  <a:cubicBezTo>
                    <a:pt x="1042" y="494"/>
                    <a:pt x="1078" y="768"/>
                    <a:pt x="1115" y="1133"/>
                  </a:cubicBezTo>
                  <a:cubicBezTo>
                    <a:pt x="950" y="1152"/>
                    <a:pt x="786" y="1188"/>
                    <a:pt x="621" y="1225"/>
                  </a:cubicBezTo>
                  <a:cubicBezTo>
                    <a:pt x="786" y="841"/>
                    <a:pt x="896" y="530"/>
                    <a:pt x="1005" y="311"/>
                  </a:cubicBezTo>
                  <a:close/>
                  <a:moveTo>
                    <a:pt x="1078" y="0"/>
                  </a:moveTo>
                  <a:cubicBezTo>
                    <a:pt x="1023" y="0"/>
                    <a:pt x="950" y="19"/>
                    <a:pt x="896" y="55"/>
                  </a:cubicBezTo>
                  <a:cubicBezTo>
                    <a:pt x="841" y="92"/>
                    <a:pt x="804" y="147"/>
                    <a:pt x="786" y="201"/>
                  </a:cubicBezTo>
                  <a:cubicBezTo>
                    <a:pt x="749" y="256"/>
                    <a:pt x="695" y="402"/>
                    <a:pt x="603" y="603"/>
                  </a:cubicBezTo>
                  <a:cubicBezTo>
                    <a:pt x="530" y="823"/>
                    <a:pt x="457" y="987"/>
                    <a:pt x="402" y="1115"/>
                  </a:cubicBezTo>
                  <a:cubicBezTo>
                    <a:pt x="384" y="1170"/>
                    <a:pt x="366" y="1243"/>
                    <a:pt x="329" y="1316"/>
                  </a:cubicBezTo>
                  <a:cubicBezTo>
                    <a:pt x="110" y="1389"/>
                    <a:pt x="0" y="1444"/>
                    <a:pt x="0" y="1481"/>
                  </a:cubicBezTo>
                  <a:cubicBezTo>
                    <a:pt x="0" y="1517"/>
                    <a:pt x="18" y="1554"/>
                    <a:pt x="55" y="1590"/>
                  </a:cubicBezTo>
                  <a:cubicBezTo>
                    <a:pt x="91" y="1608"/>
                    <a:pt x="128" y="1627"/>
                    <a:pt x="165" y="1627"/>
                  </a:cubicBezTo>
                  <a:lnTo>
                    <a:pt x="183" y="1627"/>
                  </a:lnTo>
                  <a:cubicBezTo>
                    <a:pt x="73" y="1901"/>
                    <a:pt x="18" y="2065"/>
                    <a:pt x="18" y="2084"/>
                  </a:cubicBezTo>
                  <a:cubicBezTo>
                    <a:pt x="18" y="2120"/>
                    <a:pt x="37" y="2175"/>
                    <a:pt x="73" y="2212"/>
                  </a:cubicBezTo>
                  <a:cubicBezTo>
                    <a:pt x="110" y="2248"/>
                    <a:pt x="146" y="2266"/>
                    <a:pt x="183" y="2266"/>
                  </a:cubicBezTo>
                  <a:cubicBezTo>
                    <a:pt x="219" y="2266"/>
                    <a:pt x="329" y="2029"/>
                    <a:pt x="512" y="1535"/>
                  </a:cubicBezTo>
                  <a:cubicBezTo>
                    <a:pt x="676" y="1499"/>
                    <a:pt x="786" y="1462"/>
                    <a:pt x="877" y="1444"/>
                  </a:cubicBezTo>
                  <a:cubicBezTo>
                    <a:pt x="950" y="1426"/>
                    <a:pt x="1042" y="1407"/>
                    <a:pt x="1133" y="1371"/>
                  </a:cubicBezTo>
                  <a:cubicBezTo>
                    <a:pt x="1151" y="1572"/>
                    <a:pt x="1170" y="1773"/>
                    <a:pt x="1188" y="1974"/>
                  </a:cubicBezTo>
                  <a:cubicBezTo>
                    <a:pt x="1188" y="2084"/>
                    <a:pt x="1206" y="2157"/>
                    <a:pt x="1224" y="2212"/>
                  </a:cubicBezTo>
                  <a:cubicBezTo>
                    <a:pt x="1261" y="2248"/>
                    <a:pt x="1279" y="2266"/>
                    <a:pt x="1316" y="2266"/>
                  </a:cubicBezTo>
                  <a:cubicBezTo>
                    <a:pt x="1389" y="2266"/>
                    <a:pt x="1425" y="2138"/>
                    <a:pt x="1425" y="1864"/>
                  </a:cubicBezTo>
                  <a:cubicBezTo>
                    <a:pt x="1425" y="1718"/>
                    <a:pt x="1407" y="1535"/>
                    <a:pt x="1389" y="1298"/>
                  </a:cubicBezTo>
                  <a:cubicBezTo>
                    <a:pt x="1590" y="1261"/>
                    <a:pt x="1681" y="1206"/>
                    <a:pt x="1681" y="1170"/>
                  </a:cubicBezTo>
                  <a:cubicBezTo>
                    <a:pt x="1681" y="1115"/>
                    <a:pt x="1627" y="1079"/>
                    <a:pt x="1535" y="1079"/>
                  </a:cubicBezTo>
                  <a:cubicBezTo>
                    <a:pt x="1480" y="1079"/>
                    <a:pt x="1444" y="1079"/>
                    <a:pt x="1371" y="1097"/>
                  </a:cubicBezTo>
                  <a:cubicBezTo>
                    <a:pt x="1334" y="786"/>
                    <a:pt x="1298" y="512"/>
                    <a:pt x="1243" y="311"/>
                  </a:cubicBezTo>
                  <a:cubicBezTo>
                    <a:pt x="1188" y="92"/>
                    <a:pt x="1133" y="0"/>
                    <a:pt x="10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2"/>
            <p:cNvSpPr/>
            <p:nvPr/>
          </p:nvSpPr>
          <p:spPr>
            <a:xfrm>
              <a:off x="566125" y="1604800"/>
              <a:ext cx="40225" cy="56225"/>
            </a:xfrm>
            <a:custGeom>
              <a:avLst/>
              <a:gdLst/>
              <a:ahLst/>
              <a:cxnLst/>
              <a:rect l="l" t="t" r="r" b="b"/>
              <a:pathLst>
                <a:path w="1609" h="2249" extrusionOk="0">
                  <a:moveTo>
                    <a:pt x="988" y="293"/>
                  </a:moveTo>
                  <a:cubicBezTo>
                    <a:pt x="1207" y="293"/>
                    <a:pt x="1316" y="348"/>
                    <a:pt x="1316" y="494"/>
                  </a:cubicBezTo>
                  <a:cubicBezTo>
                    <a:pt x="1316" y="567"/>
                    <a:pt x="1298" y="640"/>
                    <a:pt x="1225" y="732"/>
                  </a:cubicBezTo>
                  <a:cubicBezTo>
                    <a:pt x="1152" y="805"/>
                    <a:pt x="1079" y="860"/>
                    <a:pt x="988" y="914"/>
                  </a:cubicBezTo>
                  <a:cubicBezTo>
                    <a:pt x="914" y="951"/>
                    <a:pt x="823" y="1006"/>
                    <a:pt x="713" y="1061"/>
                  </a:cubicBezTo>
                  <a:cubicBezTo>
                    <a:pt x="622" y="1115"/>
                    <a:pt x="549" y="1152"/>
                    <a:pt x="512" y="1188"/>
                  </a:cubicBezTo>
                  <a:cubicBezTo>
                    <a:pt x="604" y="860"/>
                    <a:pt x="640" y="640"/>
                    <a:pt x="640" y="494"/>
                  </a:cubicBezTo>
                  <a:cubicBezTo>
                    <a:pt x="640" y="457"/>
                    <a:pt x="640" y="421"/>
                    <a:pt x="622" y="366"/>
                  </a:cubicBezTo>
                  <a:cubicBezTo>
                    <a:pt x="750" y="311"/>
                    <a:pt x="878" y="293"/>
                    <a:pt x="988" y="293"/>
                  </a:cubicBezTo>
                  <a:close/>
                  <a:moveTo>
                    <a:pt x="969" y="1"/>
                  </a:moveTo>
                  <a:cubicBezTo>
                    <a:pt x="786" y="1"/>
                    <a:pt x="622" y="37"/>
                    <a:pt x="476" y="74"/>
                  </a:cubicBezTo>
                  <a:cubicBezTo>
                    <a:pt x="330" y="129"/>
                    <a:pt x="257" y="183"/>
                    <a:pt x="257" y="238"/>
                  </a:cubicBezTo>
                  <a:cubicBezTo>
                    <a:pt x="257" y="256"/>
                    <a:pt x="275" y="293"/>
                    <a:pt x="293" y="330"/>
                  </a:cubicBezTo>
                  <a:cubicBezTo>
                    <a:pt x="311" y="366"/>
                    <a:pt x="348" y="384"/>
                    <a:pt x="366" y="403"/>
                  </a:cubicBezTo>
                  <a:cubicBezTo>
                    <a:pt x="348" y="622"/>
                    <a:pt x="293" y="933"/>
                    <a:pt x="165" y="1353"/>
                  </a:cubicBezTo>
                  <a:cubicBezTo>
                    <a:pt x="56" y="1773"/>
                    <a:pt x="1" y="1993"/>
                    <a:pt x="1" y="2047"/>
                  </a:cubicBezTo>
                  <a:cubicBezTo>
                    <a:pt x="1" y="2084"/>
                    <a:pt x="19" y="2139"/>
                    <a:pt x="56" y="2194"/>
                  </a:cubicBezTo>
                  <a:cubicBezTo>
                    <a:pt x="92" y="2230"/>
                    <a:pt x="129" y="2248"/>
                    <a:pt x="165" y="2248"/>
                  </a:cubicBezTo>
                  <a:cubicBezTo>
                    <a:pt x="183" y="2248"/>
                    <a:pt x="202" y="2194"/>
                    <a:pt x="238" y="2084"/>
                  </a:cubicBezTo>
                  <a:cubicBezTo>
                    <a:pt x="257" y="2029"/>
                    <a:pt x="275" y="1974"/>
                    <a:pt x="293" y="1938"/>
                  </a:cubicBezTo>
                  <a:cubicBezTo>
                    <a:pt x="311" y="1883"/>
                    <a:pt x="366" y="1682"/>
                    <a:pt x="458" y="1353"/>
                  </a:cubicBezTo>
                  <a:cubicBezTo>
                    <a:pt x="512" y="1499"/>
                    <a:pt x="659" y="1700"/>
                    <a:pt x="896" y="1919"/>
                  </a:cubicBezTo>
                  <a:cubicBezTo>
                    <a:pt x="1134" y="2139"/>
                    <a:pt x="1316" y="2248"/>
                    <a:pt x="1444" y="2248"/>
                  </a:cubicBezTo>
                  <a:cubicBezTo>
                    <a:pt x="1517" y="2248"/>
                    <a:pt x="1554" y="2230"/>
                    <a:pt x="1554" y="2175"/>
                  </a:cubicBezTo>
                  <a:cubicBezTo>
                    <a:pt x="1554" y="2139"/>
                    <a:pt x="1517" y="2102"/>
                    <a:pt x="1463" y="2066"/>
                  </a:cubicBezTo>
                  <a:cubicBezTo>
                    <a:pt x="1444" y="2029"/>
                    <a:pt x="1408" y="2011"/>
                    <a:pt x="1390" y="1993"/>
                  </a:cubicBezTo>
                  <a:cubicBezTo>
                    <a:pt x="1371" y="1956"/>
                    <a:pt x="1335" y="1938"/>
                    <a:pt x="1280" y="1901"/>
                  </a:cubicBezTo>
                  <a:cubicBezTo>
                    <a:pt x="1243" y="1865"/>
                    <a:pt x="1189" y="1810"/>
                    <a:pt x="1152" y="1773"/>
                  </a:cubicBezTo>
                  <a:cubicBezTo>
                    <a:pt x="1097" y="1718"/>
                    <a:pt x="1061" y="1682"/>
                    <a:pt x="1024" y="1664"/>
                  </a:cubicBezTo>
                  <a:cubicBezTo>
                    <a:pt x="1006" y="1627"/>
                    <a:pt x="951" y="1590"/>
                    <a:pt x="878" y="1517"/>
                  </a:cubicBezTo>
                  <a:cubicBezTo>
                    <a:pt x="805" y="1426"/>
                    <a:pt x="768" y="1371"/>
                    <a:pt x="768" y="1335"/>
                  </a:cubicBezTo>
                  <a:cubicBezTo>
                    <a:pt x="768" y="1316"/>
                    <a:pt x="786" y="1298"/>
                    <a:pt x="841" y="1262"/>
                  </a:cubicBezTo>
                  <a:cubicBezTo>
                    <a:pt x="914" y="1243"/>
                    <a:pt x="988" y="1207"/>
                    <a:pt x="1061" y="1152"/>
                  </a:cubicBezTo>
                  <a:cubicBezTo>
                    <a:pt x="1152" y="1115"/>
                    <a:pt x="1225" y="1061"/>
                    <a:pt x="1316" y="1006"/>
                  </a:cubicBezTo>
                  <a:cubicBezTo>
                    <a:pt x="1390" y="951"/>
                    <a:pt x="1463" y="878"/>
                    <a:pt x="1517" y="786"/>
                  </a:cubicBezTo>
                  <a:cubicBezTo>
                    <a:pt x="1591" y="695"/>
                    <a:pt x="1609" y="585"/>
                    <a:pt x="1609" y="494"/>
                  </a:cubicBezTo>
                  <a:cubicBezTo>
                    <a:pt x="1609" y="330"/>
                    <a:pt x="1554" y="220"/>
                    <a:pt x="1426" y="129"/>
                  </a:cubicBezTo>
                  <a:cubicBezTo>
                    <a:pt x="1298" y="37"/>
                    <a:pt x="1134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2"/>
            <p:cNvSpPr/>
            <p:nvPr/>
          </p:nvSpPr>
          <p:spPr>
            <a:xfrm>
              <a:off x="614100" y="1605725"/>
              <a:ext cx="42975" cy="55750"/>
            </a:xfrm>
            <a:custGeom>
              <a:avLst/>
              <a:gdLst/>
              <a:ahLst/>
              <a:cxnLst/>
              <a:rect l="l" t="t" r="r" b="b"/>
              <a:pathLst>
                <a:path w="1719" h="2230" extrusionOk="0">
                  <a:moveTo>
                    <a:pt x="1079" y="0"/>
                  </a:moveTo>
                  <a:cubicBezTo>
                    <a:pt x="658" y="0"/>
                    <a:pt x="421" y="37"/>
                    <a:pt x="384" y="110"/>
                  </a:cubicBezTo>
                  <a:cubicBezTo>
                    <a:pt x="384" y="146"/>
                    <a:pt x="366" y="165"/>
                    <a:pt x="366" y="201"/>
                  </a:cubicBezTo>
                  <a:cubicBezTo>
                    <a:pt x="366" y="347"/>
                    <a:pt x="348" y="567"/>
                    <a:pt x="275" y="804"/>
                  </a:cubicBezTo>
                  <a:cubicBezTo>
                    <a:pt x="220" y="1042"/>
                    <a:pt x="147" y="1261"/>
                    <a:pt x="92" y="1480"/>
                  </a:cubicBezTo>
                  <a:cubicBezTo>
                    <a:pt x="19" y="1681"/>
                    <a:pt x="0" y="1828"/>
                    <a:pt x="0" y="1919"/>
                  </a:cubicBezTo>
                  <a:cubicBezTo>
                    <a:pt x="0" y="2010"/>
                    <a:pt x="37" y="2083"/>
                    <a:pt x="110" y="2138"/>
                  </a:cubicBezTo>
                  <a:cubicBezTo>
                    <a:pt x="183" y="2193"/>
                    <a:pt x="256" y="2230"/>
                    <a:pt x="366" y="2230"/>
                  </a:cubicBezTo>
                  <a:cubicBezTo>
                    <a:pt x="585" y="2230"/>
                    <a:pt x="805" y="2175"/>
                    <a:pt x="1042" y="2102"/>
                  </a:cubicBezTo>
                  <a:cubicBezTo>
                    <a:pt x="1280" y="2029"/>
                    <a:pt x="1389" y="1937"/>
                    <a:pt x="1389" y="1864"/>
                  </a:cubicBezTo>
                  <a:cubicBezTo>
                    <a:pt x="1389" y="1828"/>
                    <a:pt x="1389" y="1791"/>
                    <a:pt x="1353" y="1791"/>
                  </a:cubicBezTo>
                  <a:cubicBezTo>
                    <a:pt x="1334" y="1791"/>
                    <a:pt x="1280" y="1809"/>
                    <a:pt x="1188" y="1828"/>
                  </a:cubicBezTo>
                  <a:cubicBezTo>
                    <a:pt x="896" y="1919"/>
                    <a:pt x="622" y="1956"/>
                    <a:pt x="366" y="1956"/>
                  </a:cubicBezTo>
                  <a:cubicBezTo>
                    <a:pt x="348" y="1956"/>
                    <a:pt x="329" y="1956"/>
                    <a:pt x="311" y="1937"/>
                  </a:cubicBezTo>
                  <a:cubicBezTo>
                    <a:pt x="293" y="1919"/>
                    <a:pt x="293" y="1901"/>
                    <a:pt x="293" y="1864"/>
                  </a:cubicBezTo>
                  <a:cubicBezTo>
                    <a:pt x="293" y="1791"/>
                    <a:pt x="348" y="1572"/>
                    <a:pt x="457" y="1206"/>
                  </a:cubicBezTo>
                  <a:cubicBezTo>
                    <a:pt x="695" y="1206"/>
                    <a:pt x="896" y="1188"/>
                    <a:pt x="1060" y="1151"/>
                  </a:cubicBezTo>
                  <a:cubicBezTo>
                    <a:pt x="1243" y="1115"/>
                    <a:pt x="1334" y="1060"/>
                    <a:pt x="1334" y="987"/>
                  </a:cubicBezTo>
                  <a:cubicBezTo>
                    <a:pt x="1334" y="950"/>
                    <a:pt x="1298" y="932"/>
                    <a:pt x="1225" y="932"/>
                  </a:cubicBezTo>
                  <a:cubicBezTo>
                    <a:pt x="1170" y="932"/>
                    <a:pt x="1079" y="950"/>
                    <a:pt x="951" y="950"/>
                  </a:cubicBezTo>
                  <a:cubicBezTo>
                    <a:pt x="823" y="969"/>
                    <a:pt x="731" y="969"/>
                    <a:pt x="658" y="969"/>
                  </a:cubicBezTo>
                  <a:lnTo>
                    <a:pt x="530" y="969"/>
                  </a:lnTo>
                  <a:cubicBezTo>
                    <a:pt x="604" y="676"/>
                    <a:pt x="640" y="457"/>
                    <a:pt x="640" y="311"/>
                  </a:cubicBezTo>
                  <a:cubicBezTo>
                    <a:pt x="841" y="274"/>
                    <a:pt x="969" y="256"/>
                    <a:pt x="1024" y="238"/>
                  </a:cubicBezTo>
                  <a:cubicBezTo>
                    <a:pt x="1060" y="238"/>
                    <a:pt x="1152" y="238"/>
                    <a:pt x="1280" y="219"/>
                  </a:cubicBezTo>
                  <a:cubicBezTo>
                    <a:pt x="1408" y="201"/>
                    <a:pt x="1517" y="201"/>
                    <a:pt x="1590" y="183"/>
                  </a:cubicBezTo>
                  <a:cubicBezTo>
                    <a:pt x="1682" y="165"/>
                    <a:pt x="1718" y="128"/>
                    <a:pt x="1718" y="92"/>
                  </a:cubicBezTo>
                  <a:cubicBezTo>
                    <a:pt x="1718" y="37"/>
                    <a:pt x="1517" y="0"/>
                    <a:pt x="10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2"/>
            <p:cNvSpPr/>
            <p:nvPr/>
          </p:nvSpPr>
          <p:spPr>
            <a:xfrm>
              <a:off x="660700" y="1605250"/>
              <a:ext cx="43425" cy="55775"/>
            </a:xfrm>
            <a:custGeom>
              <a:avLst/>
              <a:gdLst/>
              <a:ahLst/>
              <a:cxnLst/>
              <a:rect l="l" t="t" r="r" b="b"/>
              <a:pathLst>
                <a:path w="1737" h="2231" extrusionOk="0">
                  <a:moveTo>
                    <a:pt x="987" y="1"/>
                  </a:moveTo>
                  <a:cubicBezTo>
                    <a:pt x="567" y="1"/>
                    <a:pt x="311" y="19"/>
                    <a:pt x="183" y="19"/>
                  </a:cubicBezTo>
                  <a:cubicBezTo>
                    <a:pt x="55" y="37"/>
                    <a:pt x="0" y="56"/>
                    <a:pt x="0" y="92"/>
                  </a:cubicBezTo>
                  <a:cubicBezTo>
                    <a:pt x="0" y="147"/>
                    <a:pt x="19" y="184"/>
                    <a:pt x="55" y="220"/>
                  </a:cubicBezTo>
                  <a:cubicBezTo>
                    <a:pt x="92" y="275"/>
                    <a:pt x="128" y="293"/>
                    <a:pt x="165" y="293"/>
                  </a:cubicBezTo>
                  <a:lnTo>
                    <a:pt x="713" y="275"/>
                  </a:lnTo>
                  <a:lnTo>
                    <a:pt x="713" y="275"/>
                  </a:lnTo>
                  <a:cubicBezTo>
                    <a:pt x="695" y="476"/>
                    <a:pt x="622" y="805"/>
                    <a:pt x="512" y="1262"/>
                  </a:cubicBezTo>
                  <a:cubicBezTo>
                    <a:pt x="384" y="1719"/>
                    <a:pt x="329" y="1956"/>
                    <a:pt x="329" y="2011"/>
                  </a:cubicBezTo>
                  <a:cubicBezTo>
                    <a:pt x="329" y="2066"/>
                    <a:pt x="348" y="2102"/>
                    <a:pt x="384" y="2157"/>
                  </a:cubicBezTo>
                  <a:cubicBezTo>
                    <a:pt x="439" y="2212"/>
                    <a:pt x="476" y="2230"/>
                    <a:pt x="494" y="2230"/>
                  </a:cubicBezTo>
                  <a:cubicBezTo>
                    <a:pt x="530" y="2230"/>
                    <a:pt x="549" y="2176"/>
                    <a:pt x="585" y="2066"/>
                  </a:cubicBezTo>
                  <a:cubicBezTo>
                    <a:pt x="603" y="2011"/>
                    <a:pt x="622" y="1901"/>
                    <a:pt x="658" y="1755"/>
                  </a:cubicBezTo>
                  <a:cubicBezTo>
                    <a:pt x="695" y="1609"/>
                    <a:pt x="713" y="1499"/>
                    <a:pt x="731" y="1445"/>
                  </a:cubicBezTo>
                  <a:cubicBezTo>
                    <a:pt x="896" y="787"/>
                    <a:pt x="987" y="421"/>
                    <a:pt x="987" y="330"/>
                  </a:cubicBezTo>
                  <a:cubicBezTo>
                    <a:pt x="987" y="312"/>
                    <a:pt x="987" y="293"/>
                    <a:pt x="969" y="257"/>
                  </a:cubicBezTo>
                  <a:lnTo>
                    <a:pt x="969" y="257"/>
                  </a:lnTo>
                  <a:cubicBezTo>
                    <a:pt x="1079" y="275"/>
                    <a:pt x="1207" y="275"/>
                    <a:pt x="1334" y="275"/>
                  </a:cubicBezTo>
                  <a:cubicBezTo>
                    <a:pt x="1462" y="293"/>
                    <a:pt x="1554" y="293"/>
                    <a:pt x="1627" y="293"/>
                  </a:cubicBezTo>
                  <a:cubicBezTo>
                    <a:pt x="1700" y="293"/>
                    <a:pt x="1736" y="275"/>
                    <a:pt x="1736" y="238"/>
                  </a:cubicBezTo>
                  <a:cubicBezTo>
                    <a:pt x="1736" y="184"/>
                    <a:pt x="1663" y="129"/>
                    <a:pt x="1517" y="74"/>
                  </a:cubicBezTo>
                  <a:cubicBezTo>
                    <a:pt x="1389" y="37"/>
                    <a:pt x="1207" y="1"/>
                    <a:pt x="9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32"/>
            <p:cNvSpPr/>
            <p:nvPr/>
          </p:nvSpPr>
          <p:spPr>
            <a:xfrm>
              <a:off x="703650" y="1605250"/>
              <a:ext cx="42950" cy="55775"/>
            </a:xfrm>
            <a:custGeom>
              <a:avLst/>
              <a:gdLst/>
              <a:ahLst/>
              <a:cxnLst/>
              <a:rect l="l" t="t" r="r" b="b"/>
              <a:pathLst>
                <a:path w="1718" h="2231" extrusionOk="0">
                  <a:moveTo>
                    <a:pt x="987" y="1"/>
                  </a:moveTo>
                  <a:cubicBezTo>
                    <a:pt x="567" y="1"/>
                    <a:pt x="293" y="19"/>
                    <a:pt x="183" y="19"/>
                  </a:cubicBezTo>
                  <a:cubicBezTo>
                    <a:pt x="55" y="37"/>
                    <a:pt x="0" y="56"/>
                    <a:pt x="0" y="92"/>
                  </a:cubicBezTo>
                  <a:cubicBezTo>
                    <a:pt x="0" y="147"/>
                    <a:pt x="18" y="184"/>
                    <a:pt x="55" y="220"/>
                  </a:cubicBezTo>
                  <a:cubicBezTo>
                    <a:pt x="92" y="275"/>
                    <a:pt x="128" y="293"/>
                    <a:pt x="146" y="293"/>
                  </a:cubicBezTo>
                  <a:lnTo>
                    <a:pt x="695" y="275"/>
                  </a:lnTo>
                  <a:lnTo>
                    <a:pt x="695" y="275"/>
                  </a:lnTo>
                  <a:cubicBezTo>
                    <a:pt x="676" y="476"/>
                    <a:pt x="621" y="805"/>
                    <a:pt x="494" y="1262"/>
                  </a:cubicBezTo>
                  <a:cubicBezTo>
                    <a:pt x="384" y="1719"/>
                    <a:pt x="329" y="1956"/>
                    <a:pt x="329" y="2011"/>
                  </a:cubicBezTo>
                  <a:cubicBezTo>
                    <a:pt x="329" y="2066"/>
                    <a:pt x="347" y="2102"/>
                    <a:pt x="384" y="2157"/>
                  </a:cubicBezTo>
                  <a:cubicBezTo>
                    <a:pt x="420" y="2212"/>
                    <a:pt x="457" y="2230"/>
                    <a:pt x="494" y="2230"/>
                  </a:cubicBezTo>
                  <a:cubicBezTo>
                    <a:pt x="512" y="2230"/>
                    <a:pt x="548" y="2176"/>
                    <a:pt x="567" y="2066"/>
                  </a:cubicBezTo>
                  <a:cubicBezTo>
                    <a:pt x="585" y="2011"/>
                    <a:pt x="621" y="1901"/>
                    <a:pt x="640" y="1755"/>
                  </a:cubicBezTo>
                  <a:cubicBezTo>
                    <a:pt x="676" y="1609"/>
                    <a:pt x="713" y="1499"/>
                    <a:pt x="731" y="1445"/>
                  </a:cubicBezTo>
                  <a:cubicBezTo>
                    <a:pt x="896" y="787"/>
                    <a:pt x="969" y="421"/>
                    <a:pt x="969" y="330"/>
                  </a:cubicBezTo>
                  <a:cubicBezTo>
                    <a:pt x="969" y="312"/>
                    <a:pt x="969" y="293"/>
                    <a:pt x="969" y="257"/>
                  </a:cubicBezTo>
                  <a:cubicBezTo>
                    <a:pt x="1078" y="275"/>
                    <a:pt x="1206" y="275"/>
                    <a:pt x="1334" y="275"/>
                  </a:cubicBezTo>
                  <a:cubicBezTo>
                    <a:pt x="1444" y="293"/>
                    <a:pt x="1553" y="293"/>
                    <a:pt x="1627" y="293"/>
                  </a:cubicBezTo>
                  <a:cubicBezTo>
                    <a:pt x="1700" y="293"/>
                    <a:pt x="1718" y="275"/>
                    <a:pt x="1718" y="238"/>
                  </a:cubicBezTo>
                  <a:cubicBezTo>
                    <a:pt x="1718" y="184"/>
                    <a:pt x="1663" y="129"/>
                    <a:pt x="1517" y="74"/>
                  </a:cubicBezTo>
                  <a:cubicBezTo>
                    <a:pt x="1371" y="37"/>
                    <a:pt x="1206" y="1"/>
                    <a:pt x="9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32"/>
            <p:cNvSpPr/>
            <p:nvPr/>
          </p:nvSpPr>
          <p:spPr>
            <a:xfrm>
              <a:off x="746125" y="1605725"/>
              <a:ext cx="43425" cy="55750"/>
            </a:xfrm>
            <a:custGeom>
              <a:avLst/>
              <a:gdLst/>
              <a:ahLst/>
              <a:cxnLst/>
              <a:rect l="l" t="t" r="r" b="b"/>
              <a:pathLst>
                <a:path w="1737" h="2230" extrusionOk="0">
                  <a:moveTo>
                    <a:pt x="1097" y="0"/>
                  </a:moveTo>
                  <a:cubicBezTo>
                    <a:pt x="659" y="0"/>
                    <a:pt x="439" y="37"/>
                    <a:pt x="403" y="110"/>
                  </a:cubicBezTo>
                  <a:cubicBezTo>
                    <a:pt x="384" y="146"/>
                    <a:pt x="384" y="165"/>
                    <a:pt x="384" y="201"/>
                  </a:cubicBezTo>
                  <a:cubicBezTo>
                    <a:pt x="384" y="347"/>
                    <a:pt x="348" y="567"/>
                    <a:pt x="293" y="804"/>
                  </a:cubicBezTo>
                  <a:cubicBezTo>
                    <a:pt x="220" y="1042"/>
                    <a:pt x="165" y="1261"/>
                    <a:pt x="92" y="1480"/>
                  </a:cubicBezTo>
                  <a:cubicBezTo>
                    <a:pt x="37" y="1681"/>
                    <a:pt x="1" y="1828"/>
                    <a:pt x="1" y="1919"/>
                  </a:cubicBezTo>
                  <a:cubicBezTo>
                    <a:pt x="1" y="2010"/>
                    <a:pt x="37" y="2083"/>
                    <a:pt x="110" y="2138"/>
                  </a:cubicBezTo>
                  <a:cubicBezTo>
                    <a:pt x="183" y="2193"/>
                    <a:pt x="275" y="2230"/>
                    <a:pt x="366" y="2230"/>
                  </a:cubicBezTo>
                  <a:cubicBezTo>
                    <a:pt x="585" y="2230"/>
                    <a:pt x="823" y="2175"/>
                    <a:pt x="1061" y="2102"/>
                  </a:cubicBezTo>
                  <a:cubicBezTo>
                    <a:pt x="1298" y="2029"/>
                    <a:pt x="1408" y="1937"/>
                    <a:pt x="1408" y="1864"/>
                  </a:cubicBezTo>
                  <a:cubicBezTo>
                    <a:pt x="1408" y="1828"/>
                    <a:pt x="1389" y="1791"/>
                    <a:pt x="1353" y="1791"/>
                  </a:cubicBezTo>
                  <a:cubicBezTo>
                    <a:pt x="1353" y="1791"/>
                    <a:pt x="1298" y="1809"/>
                    <a:pt x="1188" y="1828"/>
                  </a:cubicBezTo>
                  <a:cubicBezTo>
                    <a:pt x="896" y="1919"/>
                    <a:pt x="622" y="1956"/>
                    <a:pt x="384" y="1956"/>
                  </a:cubicBezTo>
                  <a:cubicBezTo>
                    <a:pt x="348" y="1956"/>
                    <a:pt x="330" y="1956"/>
                    <a:pt x="311" y="1937"/>
                  </a:cubicBezTo>
                  <a:cubicBezTo>
                    <a:pt x="311" y="1919"/>
                    <a:pt x="293" y="1901"/>
                    <a:pt x="293" y="1864"/>
                  </a:cubicBezTo>
                  <a:cubicBezTo>
                    <a:pt x="293" y="1791"/>
                    <a:pt x="348" y="1572"/>
                    <a:pt x="476" y="1206"/>
                  </a:cubicBezTo>
                  <a:cubicBezTo>
                    <a:pt x="695" y="1206"/>
                    <a:pt x="896" y="1188"/>
                    <a:pt x="1079" y="1151"/>
                  </a:cubicBezTo>
                  <a:cubicBezTo>
                    <a:pt x="1243" y="1115"/>
                    <a:pt x="1335" y="1060"/>
                    <a:pt x="1335" y="987"/>
                  </a:cubicBezTo>
                  <a:cubicBezTo>
                    <a:pt x="1335" y="950"/>
                    <a:pt x="1298" y="932"/>
                    <a:pt x="1243" y="932"/>
                  </a:cubicBezTo>
                  <a:cubicBezTo>
                    <a:pt x="1188" y="932"/>
                    <a:pt x="1097" y="950"/>
                    <a:pt x="969" y="950"/>
                  </a:cubicBezTo>
                  <a:cubicBezTo>
                    <a:pt x="841" y="969"/>
                    <a:pt x="750" y="969"/>
                    <a:pt x="659" y="969"/>
                  </a:cubicBezTo>
                  <a:lnTo>
                    <a:pt x="531" y="969"/>
                  </a:lnTo>
                  <a:cubicBezTo>
                    <a:pt x="622" y="676"/>
                    <a:pt x="659" y="457"/>
                    <a:pt x="659" y="311"/>
                  </a:cubicBezTo>
                  <a:cubicBezTo>
                    <a:pt x="860" y="274"/>
                    <a:pt x="969" y="256"/>
                    <a:pt x="1024" y="238"/>
                  </a:cubicBezTo>
                  <a:cubicBezTo>
                    <a:pt x="1079" y="238"/>
                    <a:pt x="1170" y="238"/>
                    <a:pt x="1298" y="219"/>
                  </a:cubicBezTo>
                  <a:cubicBezTo>
                    <a:pt x="1426" y="201"/>
                    <a:pt x="1517" y="201"/>
                    <a:pt x="1609" y="183"/>
                  </a:cubicBezTo>
                  <a:cubicBezTo>
                    <a:pt x="1700" y="165"/>
                    <a:pt x="1737" y="128"/>
                    <a:pt x="1737" y="92"/>
                  </a:cubicBezTo>
                  <a:cubicBezTo>
                    <a:pt x="1737" y="37"/>
                    <a:pt x="1517" y="0"/>
                    <a:pt x="10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32"/>
            <p:cNvSpPr/>
            <p:nvPr/>
          </p:nvSpPr>
          <p:spPr>
            <a:xfrm>
              <a:off x="788150" y="1604800"/>
              <a:ext cx="40225" cy="56225"/>
            </a:xfrm>
            <a:custGeom>
              <a:avLst/>
              <a:gdLst/>
              <a:ahLst/>
              <a:cxnLst/>
              <a:rect l="l" t="t" r="r" b="b"/>
              <a:pathLst>
                <a:path w="1609" h="2249" extrusionOk="0">
                  <a:moveTo>
                    <a:pt x="1390" y="1"/>
                  </a:moveTo>
                  <a:cubicBezTo>
                    <a:pt x="1280" y="1"/>
                    <a:pt x="1134" y="55"/>
                    <a:pt x="951" y="129"/>
                  </a:cubicBezTo>
                  <a:cubicBezTo>
                    <a:pt x="787" y="202"/>
                    <a:pt x="640" y="293"/>
                    <a:pt x="567" y="384"/>
                  </a:cubicBezTo>
                  <a:cubicBezTo>
                    <a:pt x="549" y="403"/>
                    <a:pt x="513" y="439"/>
                    <a:pt x="494" y="512"/>
                  </a:cubicBezTo>
                  <a:cubicBezTo>
                    <a:pt x="476" y="567"/>
                    <a:pt x="458" y="622"/>
                    <a:pt x="458" y="677"/>
                  </a:cubicBezTo>
                  <a:cubicBezTo>
                    <a:pt x="458" y="732"/>
                    <a:pt x="494" y="805"/>
                    <a:pt x="586" y="896"/>
                  </a:cubicBezTo>
                  <a:cubicBezTo>
                    <a:pt x="659" y="987"/>
                    <a:pt x="732" y="1079"/>
                    <a:pt x="823" y="1152"/>
                  </a:cubicBezTo>
                  <a:cubicBezTo>
                    <a:pt x="933" y="1225"/>
                    <a:pt x="1006" y="1316"/>
                    <a:pt x="1079" y="1408"/>
                  </a:cubicBezTo>
                  <a:cubicBezTo>
                    <a:pt x="1170" y="1499"/>
                    <a:pt x="1207" y="1572"/>
                    <a:pt x="1207" y="1627"/>
                  </a:cubicBezTo>
                  <a:cubicBezTo>
                    <a:pt x="1207" y="1718"/>
                    <a:pt x="1152" y="1791"/>
                    <a:pt x="1024" y="1883"/>
                  </a:cubicBezTo>
                  <a:cubicBezTo>
                    <a:pt x="915" y="1956"/>
                    <a:pt x="787" y="1993"/>
                    <a:pt x="622" y="1993"/>
                  </a:cubicBezTo>
                  <a:cubicBezTo>
                    <a:pt x="549" y="1993"/>
                    <a:pt x="494" y="1974"/>
                    <a:pt x="421" y="1938"/>
                  </a:cubicBezTo>
                  <a:cubicBezTo>
                    <a:pt x="366" y="1919"/>
                    <a:pt x="312" y="1883"/>
                    <a:pt x="275" y="1846"/>
                  </a:cubicBezTo>
                  <a:cubicBezTo>
                    <a:pt x="165" y="1737"/>
                    <a:pt x="92" y="1682"/>
                    <a:pt x="74" y="1682"/>
                  </a:cubicBezTo>
                  <a:cubicBezTo>
                    <a:pt x="37" y="1682"/>
                    <a:pt x="1" y="1718"/>
                    <a:pt x="1" y="1791"/>
                  </a:cubicBezTo>
                  <a:cubicBezTo>
                    <a:pt x="1" y="1883"/>
                    <a:pt x="74" y="1974"/>
                    <a:pt x="202" y="2084"/>
                  </a:cubicBezTo>
                  <a:cubicBezTo>
                    <a:pt x="348" y="2194"/>
                    <a:pt x="513" y="2248"/>
                    <a:pt x="714" y="2248"/>
                  </a:cubicBezTo>
                  <a:cubicBezTo>
                    <a:pt x="915" y="2248"/>
                    <a:pt x="1097" y="2175"/>
                    <a:pt x="1262" y="2066"/>
                  </a:cubicBezTo>
                  <a:cubicBezTo>
                    <a:pt x="1408" y="1938"/>
                    <a:pt x="1481" y="1791"/>
                    <a:pt x="1481" y="1627"/>
                  </a:cubicBezTo>
                  <a:cubicBezTo>
                    <a:pt x="1481" y="1536"/>
                    <a:pt x="1444" y="1426"/>
                    <a:pt x="1371" y="1335"/>
                  </a:cubicBezTo>
                  <a:cubicBezTo>
                    <a:pt x="1298" y="1207"/>
                    <a:pt x="1207" y="1115"/>
                    <a:pt x="1116" y="1042"/>
                  </a:cubicBezTo>
                  <a:cubicBezTo>
                    <a:pt x="860" y="823"/>
                    <a:pt x="732" y="695"/>
                    <a:pt x="732" y="640"/>
                  </a:cubicBezTo>
                  <a:cubicBezTo>
                    <a:pt x="732" y="549"/>
                    <a:pt x="860" y="457"/>
                    <a:pt x="1097" y="366"/>
                  </a:cubicBezTo>
                  <a:cubicBezTo>
                    <a:pt x="1170" y="348"/>
                    <a:pt x="1262" y="311"/>
                    <a:pt x="1353" y="293"/>
                  </a:cubicBezTo>
                  <a:cubicBezTo>
                    <a:pt x="1444" y="275"/>
                    <a:pt x="1499" y="256"/>
                    <a:pt x="1554" y="256"/>
                  </a:cubicBezTo>
                  <a:cubicBezTo>
                    <a:pt x="1591" y="238"/>
                    <a:pt x="1609" y="220"/>
                    <a:pt x="1609" y="202"/>
                  </a:cubicBezTo>
                  <a:cubicBezTo>
                    <a:pt x="1609" y="147"/>
                    <a:pt x="1591" y="110"/>
                    <a:pt x="1554" y="74"/>
                  </a:cubicBezTo>
                  <a:cubicBezTo>
                    <a:pt x="1518" y="37"/>
                    <a:pt x="1463" y="1"/>
                    <a:pt x="1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32"/>
            <p:cNvSpPr/>
            <p:nvPr/>
          </p:nvSpPr>
          <p:spPr>
            <a:xfrm>
              <a:off x="377000" y="1700750"/>
              <a:ext cx="40225" cy="56200"/>
            </a:xfrm>
            <a:custGeom>
              <a:avLst/>
              <a:gdLst/>
              <a:ahLst/>
              <a:cxnLst/>
              <a:rect l="l" t="t" r="r" b="b"/>
              <a:pathLst>
                <a:path w="1609" h="2248" extrusionOk="0">
                  <a:moveTo>
                    <a:pt x="1389" y="0"/>
                  </a:moveTo>
                  <a:cubicBezTo>
                    <a:pt x="1279" y="0"/>
                    <a:pt x="1133" y="55"/>
                    <a:pt x="951" y="128"/>
                  </a:cubicBezTo>
                  <a:cubicBezTo>
                    <a:pt x="768" y="201"/>
                    <a:pt x="640" y="293"/>
                    <a:pt x="567" y="384"/>
                  </a:cubicBezTo>
                  <a:cubicBezTo>
                    <a:pt x="530" y="402"/>
                    <a:pt x="512" y="439"/>
                    <a:pt x="494" y="512"/>
                  </a:cubicBezTo>
                  <a:cubicBezTo>
                    <a:pt x="475" y="567"/>
                    <a:pt x="457" y="621"/>
                    <a:pt x="457" y="676"/>
                  </a:cubicBezTo>
                  <a:cubicBezTo>
                    <a:pt x="457" y="731"/>
                    <a:pt x="494" y="804"/>
                    <a:pt x="567" y="896"/>
                  </a:cubicBezTo>
                  <a:cubicBezTo>
                    <a:pt x="658" y="987"/>
                    <a:pt x="731" y="1078"/>
                    <a:pt x="823" y="1151"/>
                  </a:cubicBezTo>
                  <a:cubicBezTo>
                    <a:pt x="914" y="1225"/>
                    <a:pt x="1005" y="1316"/>
                    <a:pt x="1078" y="1407"/>
                  </a:cubicBezTo>
                  <a:cubicBezTo>
                    <a:pt x="1152" y="1499"/>
                    <a:pt x="1206" y="1572"/>
                    <a:pt x="1206" y="1627"/>
                  </a:cubicBezTo>
                  <a:cubicBezTo>
                    <a:pt x="1206" y="1718"/>
                    <a:pt x="1133" y="1791"/>
                    <a:pt x="1024" y="1882"/>
                  </a:cubicBezTo>
                  <a:cubicBezTo>
                    <a:pt x="914" y="1955"/>
                    <a:pt x="768" y="1992"/>
                    <a:pt x="622" y="1992"/>
                  </a:cubicBezTo>
                  <a:cubicBezTo>
                    <a:pt x="549" y="1992"/>
                    <a:pt x="475" y="1974"/>
                    <a:pt x="421" y="1937"/>
                  </a:cubicBezTo>
                  <a:cubicBezTo>
                    <a:pt x="347" y="1919"/>
                    <a:pt x="311" y="1882"/>
                    <a:pt x="256" y="1846"/>
                  </a:cubicBezTo>
                  <a:cubicBezTo>
                    <a:pt x="165" y="1736"/>
                    <a:pt x="92" y="1681"/>
                    <a:pt x="55" y="1681"/>
                  </a:cubicBezTo>
                  <a:cubicBezTo>
                    <a:pt x="19" y="1681"/>
                    <a:pt x="0" y="1718"/>
                    <a:pt x="0" y="1791"/>
                  </a:cubicBezTo>
                  <a:cubicBezTo>
                    <a:pt x="0" y="1882"/>
                    <a:pt x="73" y="1974"/>
                    <a:pt x="201" y="2083"/>
                  </a:cubicBezTo>
                  <a:cubicBezTo>
                    <a:pt x="329" y="2193"/>
                    <a:pt x="494" y="2248"/>
                    <a:pt x="713" y="2248"/>
                  </a:cubicBezTo>
                  <a:cubicBezTo>
                    <a:pt x="914" y="2248"/>
                    <a:pt x="1097" y="2175"/>
                    <a:pt x="1243" y="2065"/>
                  </a:cubicBezTo>
                  <a:cubicBezTo>
                    <a:pt x="1407" y="1937"/>
                    <a:pt x="1480" y="1791"/>
                    <a:pt x="1480" y="1627"/>
                  </a:cubicBezTo>
                  <a:cubicBezTo>
                    <a:pt x="1480" y="1535"/>
                    <a:pt x="1444" y="1426"/>
                    <a:pt x="1371" y="1334"/>
                  </a:cubicBezTo>
                  <a:cubicBezTo>
                    <a:pt x="1298" y="1206"/>
                    <a:pt x="1206" y="1115"/>
                    <a:pt x="1115" y="1042"/>
                  </a:cubicBezTo>
                  <a:cubicBezTo>
                    <a:pt x="859" y="822"/>
                    <a:pt x="731" y="695"/>
                    <a:pt x="731" y="640"/>
                  </a:cubicBezTo>
                  <a:cubicBezTo>
                    <a:pt x="731" y="548"/>
                    <a:pt x="859" y="457"/>
                    <a:pt x="1097" y="366"/>
                  </a:cubicBezTo>
                  <a:cubicBezTo>
                    <a:pt x="1170" y="347"/>
                    <a:pt x="1243" y="311"/>
                    <a:pt x="1334" y="293"/>
                  </a:cubicBezTo>
                  <a:cubicBezTo>
                    <a:pt x="1426" y="274"/>
                    <a:pt x="1499" y="256"/>
                    <a:pt x="1554" y="256"/>
                  </a:cubicBezTo>
                  <a:cubicBezTo>
                    <a:pt x="1590" y="238"/>
                    <a:pt x="1608" y="219"/>
                    <a:pt x="1608" y="201"/>
                  </a:cubicBezTo>
                  <a:cubicBezTo>
                    <a:pt x="1608" y="146"/>
                    <a:pt x="1590" y="110"/>
                    <a:pt x="1554" y="73"/>
                  </a:cubicBezTo>
                  <a:cubicBezTo>
                    <a:pt x="1499" y="37"/>
                    <a:pt x="1462" y="0"/>
                    <a:pt x="13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32"/>
            <p:cNvSpPr/>
            <p:nvPr/>
          </p:nvSpPr>
          <p:spPr>
            <a:xfrm>
              <a:off x="423600" y="1701200"/>
              <a:ext cx="58050" cy="55750"/>
            </a:xfrm>
            <a:custGeom>
              <a:avLst/>
              <a:gdLst/>
              <a:ahLst/>
              <a:cxnLst/>
              <a:rect l="l" t="t" r="r" b="b"/>
              <a:pathLst>
                <a:path w="2322" h="2230" extrusionOk="0">
                  <a:moveTo>
                    <a:pt x="475" y="0"/>
                  </a:moveTo>
                  <a:cubicBezTo>
                    <a:pt x="457" y="0"/>
                    <a:pt x="439" y="0"/>
                    <a:pt x="421" y="19"/>
                  </a:cubicBezTo>
                  <a:cubicBezTo>
                    <a:pt x="421" y="37"/>
                    <a:pt x="421" y="55"/>
                    <a:pt x="421" y="92"/>
                  </a:cubicBezTo>
                  <a:cubicBezTo>
                    <a:pt x="421" y="220"/>
                    <a:pt x="347" y="567"/>
                    <a:pt x="201" y="1097"/>
                  </a:cubicBezTo>
                  <a:cubicBezTo>
                    <a:pt x="73" y="1645"/>
                    <a:pt x="0" y="1937"/>
                    <a:pt x="0" y="1974"/>
                  </a:cubicBezTo>
                  <a:cubicBezTo>
                    <a:pt x="0" y="2029"/>
                    <a:pt x="19" y="2084"/>
                    <a:pt x="55" y="2138"/>
                  </a:cubicBezTo>
                  <a:cubicBezTo>
                    <a:pt x="92" y="2193"/>
                    <a:pt x="128" y="2230"/>
                    <a:pt x="146" y="2230"/>
                  </a:cubicBezTo>
                  <a:cubicBezTo>
                    <a:pt x="165" y="2230"/>
                    <a:pt x="183" y="2212"/>
                    <a:pt x="201" y="2175"/>
                  </a:cubicBezTo>
                  <a:cubicBezTo>
                    <a:pt x="201" y="2157"/>
                    <a:pt x="201" y="2138"/>
                    <a:pt x="220" y="2102"/>
                  </a:cubicBezTo>
                  <a:cubicBezTo>
                    <a:pt x="220" y="2084"/>
                    <a:pt x="238" y="2065"/>
                    <a:pt x="238" y="2029"/>
                  </a:cubicBezTo>
                  <a:cubicBezTo>
                    <a:pt x="256" y="1992"/>
                    <a:pt x="274" y="1956"/>
                    <a:pt x="274" y="1919"/>
                  </a:cubicBezTo>
                  <a:cubicBezTo>
                    <a:pt x="293" y="1901"/>
                    <a:pt x="293" y="1864"/>
                    <a:pt x="311" y="1810"/>
                  </a:cubicBezTo>
                  <a:cubicBezTo>
                    <a:pt x="329" y="1773"/>
                    <a:pt x="329" y="1736"/>
                    <a:pt x="347" y="1700"/>
                  </a:cubicBezTo>
                  <a:cubicBezTo>
                    <a:pt x="347" y="1663"/>
                    <a:pt x="366" y="1609"/>
                    <a:pt x="384" y="1572"/>
                  </a:cubicBezTo>
                  <a:cubicBezTo>
                    <a:pt x="384" y="1517"/>
                    <a:pt x="421" y="1408"/>
                    <a:pt x="457" y="1243"/>
                  </a:cubicBezTo>
                  <a:cubicBezTo>
                    <a:pt x="512" y="1097"/>
                    <a:pt x="548" y="896"/>
                    <a:pt x="585" y="677"/>
                  </a:cubicBezTo>
                  <a:cubicBezTo>
                    <a:pt x="713" y="1097"/>
                    <a:pt x="823" y="1353"/>
                    <a:pt x="896" y="1462"/>
                  </a:cubicBezTo>
                  <a:cubicBezTo>
                    <a:pt x="950" y="1535"/>
                    <a:pt x="1005" y="1554"/>
                    <a:pt x="1060" y="1554"/>
                  </a:cubicBezTo>
                  <a:cubicBezTo>
                    <a:pt x="1115" y="1554"/>
                    <a:pt x="1188" y="1517"/>
                    <a:pt x="1279" y="1408"/>
                  </a:cubicBezTo>
                  <a:cubicBezTo>
                    <a:pt x="1371" y="1316"/>
                    <a:pt x="1608" y="1024"/>
                    <a:pt x="2010" y="530"/>
                  </a:cubicBezTo>
                  <a:lnTo>
                    <a:pt x="2010" y="530"/>
                  </a:lnTo>
                  <a:cubicBezTo>
                    <a:pt x="1919" y="768"/>
                    <a:pt x="1846" y="1042"/>
                    <a:pt x="1773" y="1353"/>
                  </a:cubicBezTo>
                  <a:cubicBezTo>
                    <a:pt x="1700" y="1663"/>
                    <a:pt x="1663" y="1864"/>
                    <a:pt x="1663" y="1937"/>
                  </a:cubicBezTo>
                  <a:cubicBezTo>
                    <a:pt x="1663" y="2029"/>
                    <a:pt x="1681" y="2102"/>
                    <a:pt x="1700" y="2157"/>
                  </a:cubicBezTo>
                  <a:cubicBezTo>
                    <a:pt x="1736" y="2193"/>
                    <a:pt x="1755" y="2230"/>
                    <a:pt x="1791" y="2230"/>
                  </a:cubicBezTo>
                  <a:cubicBezTo>
                    <a:pt x="1809" y="2230"/>
                    <a:pt x="1846" y="2157"/>
                    <a:pt x="1882" y="2047"/>
                  </a:cubicBezTo>
                  <a:cubicBezTo>
                    <a:pt x="1901" y="1974"/>
                    <a:pt x="1901" y="1919"/>
                    <a:pt x="1919" y="1846"/>
                  </a:cubicBezTo>
                  <a:cubicBezTo>
                    <a:pt x="1937" y="1773"/>
                    <a:pt x="1956" y="1682"/>
                    <a:pt x="1992" y="1590"/>
                  </a:cubicBezTo>
                  <a:cubicBezTo>
                    <a:pt x="2010" y="1481"/>
                    <a:pt x="2029" y="1389"/>
                    <a:pt x="2047" y="1316"/>
                  </a:cubicBezTo>
                  <a:cubicBezTo>
                    <a:pt x="2065" y="1243"/>
                    <a:pt x="2102" y="1152"/>
                    <a:pt x="2138" y="1024"/>
                  </a:cubicBezTo>
                  <a:cubicBezTo>
                    <a:pt x="2175" y="896"/>
                    <a:pt x="2193" y="804"/>
                    <a:pt x="2211" y="750"/>
                  </a:cubicBezTo>
                  <a:cubicBezTo>
                    <a:pt x="2230" y="695"/>
                    <a:pt x="2248" y="622"/>
                    <a:pt x="2266" y="549"/>
                  </a:cubicBezTo>
                  <a:cubicBezTo>
                    <a:pt x="2284" y="457"/>
                    <a:pt x="2303" y="402"/>
                    <a:pt x="2321" y="348"/>
                  </a:cubicBezTo>
                  <a:cubicBezTo>
                    <a:pt x="2321" y="293"/>
                    <a:pt x="2321" y="256"/>
                    <a:pt x="2321" y="220"/>
                  </a:cubicBezTo>
                  <a:cubicBezTo>
                    <a:pt x="2321" y="183"/>
                    <a:pt x="2303" y="128"/>
                    <a:pt x="2266" y="92"/>
                  </a:cubicBezTo>
                  <a:cubicBezTo>
                    <a:pt x="2211" y="55"/>
                    <a:pt x="2175" y="37"/>
                    <a:pt x="2138" y="37"/>
                  </a:cubicBezTo>
                  <a:cubicBezTo>
                    <a:pt x="2102" y="37"/>
                    <a:pt x="2047" y="74"/>
                    <a:pt x="1956" y="183"/>
                  </a:cubicBezTo>
                  <a:cubicBezTo>
                    <a:pt x="1864" y="275"/>
                    <a:pt x="1736" y="439"/>
                    <a:pt x="1554" y="677"/>
                  </a:cubicBezTo>
                  <a:cubicBezTo>
                    <a:pt x="1371" y="914"/>
                    <a:pt x="1225" y="1097"/>
                    <a:pt x="1097" y="1225"/>
                  </a:cubicBezTo>
                  <a:cubicBezTo>
                    <a:pt x="1005" y="1042"/>
                    <a:pt x="914" y="841"/>
                    <a:pt x="841" y="640"/>
                  </a:cubicBezTo>
                  <a:cubicBezTo>
                    <a:pt x="786" y="439"/>
                    <a:pt x="731" y="311"/>
                    <a:pt x="731" y="238"/>
                  </a:cubicBezTo>
                  <a:cubicBezTo>
                    <a:pt x="731" y="183"/>
                    <a:pt x="695" y="128"/>
                    <a:pt x="622" y="74"/>
                  </a:cubicBezTo>
                  <a:cubicBezTo>
                    <a:pt x="548" y="19"/>
                    <a:pt x="512" y="0"/>
                    <a:pt x="4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2"/>
            <p:cNvSpPr/>
            <p:nvPr/>
          </p:nvSpPr>
          <p:spPr>
            <a:xfrm>
              <a:off x="486650" y="1700750"/>
              <a:ext cx="42950" cy="56200"/>
            </a:xfrm>
            <a:custGeom>
              <a:avLst/>
              <a:gdLst/>
              <a:ahLst/>
              <a:cxnLst/>
              <a:rect l="l" t="t" r="r" b="b"/>
              <a:pathLst>
                <a:path w="1718" h="2248" extrusionOk="0">
                  <a:moveTo>
                    <a:pt x="1115" y="274"/>
                  </a:moveTo>
                  <a:cubicBezTo>
                    <a:pt x="1188" y="274"/>
                    <a:pt x="1261" y="329"/>
                    <a:pt x="1334" y="420"/>
                  </a:cubicBezTo>
                  <a:cubicBezTo>
                    <a:pt x="1389" y="530"/>
                    <a:pt x="1425" y="658"/>
                    <a:pt x="1425" y="822"/>
                  </a:cubicBezTo>
                  <a:cubicBezTo>
                    <a:pt x="1425" y="987"/>
                    <a:pt x="1371" y="1170"/>
                    <a:pt x="1279" y="1352"/>
                  </a:cubicBezTo>
                  <a:cubicBezTo>
                    <a:pt x="1170" y="1535"/>
                    <a:pt x="1060" y="1681"/>
                    <a:pt x="914" y="1809"/>
                  </a:cubicBezTo>
                  <a:cubicBezTo>
                    <a:pt x="768" y="1937"/>
                    <a:pt x="658" y="1992"/>
                    <a:pt x="548" y="1992"/>
                  </a:cubicBezTo>
                  <a:cubicBezTo>
                    <a:pt x="475" y="1992"/>
                    <a:pt x="420" y="1955"/>
                    <a:pt x="366" y="1882"/>
                  </a:cubicBezTo>
                  <a:cubicBezTo>
                    <a:pt x="311" y="1809"/>
                    <a:pt x="292" y="1718"/>
                    <a:pt x="292" y="1608"/>
                  </a:cubicBezTo>
                  <a:cubicBezTo>
                    <a:pt x="292" y="1407"/>
                    <a:pt x="347" y="1206"/>
                    <a:pt x="439" y="987"/>
                  </a:cubicBezTo>
                  <a:cubicBezTo>
                    <a:pt x="548" y="768"/>
                    <a:pt x="658" y="603"/>
                    <a:pt x="786" y="475"/>
                  </a:cubicBezTo>
                  <a:cubicBezTo>
                    <a:pt x="914" y="329"/>
                    <a:pt x="1023" y="274"/>
                    <a:pt x="1115" y="274"/>
                  </a:cubicBezTo>
                  <a:close/>
                  <a:moveTo>
                    <a:pt x="1096" y="0"/>
                  </a:moveTo>
                  <a:cubicBezTo>
                    <a:pt x="987" y="0"/>
                    <a:pt x="859" y="55"/>
                    <a:pt x="731" y="146"/>
                  </a:cubicBezTo>
                  <a:cubicBezTo>
                    <a:pt x="603" y="238"/>
                    <a:pt x="475" y="366"/>
                    <a:pt x="366" y="512"/>
                  </a:cubicBezTo>
                  <a:cubicBezTo>
                    <a:pt x="256" y="658"/>
                    <a:pt x="183" y="822"/>
                    <a:pt x="110" y="1023"/>
                  </a:cubicBezTo>
                  <a:cubicBezTo>
                    <a:pt x="37" y="1225"/>
                    <a:pt x="0" y="1426"/>
                    <a:pt x="0" y="1627"/>
                  </a:cubicBezTo>
                  <a:cubicBezTo>
                    <a:pt x="0" y="1773"/>
                    <a:pt x="55" y="1901"/>
                    <a:pt x="146" y="2047"/>
                  </a:cubicBezTo>
                  <a:cubicBezTo>
                    <a:pt x="256" y="2175"/>
                    <a:pt x="384" y="2248"/>
                    <a:pt x="530" y="2248"/>
                  </a:cubicBezTo>
                  <a:cubicBezTo>
                    <a:pt x="713" y="2248"/>
                    <a:pt x="914" y="2175"/>
                    <a:pt x="1096" y="2010"/>
                  </a:cubicBezTo>
                  <a:cubicBezTo>
                    <a:pt x="1279" y="1864"/>
                    <a:pt x="1444" y="1663"/>
                    <a:pt x="1553" y="1444"/>
                  </a:cubicBezTo>
                  <a:cubicBezTo>
                    <a:pt x="1663" y="1206"/>
                    <a:pt x="1718" y="1005"/>
                    <a:pt x="1718" y="786"/>
                  </a:cubicBezTo>
                  <a:cubicBezTo>
                    <a:pt x="1718" y="585"/>
                    <a:pt x="1663" y="402"/>
                    <a:pt x="1535" y="238"/>
                  </a:cubicBezTo>
                  <a:cubicBezTo>
                    <a:pt x="1425" y="73"/>
                    <a:pt x="1261" y="0"/>
                    <a:pt x="10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2"/>
            <p:cNvSpPr/>
            <p:nvPr/>
          </p:nvSpPr>
          <p:spPr>
            <a:xfrm>
              <a:off x="535525" y="1701200"/>
              <a:ext cx="42500" cy="55750"/>
            </a:xfrm>
            <a:custGeom>
              <a:avLst/>
              <a:gdLst/>
              <a:ahLst/>
              <a:cxnLst/>
              <a:rect l="l" t="t" r="r" b="b"/>
              <a:pathLst>
                <a:path w="1700" h="2230" extrusionOk="0">
                  <a:moveTo>
                    <a:pt x="494" y="0"/>
                  </a:moveTo>
                  <a:cubicBezTo>
                    <a:pt x="457" y="0"/>
                    <a:pt x="439" y="0"/>
                    <a:pt x="439" y="19"/>
                  </a:cubicBezTo>
                  <a:cubicBezTo>
                    <a:pt x="421" y="37"/>
                    <a:pt x="421" y="55"/>
                    <a:pt x="421" y="92"/>
                  </a:cubicBezTo>
                  <a:cubicBezTo>
                    <a:pt x="421" y="238"/>
                    <a:pt x="348" y="567"/>
                    <a:pt x="201" y="1097"/>
                  </a:cubicBezTo>
                  <a:cubicBezTo>
                    <a:pt x="73" y="1645"/>
                    <a:pt x="0" y="1937"/>
                    <a:pt x="0" y="1992"/>
                  </a:cubicBezTo>
                  <a:cubicBezTo>
                    <a:pt x="0" y="2047"/>
                    <a:pt x="19" y="2102"/>
                    <a:pt x="55" y="2157"/>
                  </a:cubicBezTo>
                  <a:cubicBezTo>
                    <a:pt x="92" y="2193"/>
                    <a:pt x="128" y="2230"/>
                    <a:pt x="165" y="2230"/>
                  </a:cubicBezTo>
                  <a:cubicBezTo>
                    <a:pt x="183" y="2230"/>
                    <a:pt x="220" y="2120"/>
                    <a:pt x="293" y="1883"/>
                  </a:cubicBezTo>
                  <a:cubicBezTo>
                    <a:pt x="348" y="1700"/>
                    <a:pt x="421" y="1535"/>
                    <a:pt x="475" y="1426"/>
                  </a:cubicBezTo>
                  <a:cubicBezTo>
                    <a:pt x="512" y="1554"/>
                    <a:pt x="567" y="1663"/>
                    <a:pt x="640" y="1773"/>
                  </a:cubicBezTo>
                  <a:cubicBezTo>
                    <a:pt x="713" y="1883"/>
                    <a:pt x="804" y="1956"/>
                    <a:pt x="896" y="2029"/>
                  </a:cubicBezTo>
                  <a:cubicBezTo>
                    <a:pt x="987" y="2084"/>
                    <a:pt x="1079" y="2138"/>
                    <a:pt x="1170" y="2175"/>
                  </a:cubicBezTo>
                  <a:cubicBezTo>
                    <a:pt x="1261" y="2212"/>
                    <a:pt x="1334" y="2230"/>
                    <a:pt x="1426" y="2230"/>
                  </a:cubicBezTo>
                  <a:cubicBezTo>
                    <a:pt x="1517" y="2230"/>
                    <a:pt x="1554" y="2193"/>
                    <a:pt x="1554" y="2138"/>
                  </a:cubicBezTo>
                  <a:cubicBezTo>
                    <a:pt x="1554" y="2102"/>
                    <a:pt x="1517" y="2065"/>
                    <a:pt x="1462" y="2029"/>
                  </a:cubicBezTo>
                  <a:cubicBezTo>
                    <a:pt x="1407" y="2011"/>
                    <a:pt x="1334" y="1956"/>
                    <a:pt x="1225" y="1919"/>
                  </a:cubicBezTo>
                  <a:cubicBezTo>
                    <a:pt x="1005" y="1791"/>
                    <a:pt x="841" y="1663"/>
                    <a:pt x="768" y="1481"/>
                  </a:cubicBezTo>
                  <a:cubicBezTo>
                    <a:pt x="731" y="1389"/>
                    <a:pt x="695" y="1298"/>
                    <a:pt x="695" y="1207"/>
                  </a:cubicBezTo>
                  <a:cubicBezTo>
                    <a:pt x="823" y="1042"/>
                    <a:pt x="969" y="878"/>
                    <a:pt x="1133" y="695"/>
                  </a:cubicBezTo>
                  <a:cubicBezTo>
                    <a:pt x="1316" y="530"/>
                    <a:pt x="1444" y="402"/>
                    <a:pt x="1535" y="311"/>
                  </a:cubicBezTo>
                  <a:cubicBezTo>
                    <a:pt x="1645" y="220"/>
                    <a:pt x="1700" y="165"/>
                    <a:pt x="1700" y="128"/>
                  </a:cubicBezTo>
                  <a:cubicBezTo>
                    <a:pt x="1700" y="110"/>
                    <a:pt x="1682" y="74"/>
                    <a:pt x="1645" y="55"/>
                  </a:cubicBezTo>
                  <a:cubicBezTo>
                    <a:pt x="1608" y="19"/>
                    <a:pt x="1572" y="19"/>
                    <a:pt x="1517" y="19"/>
                  </a:cubicBezTo>
                  <a:cubicBezTo>
                    <a:pt x="1462" y="19"/>
                    <a:pt x="1334" y="128"/>
                    <a:pt x="1115" y="348"/>
                  </a:cubicBezTo>
                  <a:cubicBezTo>
                    <a:pt x="896" y="567"/>
                    <a:pt x="695" y="804"/>
                    <a:pt x="494" y="1079"/>
                  </a:cubicBezTo>
                  <a:cubicBezTo>
                    <a:pt x="603" y="658"/>
                    <a:pt x="658" y="402"/>
                    <a:pt x="658" y="311"/>
                  </a:cubicBezTo>
                  <a:cubicBezTo>
                    <a:pt x="658" y="238"/>
                    <a:pt x="640" y="165"/>
                    <a:pt x="603" y="92"/>
                  </a:cubicBezTo>
                  <a:cubicBezTo>
                    <a:pt x="549" y="19"/>
                    <a:pt x="512" y="0"/>
                    <a:pt x="4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2"/>
            <p:cNvSpPr/>
            <p:nvPr/>
          </p:nvSpPr>
          <p:spPr>
            <a:xfrm>
              <a:off x="583500" y="1701650"/>
              <a:ext cx="43425" cy="55775"/>
            </a:xfrm>
            <a:custGeom>
              <a:avLst/>
              <a:gdLst/>
              <a:ahLst/>
              <a:cxnLst/>
              <a:rect l="l" t="t" r="r" b="b"/>
              <a:pathLst>
                <a:path w="1737" h="2231" extrusionOk="0">
                  <a:moveTo>
                    <a:pt x="1097" y="1"/>
                  </a:moveTo>
                  <a:cubicBezTo>
                    <a:pt x="658" y="1"/>
                    <a:pt x="439" y="37"/>
                    <a:pt x="402" y="110"/>
                  </a:cubicBezTo>
                  <a:cubicBezTo>
                    <a:pt x="384" y="147"/>
                    <a:pt x="384" y="165"/>
                    <a:pt x="384" y="183"/>
                  </a:cubicBezTo>
                  <a:cubicBezTo>
                    <a:pt x="384" y="348"/>
                    <a:pt x="347" y="567"/>
                    <a:pt x="293" y="805"/>
                  </a:cubicBezTo>
                  <a:cubicBezTo>
                    <a:pt x="219" y="1042"/>
                    <a:pt x="165" y="1262"/>
                    <a:pt x="91" y="1463"/>
                  </a:cubicBezTo>
                  <a:cubicBezTo>
                    <a:pt x="37" y="1682"/>
                    <a:pt x="0" y="1828"/>
                    <a:pt x="0" y="1919"/>
                  </a:cubicBezTo>
                  <a:cubicBezTo>
                    <a:pt x="0" y="2011"/>
                    <a:pt x="37" y="2084"/>
                    <a:pt x="110" y="2139"/>
                  </a:cubicBezTo>
                  <a:cubicBezTo>
                    <a:pt x="183" y="2194"/>
                    <a:pt x="274" y="2230"/>
                    <a:pt x="366" y="2230"/>
                  </a:cubicBezTo>
                  <a:cubicBezTo>
                    <a:pt x="585" y="2230"/>
                    <a:pt x="822" y="2175"/>
                    <a:pt x="1042" y="2102"/>
                  </a:cubicBezTo>
                  <a:cubicBezTo>
                    <a:pt x="1279" y="2029"/>
                    <a:pt x="1407" y="1938"/>
                    <a:pt x="1407" y="1865"/>
                  </a:cubicBezTo>
                  <a:cubicBezTo>
                    <a:pt x="1407" y="1828"/>
                    <a:pt x="1389" y="1792"/>
                    <a:pt x="1352" y="1792"/>
                  </a:cubicBezTo>
                  <a:cubicBezTo>
                    <a:pt x="1334" y="1792"/>
                    <a:pt x="1279" y="1810"/>
                    <a:pt x="1188" y="1828"/>
                  </a:cubicBezTo>
                  <a:cubicBezTo>
                    <a:pt x="896" y="1919"/>
                    <a:pt x="621" y="1956"/>
                    <a:pt x="384" y="1956"/>
                  </a:cubicBezTo>
                  <a:cubicBezTo>
                    <a:pt x="347" y="1956"/>
                    <a:pt x="329" y="1956"/>
                    <a:pt x="311" y="1938"/>
                  </a:cubicBezTo>
                  <a:cubicBezTo>
                    <a:pt x="293" y="1919"/>
                    <a:pt x="293" y="1901"/>
                    <a:pt x="293" y="1865"/>
                  </a:cubicBezTo>
                  <a:cubicBezTo>
                    <a:pt x="293" y="1792"/>
                    <a:pt x="347" y="1572"/>
                    <a:pt x="457" y="1207"/>
                  </a:cubicBezTo>
                  <a:cubicBezTo>
                    <a:pt x="695" y="1207"/>
                    <a:pt x="896" y="1189"/>
                    <a:pt x="1078" y="1152"/>
                  </a:cubicBezTo>
                  <a:cubicBezTo>
                    <a:pt x="1243" y="1115"/>
                    <a:pt x="1334" y="1061"/>
                    <a:pt x="1334" y="987"/>
                  </a:cubicBezTo>
                  <a:cubicBezTo>
                    <a:pt x="1334" y="951"/>
                    <a:pt x="1298" y="933"/>
                    <a:pt x="1243" y="933"/>
                  </a:cubicBezTo>
                  <a:cubicBezTo>
                    <a:pt x="1170" y="933"/>
                    <a:pt x="1078" y="951"/>
                    <a:pt x="969" y="951"/>
                  </a:cubicBezTo>
                  <a:cubicBezTo>
                    <a:pt x="841" y="969"/>
                    <a:pt x="731" y="969"/>
                    <a:pt x="658" y="969"/>
                  </a:cubicBezTo>
                  <a:lnTo>
                    <a:pt x="530" y="969"/>
                  </a:lnTo>
                  <a:cubicBezTo>
                    <a:pt x="621" y="677"/>
                    <a:pt x="658" y="458"/>
                    <a:pt x="658" y="311"/>
                  </a:cubicBezTo>
                  <a:cubicBezTo>
                    <a:pt x="859" y="275"/>
                    <a:pt x="969" y="257"/>
                    <a:pt x="1023" y="238"/>
                  </a:cubicBezTo>
                  <a:cubicBezTo>
                    <a:pt x="1078" y="238"/>
                    <a:pt x="1170" y="238"/>
                    <a:pt x="1298" y="220"/>
                  </a:cubicBezTo>
                  <a:cubicBezTo>
                    <a:pt x="1425" y="202"/>
                    <a:pt x="1517" y="202"/>
                    <a:pt x="1590" y="183"/>
                  </a:cubicBezTo>
                  <a:cubicBezTo>
                    <a:pt x="1681" y="165"/>
                    <a:pt x="1736" y="129"/>
                    <a:pt x="1736" y="92"/>
                  </a:cubicBezTo>
                  <a:cubicBezTo>
                    <a:pt x="1736" y="37"/>
                    <a:pt x="1517" y="1"/>
                    <a:pt x="10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2"/>
            <p:cNvSpPr/>
            <p:nvPr/>
          </p:nvSpPr>
          <p:spPr>
            <a:xfrm>
              <a:off x="631450" y="1700750"/>
              <a:ext cx="42975" cy="56675"/>
            </a:xfrm>
            <a:custGeom>
              <a:avLst/>
              <a:gdLst/>
              <a:ahLst/>
              <a:cxnLst/>
              <a:rect l="l" t="t" r="r" b="b"/>
              <a:pathLst>
                <a:path w="1719" h="2267" extrusionOk="0">
                  <a:moveTo>
                    <a:pt x="622" y="366"/>
                  </a:moveTo>
                  <a:cubicBezTo>
                    <a:pt x="841" y="439"/>
                    <a:pt x="1024" y="548"/>
                    <a:pt x="1170" y="695"/>
                  </a:cubicBezTo>
                  <a:cubicBezTo>
                    <a:pt x="1335" y="859"/>
                    <a:pt x="1408" y="1005"/>
                    <a:pt x="1408" y="1133"/>
                  </a:cubicBezTo>
                  <a:cubicBezTo>
                    <a:pt x="1408" y="1206"/>
                    <a:pt x="1353" y="1298"/>
                    <a:pt x="1225" y="1426"/>
                  </a:cubicBezTo>
                  <a:cubicBezTo>
                    <a:pt x="1116" y="1553"/>
                    <a:pt x="969" y="1663"/>
                    <a:pt x="787" y="1791"/>
                  </a:cubicBezTo>
                  <a:cubicBezTo>
                    <a:pt x="604" y="1882"/>
                    <a:pt x="439" y="1955"/>
                    <a:pt x="293" y="1974"/>
                  </a:cubicBezTo>
                  <a:cubicBezTo>
                    <a:pt x="312" y="1809"/>
                    <a:pt x="348" y="1645"/>
                    <a:pt x="385" y="1517"/>
                  </a:cubicBezTo>
                  <a:cubicBezTo>
                    <a:pt x="476" y="1170"/>
                    <a:pt x="549" y="932"/>
                    <a:pt x="586" y="786"/>
                  </a:cubicBezTo>
                  <a:cubicBezTo>
                    <a:pt x="622" y="658"/>
                    <a:pt x="640" y="548"/>
                    <a:pt x="640" y="512"/>
                  </a:cubicBezTo>
                  <a:cubicBezTo>
                    <a:pt x="640" y="457"/>
                    <a:pt x="640" y="402"/>
                    <a:pt x="622" y="366"/>
                  </a:cubicBezTo>
                  <a:close/>
                  <a:moveTo>
                    <a:pt x="238" y="0"/>
                  </a:moveTo>
                  <a:cubicBezTo>
                    <a:pt x="202" y="0"/>
                    <a:pt x="165" y="18"/>
                    <a:pt x="165" y="55"/>
                  </a:cubicBezTo>
                  <a:cubicBezTo>
                    <a:pt x="165" y="110"/>
                    <a:pt x="184" y="146"/>
                    <a:pt x="238" y="183"/>
                  </a:cubicBezTo>
                  <a:cubicBezTo>
                    <a:pt x="275" y="238"/>
                    <a:pt x="330" y="274"/>
                    <a:pt x="403" y="293"/>
                  </a:cubicBezTo>
                  <a:cubicBezTo>
                    <a:pt x="385" y="439"/>
                    <a:pt x="312" y="731"/>
                    <a:pt x="202" y="1170"/>
                  </a:cubicBezTo>
                  <a:cubicBezTo>
                    <a:pt x="74" y="1627"/>
                    <a:pt x="1" y="1882"/>
                    <a:pt x="1" y="1955"/>
                  </a:cubicBezTo>
                  <a:cubicBezTo>
                    <a:pt x="1" y="2010"/>
                    <a:pt x="37" y="2083"/>
                    <a:pt x="92" y="2156"/>
                  </a:cubicBezTo>
                  <a:cubicBezTo>
                    <a:pt x="147" y="2230"/>
                    <a:pt x="184" y="2266"/>
                    <a:pt x="220" y="2266"/>
                  </a:cubicBezTo>
                  <a:cubicBezTo>
                    <a:pt x="385" y="2266"/>
                    <a:pt x="586" y="2193"/>
                    <a:pt x="823" y="2083"/>
                  </a:cubicBezTo>
                  <a:cubicBezTo>
                    <a:pt x="1043" y="1955"/>
                    <a:pt x="1262" y="1809"/>
                    <a:pt x="1445" y="1627"/>
                  </a:cubicBezTo>
                  <a:cubicBezTo>
                    <a:pt x="1627" y="1444"/>
                    <a:pt x="1719" y="1298"/>
                    <a:pt x="1719" y="1170"/>
                  </a:cubicBezTo>
                  <a:cubicBezTo>
                    <a:pt x="1719" y="969"/>
                    <a:pt x="1627" y="768"/>
                    <a:pt x="1463" y="585"/>
                  </a:cubicBezTo>
                  <a:cubicBezTo>
                    <a:pt x="1298" y="402"/>
                    <a:pt x="1097" y="256"/>
                    <a:pt x="878" y="165"/>
                  </a:cubicBezTo>
                  <a:cubicBezTo>
                    <a:pt x="659" y="55"/>
                    <a:pt x="439" y="0"/>
                    <a:pt x="2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2"/>
            <p:cNvSpPr/>
            <p:nvPr/>
          </p:nvSpPr>
          <p:spPr>
            <a:xfrm>
              <a:off x="712325" y="1699825"/>
              <a:ext cx="41150" cy="57600"/>
            </a:xfrm>
            <a:custGeom>
              <a:avLst/>
              <a:gdLst/>
              <a:ahLst/>
              <a:cxnLst/>
              <a:rect l="l" t="t" r="r" b="b"/>
              <a:pathLst>
                <a:path w="1646" h="2304" extrusionOk="0">
                  <a:moveTo>
                    <a:pt x="1005" y="275"/>
                  </a:moveTo>
                  <a:cubicBezTo>
                    <a:pt x="1097" y="275"/>
                    <a:pt x="1188" y="311"/>
                    <a:pt x="1261" y="366"/>
                  </a:cubicBezTo>
                  <a:cubicBezTo>
                    <a:pt x="1334" y="421"/>
                    <a:pt x="1371" y="494"/>
                    <a:pt x="1371" y="604"/>
                  </a:cubicBezTo>
                  <a:cubicBezTo>
                    <a:pt x="1371" y="732"/>
                    <a:pt x="1298" y="859"/>
                    <a:pt x="1133" y="969"/>
                  </a:cubicBezTo>
                  <a:cubicBezTo>
                    <a:pt x="969" y="1097"/>
                    <a:pt x="768" y="1188"/>
                    <a:pt x="512" y="1262"/>
                  </a:cubicBezTo>
                  <a:cubicBezTo>
                    <a:pt x="622" y="878"/>
                    <a:pt x="677" y="622"/>
                    <a:pt x="677" y="494"/>
                  </a:cubicBezTo>
                  <a:cubicBezTo>
                    <a:pt x="677" y="457"/>
                    <a:pt x="658" y="421"/>
                    <a:pt x="640" y="366"/>
                  </a:cubicBezTo>
                  <a:cubicBezTo>
                    <a:pt x="786" y="311"/>
                    <a:pt x="896" y="275"/>
                    <a:pt x="1005" y="275"/>
                  </a:cubicBezTo>
                  <a:close/>
                  <a:moveTo>
                    <a:pt x="951" y="1"/>
                  </a:moveTo>
                  <a:cubicBezTo>
                    <a:pt x="823" y="1"/>
                    <a:pt x="677" y="37"/>
                    <a:pt x="530" y="92"/>
                  </a:cubicBezTo>
                  <a:cubicBezTo>
                    <a:pt x="384" y="129"/>
                    <a:pt x="311" y="183"/>
                    <a:pt x="311" y="238"/>
                  </a:cubicBezTo>
                  <a:cubicBezTo>
                    <a:pt x="311" y="275"/>
                    <a:pt x="348" y="311"/>
                    <a:pt x="402" y="366"/>
                  </a:cubicBezTo>
                  <a:cubicBezTo>
                    <a:pt x="384" y="622"/>
                    <a:pt x="293" y="1060"/>
                    <a:pt x="92" y="1700"/>
                  </a:cubicBezTo>
                  <a:cubicBezTo>
                    <a:pt x="37" y="1901"/>
                    <a:pt x="0" y="2029"/>
                    <a:pt x="0" y="2084"/>
                  </a:cubicBezTo>
                  <a:cubicBezTo>
                    <a:pt x="0" y="2120"/>
                    <a:pt x="19" y="2175"/>
                    <a:pt x="55" y="2230"/>
                  </a:cubicBezTo>
                  <a:cubicBezTo>
                    <a:pt x="110" y="2267"/>
                    <a:pt x="128" y="2303"/>
                    <a:pt x="165" y="2303"/>
                  </a:cubicBezTo>
                  <a:cubicBezTo>
                    <a:pt x="201" y="2303"/>
                    <a:pt x="293" y="2029"/>
                    <a:pt x="439" y="1499"/>
                  </a:cubicBezTo>
                  <a:cubicBezTo>
                    <a:pt x="804" y="1444"/>
                    <a:pt x="1097" y="1316"/>
                    <a:pt x="1316" y="1152"/>
                  </a:cubicBezTo>
                  <a:cubicBezTo>
                    <a:pt x="1535" y="1006"/>
                    <a:pt x="1645" y="805"/>
                    <a:pt x="1645" y="567"/>
                  </a:cubicBezTo>
                  <a:cubicBezTo>
                    <a:pt x="1645" y="403"/>
                    <a:pt x="1590" y="275"/>
                    <a:pt x="1444" y="165"/>
                  </a:cubicBezTo>
                  <a:cubicBezTo>
                    <a:pt x="1316" y="55"/>
                    <a:pt x="1152" y="1"/>
                    <a:pt x="9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32"/>
            <p:cNvSpPr/>
            <p:nvPr/>
          </p:nvSpPr>
          <p:spPr>
            <a:xfrm>
              <a:off x="757550" y="1701650"/>
              <a:ext cx="42975" cy="55775"/>
            </a:xfrm>
            <a:custGeom>
              <a:avLst/>
              <a:gdLst/>
              <a:ahLst/>
              <a:cxnLst/>
              <a:rect l="l" t="t" r="r" b="b"/>
              <a:pathLst>
                <a:path w="1719" h="2231" extrusionOk="0">
                  <a:moveTo>
                    <a:pt x="1079" y="1"/>
                  </a:moveTo>
                  <a:cubicBezTo>
                    <a:pt x="658" y="1"/>
                    <a:pt x="421" y="37"/>
                    <a:pt x="384" y="110"/>
                  </a:cubicBezTo>
                  <a:cubicBezTo>
                    <a:pt x="384" y="147"/>
                    <a:pt x="366" y="165"/>
                    <a:pt x="366" y="183"/>
                  </a:cubicBezTo>
                  <a:cubicBezTo>
                    <a:pt x="366" y="348"/>
                    <a:pt x="348" y="567"/>
                    <a:pt x="275" y="805"/>
                  </a:cubicBezTo>
                  <a:cubicBezTo>
                    <a:pt x="220" y="1042"/>
                    <a:pt x="147" y="1262"/>
                    <a:pt x="92" y="1463"/>
                  </a:cubicBezTo>
                  <a:cubicBezTo>
                    <a:pt x="19" y="1682"/>
                    <a:pt x="0" y="1828"/>
                    <a:pt x="0" y="1919"/>
                  </a:cubicBezTo>
                  <a:cubicBezTo>
                    <a:pt x="0" y="2011"/>
                    <a:pt x="37" y="2084"/>
                    <a:pt x="92" y="2139"/>
                  </a:cubicBezTo>
                  <a:cubicBezTo>
                    <a:pt x="183" y="2194"/>
                    <a:pt x="256" y="2230"/>
                    <a:pt x="366" y="2230"/>
                  </a:cubicBezTo>
                  <a:cubicBezTo>
                    <a:pt x="585" y="2230"/>
                    <a:pt x="805" y="2175"/>
                    <a:pt x="1042" y="2102"/>
                  </a:cubicBezTo>
                  <a:cubicBezTo>
                    <a:pt x="1280" y="2029"/>
                    <a:pt x="1389" y="1938"/>
                    <a:pt x="1389" y="1865"/>
                  </a:cubicBezTo>
                  <a:cubicBezTo>
                    <a:pt x="1389" y="1828"/>
                    <a:pt x="1371" y="1792"/>
                    <a:pt x="1353" y="1792"/>
                  </a:cubicBezTo>
                  <a:cubicBezTo>
                    <a:pt x="1334" y="1792"/>
                    <a:pt x="1280" y="1810"/>
                    <a:pt x="1188" y="1828"/>
                  </a:cubicBezTo>
                  <a:cubicBezTo>
                    <a:pt x="878" y="1919"/>
                    <a:pt x="622" y="1956"/>
                    <a:pt x="366" y="1956"/>
                  </a:cubicBezTo>
                  <a:cubicBezTo>
                    <a:pt x="348" y="1956"/>
                    <a:pt x="329" y="1956"/>
                    <a:pt x="311" y="1938"/>
                  </a:cubicBezTo>
                  <a:cubicBezTo>
                    <a:pt x="293" y="1919"/>
                    <a:pt x="275" y="1901"/>
                    <a:pt x="275" y="1865"/>
                  </a:cubicBezTo>
                  <a:cubicBezTo>
                    <a:pt x="275" y="1792"/>
                    <a:pt x="348" y="1572"/>
                    <a:pt x="457" y="1207"/>
                  </a:cubicBezTo>
                  <a:cubicBezTo>
                    <a:pt x="695" y="1207"/>
                    <a:pt x="896" y="1189"/>
                    <a:pt x="1060" y="1152"/>
                  </a:cubicBezTo>
                  <a:cubicBezTo>
                    <a:pt x="1243" y="1115"/>
                    <a:pt x="1334" y="1061"/>
                    <a:pt x="1334" y="987"/>
                  </a:cubicBezTo>
                  <a:cubicBezTo>
                    <a:pt x="1334" y="951"/>
                    <a:pt x="1298" y="933"/>
                    <a:pt x="1225" y="933"/>
                  </a:cubicBezTo>
                  <a:cubicBezTo>
                    <a:pt x="1170" y="933"/>
                    <a:pt x="1079" y="951"/>
                    <a:pt x="951" y="951"/>
                  </a:cubicBezTo>
                  <a:cubicBezTo>
                    <a:pt x="823" y="969"/>
                    <a:pt x="731" y="969"/>
                    <a:pt x="658" y="969"/>
                  </a:cubicBezTo>
                  <a:lnTo>
                    <a:pt x="530" y="969"/>
                  </a:lnTo>
                  <a:cubicBezTo>
                    <a:pt x="604" y="677"/>
                    <a:pt x="640" y="458"/>
                    <a:pt x="640" y="311"/>
                  </a:cubicBezTo>
                  <a:cubicBezTo>
                    <a:pt x="841" y="275"/>
                    <a:pt x="969" y="257"/>
                    <a:pt x="1024" y="238"/>
                  </a:cubicBezTo>
                  <a:cubicBezTo>
                    <a:pt x="1060" y="238"/>
                    <a:pt x="1152" y="238"/>
                    <a:pt x="1280" y="220"/>
                  </a:cubicBezTo>
                  <a:cubicBezTo>
                    <a:pt x="1408" y="202"/>
                    <a:pt x="1517" y="202"/>
                    <a:pt x="1590" y="183"/>
                  </a:cubicBezTo>
                  <a:cubicBezTo>
                    <a:pt x="1682" y="165"/>
                    <a:pt x="1718" y="129"/>
                    <a:pt x="1718" y="92"/>
                  </a:cubicBezTo>
                  <a:cubicBezTo>
                    <a:pt x="1718" y="37"/>
                    <a:pt x="1517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32"/>
            <p:cNvSpPr/>
            <p:nvPr/>
          </p:nvSpPr>
          <p:spPr>
            <a:xfrm>
              <a:off x="802775" y="1700750"/>
              <a:ext cx="40700" cy="56200"/>
            </a:xfrm>
            <a:custGeom>
              <a:avLst/>
              <a:gdLst/>
              <a:ahLst/>
              <a:cxnLst/>
              <a:rect l="l" t="t" r="r" b="b"/>
              <a:pathLst>
                <a:path w="1628" h="2248" extrusionOk="0">
                  <a:moveTo>
                    <a:pt x="987" y="293"/>
                  </a:moveTo>
                  <a:cubicBezTo>
                    <a:pt x="1225" y="293"/>
                    <a:pt x="1335" y="347"/>
                    <a:pt x="1335" y="475"/>
                  </a:cubicBezTo>
                  <a:cubicBezTo>
                    <a:pt x="1335" y="567"/>
                    <a:pt x="1298" y="640"/>
                    <a:pt x="1225" y="731"/>
                  </a:cubicBezTo>
                  <a:cubicBezTo>
                    <a:pt x="1170" y="804"/>
                    <a:pt x="1079" y="859"/>
                    <a:pt x="1006" y="914"/>
                  </a:cubicBezTo>
                  <a:cubicBezTo>
                    <a:pt x="914" y="950"/>
                    <a:pt x="823" y="1005"/>
                    <a:pt x="732" y="1060"/>
                  </a:cubicBezTo>
                  <a:cubicBezTo>
                    <a:pt x="622" y="1115"/>
                    <a:pt x="549" y="1151"/>
                    <a:pt x="512" y="1188"/>
                  </a:cubicBezTo>
                  <a:cubicBezTo>
                    <a:pt x="604" y="859"/>
                    <a:pt x="658" y="640"/>
                    <a:pt x="658" y="494"/>
                  </a:cubicBezTo>
                  <a:cubicBezTo>
                    <a:pt x="658" y="457"/>
                    <a:pt x="640" y="420"/>
                    <a:pt x="622" y="366"/>
                  </a:cubicBezTo>
                  <a:cubicBezTo>
                    <a:pt x="768" y="311"/>
                    <a:pt x="878" y="293"/>
                    <a:pt x="987" y="293"/>
                  </a:cubicBezTo>
                  <a:close/>
                  <a:moveTo>
                    <a:pt x="969" y="0"/>
                  </a:moveTo>
                  <a:cubicBezTo>
                    <a:pt x="805" y="0"/>
                    <a:pt x="640" y="37"/>
                    <a:pt x="494" y="73"/>
                  </a:cubicBezTo>
                  <a:cubicBezTo>
                    <a:pt x="348" y="128"/>
                    <a:pt x="275" y="183"/>
                    <a:pt x="275" y="238"/>
                  </a:cubicBezTo>
                  <a:cubicBezTo>
                    <a:pt x="275" y="256"/>
                    <a:pt x="293" y="293"/>
                    <a:pt x="311" y="329"/>
                  </a:cubicBezTo>
                  <a:cubicBezTo>
                    <a:pt x="330" y="366"/>
                    <a:pt x="348" y="384"/>
                    <a:pt x="384" y="402"/>
                  </a:cubicBezTo>
                  <a:cubicBezTo>
                    <a:pt x="366" y="621"/>
                    <a:pt x="293" y="932"/>
                    <a:pt x="183" y="1352"/>
                  </a:cubicBezTo>
                  <a:cubicBezTo>
                    <a:pt x="55" y="1773"/>
                    <a:pt x="1" y="1992"/>
                    <a:pt x="1" y="2047"/>
                  </a:cubicBezTo>
                  <a:cubicBezTo>
                    <a:pt x="1" y="2083"/>
                    <a:pt x="19" y="2138"/>
                    <a:pt x="55" y="2193"/>
                  </a:cubicBezTo>
                  <a:cubicBezTo>
                    <a:pt x="110" y="2230"/>
                    <a:pt x="147" y="2248"/>
                    <a:pt x="165" y="2248"/>
                  </a:cubicBezTo>
                  <a:cubicBezTo>
                    <a:pt x="183" y="2248"/>
                    <a:pt x="220" y="2193"/>
                    <a:pt x="256" y="2083"/>
                  </a:cubicBezTo>
                  <a:cubicBezTo>
                    <a:pt x="275" y="2029"/>
                    <a:pt x="293" y="1974"/>
                    <a:pt x="293" y="1937"/>
                  </a:cubicBezTo>
                  <a:cubicBezTo>
                    <a:pt x="311" y="1882"/>
                    <a:pt x="366" y="1681"/>
                    <a:pt x="476" y="1352"/>
                  </a:cubicBezTo>
                  <a:cubicBezTo>
                    <a:pt x="531" y="1499"/>
                    <a:pt x="677" y="1700"/>
                    <a:pt x="914" y="1919"/>
                  </a:cubicBezTo>
                  <a:cubicBezTo>
                    <a:pt x="1152" y="2138"/>
                    <a:pt x="1335" y="2248"/>
                    <a:pt x="1463" y="2248"/>
                  </a:cubicBezTo>
                  <a:cubicBezTo>
                    <a:pt x="1517" y="2248"/>
                    <a:pt x="1554" y="2230"/>
                    <a:pt x="1554" y="2175"/>
                  </a:cubicBezTo>
                  <a:cubicBezTo>
                    <a:pt x="1554" y="2138"/>
                    <a:pt x="1536" y="2102"/>
                    <a:pt x="1481" y="2065"/>
                  </a:cubicBezTo>
                  <a:cubicBezTo>
                    <a:pt x="1444" y="2029"/>
                    <a:pt x="1426" y="2010"/>
                    <a:pt x="1389" y="1992"/>
                  </a:cubicBezTo>
                  <a:cubicBezTo>
                    <a:pt x="1371" y="1955"/>
                    <a:pt x="1335" y="1937"/>
                    <a:pt x="1298" y="1901"/>
                  </a:cubicBezTo>
                  <a:cubicBezTo>
                    <a:pt x="1243" y="1864"/>
                    <a:pt x="1207" y="1809"/>
                    <a:pt x="1152" y="1773"/>
                  </a:cubicBezTo>
                  <a:cubicBezTo>
                    <a:pt x="1097" y="1718"/>
                    <a:pt x="1061" y="1681"/>
                    <a:pt x="1042" y="1663"/>
                  </a:cubicBezTo>
                  <a:cubicBezTo>
                    <a:pt x="1006" y="1627"/>
                    <a:pt x="951" y="1590"/>
                    <a:pt x="878" y="1499"/>
                  </a:cubicBezTo>
                  <a:cubicBezTo>
                    <a:pt x="805" y="1426"/>
                    <a:pt x="768" y="1371"/>
                    <a:pt x="768" y="1334"/>
                  </a:cubicBezTo>
                  <a:cubicBezTo>
                    <a:pt x="768" y="1316"/>
                    <a:pt x="805" y="1298"/>
                    <a:pt x="859" y="1261"/>
                  </a:cubicBezTo>
                  <a:cubicBezTo>
                    <a:pt x="914" y="1243"/>
                    <a:pt x="987" y="1206"/>
                    <a:pt x="1079" y="1151"/>
                  </a:cubicBezTo>
                  <a:cubicBezTo>
                    <a:pt x="1152" y="1115"/>
                    <a:pt x="1243" y="1060"/>
                    <a:pt x="1316" y="1005"/>
                  </a:cubicBezTo>
                  <a:cubicBezTo>
                    <a:pt x="1408" y="950"/>
                    <a:pt x="1481" y="859"/>
                    <a:pt x="1536" y="786"/>
                  </a:cubicBezTo>
                  <a:cubicBezTo>
                    <a:pt x="1590" y="695"/>
                    <a:pt x="1627" y="585"/>
                    <a:pt x="1627" y="475"/>
                  </a:cubicBezTo>
                  <a:cubicBezTo>
                    <a:pt x="1627" y="329"/>
                    <a:pt x="1554" y="219"/>
                    <a:pt x="1426" y="128"/>
                  </a:cubicBezTo>
                  <a:cubicBezTo>
                    <a:pt x="1298" y="37"/>
                    <a:pt x="1152" y="0"/>
                    <a:pt x="9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2"/>
            <p:cNvSpPr/>
            <p:nvPr/>
          </p:nvSpPr>
          <p:spPr>
            <a:xfrm>
              <a:off x="388875" y="1795775"/>
              <a:ext cx="41600" cy="57575"/>
            </a:xfrm>
            <a:custGeom>
              <a:avLst/>
              <a:gdLst/>
              <a:ahLst/>
              <a:cxnLst/>
              <a:rect l="l" t="t" r="r" b="b"/>
              <a:pathLst>
                <a:path w="1664" h="2303" extrusionOk="0">
                  <a:moveTo>
                    <a:pt x="1005" y="274"/>
                  </a:moveTo>
                  <a:cubicBezTo>
                    <a:pt x="1115" y="274"/>
                    <a:pt x="1188" y="311"/>
                    <a:pt x="1261" y="366"/>
                  </a:cubicBezTo>
                  <a:cubicBezTo>
                    <a:pt x="1334" y="420"/>
                    <a:pt x="1371" y="494"/>
                    <a:pt x="1371" y="603"/>
                  </a:cubicBezTo>
                  <a:cubicBezTo>
                    <a:pt x="1371" y="731"/>
                    <a:pt x="1298" y="859"/>
                    <a:pt x="1133" y="969"/>
                  </a:cubicBezTo>
                  <a:cubicBezTo>
                    <a:pt x="987" y="1097"/>
                    <a:pt x="768" y="1188"/>
                    <a:pt x="512" y="1261"/>
                  </a:cubicBezTo>
                  <a:cubicBezTo>
                    <a:pt x="622" y="877"/>
                    <a:pt x="677" y="621"/>
                    <a:pt x="677" y="494"/>
                  </a:cubicBezTo>
                  <a:cubicBezTo>
                    <a:pt x="677" y="457"/>
                    <a:pt x="658" y="420"/>
                    <a:pt x="640" y="366"/>
                  </a:cubicBezTo>
                  <a:cubicBezTo>
                    <a:pt x="786" y="311"/>
                    <a:pt x="914" y="274"/>
                    <a:pt x="1005" y="274"/>
                  </a:cubicBezTo>
                  <a:close/>
                  <a:moveTo>
                    <a:pt x="951" y="0"/>
                  </a:moveTo>
                  <a:cubicBezTo>
                    <a:pt x="823" y="0"/>
                    <a:pt x="677" y="37"/>
                    <a:pt x="549" y="91"/>
                  </a:cubicBezTo>
                  <a:cubicBezTo>
                    <a:pt x="402" y="128"/>
                    <a:pt x="329" y="183"/>
                    <a:pt x="329" y="238"/>
                  </a:cubicBezTo>
                  <a:cubicBezTo>
                    <a:pt x="329" y="274"/>
                    <a:pt x="348" y="311"/>
                    <a:pt x="402" y="366"/>
                  </a:cubicBezTo>
                  <a:cubicBezTo>
                    <a:pt x="384" y="621"/>
                    <a:pt x="293" y="1060"/>
                    <a:pt x="92" y="1700"/>
                  </a:cubicBezTo>
                  <a:cubicBezTo>
                    <a:pt x="37" y="1901"/>
                    <a:pt x="0" y="2029"/>
                    <a:pt x="0" y="2083"/>
                  </a:cubicBezTo>
                  <a:cubicBezTo>
                    <a:pt x="0" y="2120"/>
                    <a:pt x="19" y="2175"/>
                    <a:pt x="74" y="2230"/>
                  </a:cubicBezTo>
                  <a:cubicBezTo>
                    <a:pt x="110" y="2266"/>
                    <a:pt x="147" y="2303"/>
                    <a:pt x="165" y="2303"/>
                  </a:cubicBezTo>
                  <a:cubicBezTo>
                    <a:pt x="201" y="2303"/>
                    <a:pt x="293" y="2029"/>
                    <a:pt x="457" y="1499"/>
                  </a:cubicBezTo>
                  <a:cubicBezTo>
                    <a:pt x="804" y="1444"/>
                    <a:pt x="1097" y="1316"/>
                    <a:pt x="1316" y="1151"/>
                  </a:cubicBezTo>
                  <a:cubicBezTo>
                    <a:pt x="1554" y="1005"/>
                    <a:pt x="1663" y="804"/>
                    <a:pt x="1663" y="567"/>
                  </a:cubicBezTo>
                  <a:cubicBezTo>
                    <a:pt x="1663" y="402"/>
                    <a:pt x="1590" y="274"/>
                    <a:pt x="1462" y="165"/>
                  </a:cubicBezTo>
                  <a:cubicBezTo>
                    <a:pt x="1334" y="55"/>
                    <a:pt x="1152" y="0"/>
                    <a:pt x="9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2"/>
            <p:cNvSpPr/>
            <p:nvPr/>
          </p:nvSpPr>
          <p:spPr>
            <a:xfrm>
              <a:off x="434100" y="1797600"/>
              <a:ext cx="43425" cy="55750"/>
            </a:xfrm>
            <a:custGeom>
              <a:avLst/>
              <a:gdLst/>
              <a:ahLst/>
              <a:cxnLst/>
              <a:rect l="l" t="t" r="r" b="b"/>
              <a:pathLst>
                <a:path w="1737" h="2230" extrusionOk="0">
                  <a:moveTo>
                    <a:pt x="1079" y="0"/>
                  </a:moveTo>
                  <a:cubicBezTo>
                    <a:pt x="658" y="0"/>
                    <a:pt x="421" y="37"/>
                    <a:pt x="384" y="110"/>
                  </a:cubicBezTo>
                  <a:cubicBezTo>
                    <a:pt x="384" y="146"/>
                    <a:pt x="384" y="165"/>
                    <a:pt x="384" y="183"/>
                  </a:cubicBezTo>
                  <a:cubicBezTo>
                    <a:pt x="384" y="347"/>
                    <a:pt x="348" y="567"/>
                    <a:pt x="275" y="804"/>
                  </a:cubicBezTo>
                  <a:cubicBezTo>
                    <a:pt x="220" y="1042"/>
                    <a:pt x="147" y="1261"/>
                    <a:pt x="92" y="1462"/>
                  </a:cubicBezTo>
                  <a:cubicBezTo>
                    <a:pt x="19" y="1681"/>
                    <a:pt x="1" y="1828"/>
                    <a:pt x="1" y="1919"/>
                  </a:cubicBezTo>
                  <a:cubicBezTo>
                    <a:pt x="1" y="2010"/>
                    <a:pt x="37" y="2083"/>
                    <a:pt x="110" y="2138"/>
                  </a:cubicBezTo>
                  <a:cubicBezTo>
                    <a:pt x="183" y="2193"/>
                    <a:pt x="275" y="2230"/>
                    <a:pt x="366" y="2230"/>
                  </a:cubicBezTo>
                  <a:cubicBezTo>
                    <a:pt x="585" y="2230"/>
                    <a:pt x="805" y="2175"/>
                    <a:pt x="1042" y="2102"/>
                  </a:cubicBezTo>
                  <a:cubicBezTo>
                    <a:pt x="1280" y="2029"/>
                    <a:pt x="1408" y="1937"/>
                    <a:pt x="1408" y="1864"/>
                  </a:cubicBezTo>
                  <a:cubicBezTo>
                    <a:pt x="1408" y="1828"/>
                    <a:pt x="1389" y="1791"/>
                    <a:pt x="1353" y="1791"/>
                  </a:cubicBezTo>
                  <a:cubicBezTo>
                    <a:pt x="1335" y="1791"/>
                    <a:pt x="1280" y="1809"/>
                    <a:pt x="1188" y="1828"/>
                  </a:cubicBezTo>
                  <a:cubicBezTo>
                    <a:pt x="896" y="1919"/>
                    <a:pt x="622" y="1956"/>
                    <a:pt x="366" y="1956"/>
                  </a:cubicBezTo>
                  <a:cubicBezTo>
                    <a:pt x="348" y="1956"/>
                    <a:pt x="329" y="1956"/>
                    <a:pt x="311" y="1937"/>
                  </a:cubicBezTo>
                  <a:cubicBezTo>
                    <a:pt x="293" y="1919"/>
                    <a:pt x="293" y="1901"/>
                    <a:pt x="293" y="1864"/>
                  </a:cubicBezTo>
                  <a:cubicBezTo>
                    <a:pt x="293" y="1791"/>
                    <a:pt x="348" y="1572"/>
                    <a:pt x="457" y="1206"/>
                  </a:cubicBezTo>
                  <a:cubicBezTo>
                    <a:pt x="695" y="1206"/>
                    <a:pt x="896" y="1188"/>
                    <a:pt x="1060" y="1151"/>
                  </a:cubicBezTo>
                  <a:cubicBezTo>
                    <a:pt x="1243" y="1115"/>
                    <a:pt x="1335" y="1060"/>
                    <a:pt x="1335" y="987"/>
                  </a:cubicBezTo>
                  <a:cubicBezTo>
                    <a:pt x="1335" y="950"/>
                    <a:pt x="1298" y="932"/>
                    <a:pt x="1243" y="932"/>
                  </a:cubicBezTo>
                  <a:cubicBezTo>
                    <a:pt x="1170" y="932"/>
                    <a:pt x="1079" y="950"/>
                    <a:pt x="951" y="950"/>
                  </a:cubicBezTo>
                  <a:cubicBezTo>
                    <a:pt x="841" y="969"/>
                    <a:pt x="731" y="969"/>
                    <a:pt x="658" y="969"/>
                  </a:cubicBezTo>
                  <a:lnTo>
                    <a:pt x="530" y="969"/>
                  </a:lnTo>
                  <a:cubicBezTo>
                    <a:pt x="604" y="676"/>
                    <a:pt x="640" y="457"/>
                    <a:pt x="640" y="311"/>
                  </a:cubicBezTo>
                  <a:cubicBezTo>
                    <a:pt x="841" y="274"/>
                    <a:pt x="969" y="256"/>
                    <a:pt x="1024" y="238"/>
                  </a:cubicBezTo>
                  <a:cubicBezTo>
                    <a:pt x="1079" y="238"/>
                    <a:pt x="1152" y="238"/>
                    <a:pt x="1280" y="219"/>
                  </a:cubicBezTo>
                  <a:cubicBezTo>
                    <a:pt x="1408" y="201"/>
                    <a:pt x="1517" y="201"/>
                    <a:pt x="1590" y="183"/>
                  </a:cubicBezTo>
                  <a:cubicBezTo>
                    <a:pt x="1682" y="165"/>
                    <a:pt x="1737" y="128"/>
                    <a:pt x="1737" y="92"/>
                  </a:cubicBezTo>
                  <a:cubicBezTo>
                    <a:pt x="1737" y="37"/>
                    <a:pt x="1517" y="0"/>
                    <a:pt x="10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32"/>
            <p:cNvSpPr/>
            <p:nvPr/>
          </p:nvSpPr>
          <p:spPr>
            <a:xfrm>
              <a:off x="479325" y="1796675"/>
              <a:ext cx="40700" cy="56225"/>
            </a:xfrm>
            <a:custGeom>
              <a:avLst/>
              <a:gdLst/>
              <a:ahLst/>
              <a:cxnLst/>
              <a:rect l="l" t="t" r="r" b="b"/>
              <a:pathLst>
                <a:path w="1628" h="2249" extrusionOk="0">
                  <a:moveTo>
                    <a:pt x="987" y="293"/>
                  </a:moveTo>
                  <a:cubicBezTo>
                    <a:pt x="1225" y="293"/>
                    <a:pt x="1335" y="348"/>
                    <a:pt x="1335" y="476"/>
                  </a:cubicBezTo>
                  <a:cubicBezTo>
                    <a:pt x="1335" y="567"/>
                    <a:pt x="1298" y="640"/>
                    <a:pt x="1243" y="732"/>
                  </a:cubicBezTo>
                  <a:cubicBezTo>
                    <a:pt x="1170" y="805"/>
                    <a:pt x="1097" y="860"/>
                    <a:pt x="1006" y="914"/>
                  </a:cubicBezTo>
                  <a:cubicBezTo>
                    <a:pt x="933" y="951"/>
                    <a:pt x="841" y="1006"/>
                    <a:pt x="732" y="1061"/>
                  </a:cubicBezTo>
                  <a:cubicBezTo>
                    <a:pt x="622" y="1115"/>
                    <a:pt x="567" y="1152"/>
                    <a:pt x="531" y="1188"/>
                  </a:cubicBezTo>
                  <a:cubicBezTo>
                    <a:pt x="622" y="860"/>
                    <a:pt x="659" y="640"/>
                    <a:pt x="659" y="494"/>
                  </a:cubicBezTo>
                  <a:cubicBezTo>
                    <a:pt x="659" y="458"/>
                    <a:pt x="640" y="421"/>
                    <a:pt x="622" y="366"/>
                  </a:cubicBezTo>
                  <a:cubicBezTo>
                    <a:pt x="768" y="311"/>
                    <a:pt x="896" y="293"/>
                    <a:pt x="987" y="293"/>
                  </a:cubicBezTo>
                  <a:close/>
                  <a:moveTo>
                    <a:pt x="969" y="1"/>
                  </a:moveTo>
                  <a:cubicBezTo>
                    <a:pt x="805" y="1"/>
                    <a:pt x="640" y="37"/>
                    <a:pt x="494" y="74"/>
                  </a:cubicBezTo>
                  <a:cubicBezTo>
                    <a:pt x="348" y="129"/>
                    <a:pt x="275" y="183"/>
                    <a:pt x="275" y="238"/>
                  </a:cubicBezTo>
                  <a:cubicBezTo>
                    <a:pt x="275" y="256"/>
                    <a:pt x="293" y="293"/>
                    <a:pt x="311" y="330"/>
                  </a:cubicBezTo>
                  <a:cubicBezTo>
                    <a:pt x="330" y="366"/>
                    <a:pt x="366" y="384"/>
                    <a:pt x="384" y="403"/>
                  </a:cubicBezTo>
                  <a:cubicBezTo>
                    <a:pt x="366" y="622"/>
                    <a:pt x="293" y="933"/>
                    <a:pt x="183" y="1353"/>
                  </a:cubicBezTo>
                  <a:cubicBezTo>
                    <a:pt x="74" y="1773"/>
                    <a:pt x="1" y="1993"/>
                    <a:pt x="1" y="2047"/>
                  </a:cubicBezTo>
                  <a:cubicBezTo>
                    <a:pt x="1" y="2084"/>
                    <a:pt x="19" y="2139"/>
                    <a:pt x="74" y="2194"/>
                  </a:cubicBezTo>
                  <a:cubicBezTo>
                    <a:pt x="110" y="2230"/>
                    <a:pt x="147" y="2248"/>
                    <a:pt x="183" y="2248"/>
                  </a:cubicBezTo>
                  <a:cubicBezTo>
                    <a:pt x="202" y="2248"/>
                    <a:pt x="220" y="2194"/>
                    <a:pt x="256" y="2084"/>
                  </a:cubicBezTo>
                  <a:cubicBezTo>
                    <a:pt x="275" y="2029"/>
                    <a:pt x="293" y="1974"/>
                    <a:pt x="311" y="1938"/>
                  </a:cubicBezTo>
                  <a:cubicBezTo>
                    <a:pt x="311" y="1883"/>
                    <a:pt x="384" y="1682"/>
                    <a:pt x="476" y="1353"/>
                  </a:cubicBezTo>
                  <a:cubicBezTo>
                    <a:pt x="531" y="1499"/>
                    <a:pt x="677" y="1700"/>
                    <a:pt x="914" y="1919"/>
                  </a:cubicBezTo>
                  <a:cubicBezTo>
                    <a:pt x="1152" y="2139"/>
                    <a:pt x="1335" y="2248"/>
                    <a:pt x="1463" y="2248"/>
                  </a:cubicBezTo>
                  <a:cubicBezTo>
                    <a:pt x="1536" y="2248"/>
                    <a:pt x="1572" y="2230"/>
                    <a:pt x="1572" y="2175"/>
                  </a:cubicBezTo>
                  <a:cubicBezTo>
                    <a:pt x="1572" y="2139"/>
                    <a:pt x="1536" y="2102"/>
                    <a:pt x="1481" y="2066"/>
                  </a:cubicBezTo>
                  <a:cubicBezTo>
                    <a:pt x="1463" y="2029"/>
                    <a:pt x="1426" y="2011"/>
                    <a:pt x="1408" y="1993"/>
                  </a:cubicBezTo>
                  <a:cubicBezTo>
                    <a:pt x="1371" y="1956"/>
                    <a:pt x="1335" y="1938"/>
                    <a:pt x="1298" y="1901"/>
                  </a:cubicBezTo>
                  <a:cubicBezTo>
                    <a:pt x="1262" y="1865"/>
                    <a:pt x="1207" y="1810"/>
                    <a:pt x="1152" y="1773"/>
                  </a:cubicBezTo>
                  <a:cubicBezTo>
                    <a:pt x="1115" y="1718"/>
                    <a:pt x="1079" y="1682"/>
                    <a:pt x="1042" y="1664"/>
                  </a:cubicBezTo>
                  <a:cubicBezTo>
                    <a:pt x="1006" y="1627"/>
                    <a:pt x="951" y="1590"/>
                    <a:pt x="878" y="1499"/>
                  </a:cubicBezTo>
                  <a:cubicBezTo>
                    <a:pt x="805" y="1426"/>
                    <a:pt x="768" y="1371"/>
                    <a:pt x="768" y="1335"/>
                  </a:cubicBezTo>
                  <a:cubicBezTo>
                    <a:pt x="768" y="1316"/>
                    <a:pt x="805" y="1298"/>
                    <a:pt x="860" y="1262"/>
                  </a:cubicBezTo>
                  <a:cubicBezTo>
                    <a:pt x="914" y="1243"/>
                    <a:pt x="987" y="1207"/>
                    <a:pt x="1079" y="1152"/>
                  </a:cubicBezTo>
                  <a:cubicBezTo>
                    <a:pt x="1152" y="1115"/>
                    <a:pt x="1243" y="1061"/>
                    <a:pt x="1316" y="1006"/>
                  </a:cubicBezTo>
                  <a:cubicBezTo>
                    <a:pt x="1408" y="951"/>
                    <a:pt x="1481" y="860"/>
                    <a:pt x="1536" y="786"/>
                  </a:cubicBezTo>
                  <a:cubicBezTo>
                    <a:pt x="1590" y="695"/>
                    <a:pt x="1627" y="585"/>
                    <a:pt x="1627" y="476"/>
                  </a:cubicBezTo>
                  <a:cubicBezTo>
                    <a:pt x="1627" y="330"/>
                    <a:pt x="1572" y="220"/>
                    <a:pt x="1426" y="129"/>
                  </a:cubicBezTo>
                  <a:cubicBezTo>
                    <a:pt x="1298" y="37"/>
                    <a:pt x="1152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32"/>
            <p:cNvSpPr/>
            <p:nvPr/>
          </p:nvSpPr>
          <p:spPr>
            <a:xfrm>
              <a:off x="522725" y="1796675"/>
              <a:ext cx="40225" cy="56225"/>
            </a:xfrm>
            <a:custGeom>
              <a:avLst/>
              <a:gdLst/>
              <a:ahLst/>
              <a:cxnLst/>
              <a:rect l="l" t="t" r="r" b="b"/>
              <a:pathLst>
                <a:path w="1609" h="2249" extrusionOk="0">
                  <a:moveTo>
                    <a:pt x="1390" y="1"/>
                  </a:moveTo>
                  <a:cubicBezTo>
                    <a:pt x="1280" y="1"/>
                    <a:pt x="1134" y="55"/>
                    <a:pt x="951" y="129"/>
                  </a:cubicBezTo>
                  <a:cubicBezTo>
                    <a:pt x="768" y="202"/>
                    <a:pt x="640" y="293"/>
                    <a:pt x="567" y="384"/>
                  </a:cubicBezTo>
                  <a:cubicBezTo>
                    <a:pt x="531" y="403"/>
                    <a:pt x="512" y="439"/>
                    <a:pt x="494" y="512"/>
                  </a:cubicBezTo>
                  <a:cubicBezTo>
                    <a:pt x="476" y="567"/>
                    <a:pt x="458" y="622"/>
                    <a:pt x="458" y="677"/>
                  </a:cubicBezTo>
                  <a:cubicBezTo>
                    <a:pt x="458" y="732"/>
                    <a:pt x="494" y="805"/>
                    <a:pt x="567" y="896"/>
                  </a:cubicBezTo>
                  <a:cubicBezTo>
                    <a:pt x="659" y="987"/>
                    <a:pt x="732" y="1079"/>
                    <a:pt x="823" y="1152"/>
                  </a:cubicBezTo>
                  <a:cubicBezTo>
                    <a:pt x="914" y="1225"/>
                    <a:pt x="1006" y="1316"/>
                    <a:pt x="1079" y="1408"/>
                  </a:cubicBezTo>
                  <a:cubicBezTo>
                    <a:pt x="1152" y="1499"/>
                    <a:pt x="1188" y="1572"/>
                    <a:pt x="1188" y="1627"/>
                  </a:cubicBezTo>
                  <a:cubicBezTo>
                    <a:pt x="1188" y="1718"/>
                    <a:pt x="1134" y="1792"/>
                    <a:pt x="1024" y="1883"/>
                  </a:cubicBezTo>
                  <a:cubicBezTo>
                    <a:pt x="914" y="1956"/>
                    <a:pt x="768" y="1993"/>
                    <a:pt x="622" y="1993"/>
                  </a:cubicBezTo>
                  <a:cubicBezTo>
                    <a:pt x="549" y="1993"/>
                    <a:pt x="476" y="1974"/>
                    <a:pt x="421" y="1938"/>
                  </a:cubicBezTo>
                  <a:cubicBezTo>
                    <a:pt x="348" y="1919"/>
                    <a:pt x="293" y="1883"/>
                    <a:pt x="257" y="1846"/>
                  </a:cubicBezTo>
                  <a:cubicBezTo>
                    <a:pt x="165" y="1737"/>
                    <a:pt x="92" y="1682"/>
                    <a:pt x="56" y="1682"/>
                  </a:cubicBezTo>
                  <a:cubicBezTo>
                    <a:pt x="19" y="1682"/>
                    <a:pt x="1" y="1718"/>
                    <a:pt x="1" y="1792"/>
                  </a:cubicBezTo>
                  <a:cubicBezTo>
                    <a:pt x="1" y="1883"/>
                    <a:pt x="74" y="1974"/>
                    <a:pt x="202" y="2084"/>
                  </a:cubicBezTo>
                  <a:cubicBezTo>
                    <a:pt x="330" y="2194"/>
                    <a:pt x="494" y="2248"/>
                    <a:pt x="713" y="2248"/>
                  </a:cubicBezTo>
                  <a:cubicBezTo>
                    <a:pt x="914" y="2248"/>
                    <a:pt x="1097" y="2175"/>
                    <a:pt x="1243" y="2066"/>
                  </a:cubicBezTo>
                  <a:cubicBezTo>
                    <a:pt x="1408" y="1938"/>
                    <a:pt x="1481" y="1792"/>
                    <a:pt x="1481" y="1627"/>
                  </a:cubicBezTo>
                  <a:cubicBezTo>
                    <a:pt x="1481" y="1536"/>
                    <a:pt x="1444" y="1426"/>
                    <a:pt x="1371" y="1335"/>
                  </a:cubicBezTo>
                  <a:cubicBezTo>
                    <a:pt x="1298" y="1207"/>
                    <a:pt x="1207" y="1115"/>
                    <a:pt x="1115" y="1042"/>
                  </a:cubicBezTo>
                  <a:cubicBezTo>
                    <a:pt x="860" y="823"/>
                    <a:pt x="732" y="695"/>
                    <a:pt x="732" y="640"/>
                  </a:cubicBezTo>
                  <a:cubicBezTo>
                    <a:pt x="732" y="549"/>
                    <a:pt x="860" y="458"/>
                    <a:pt x="1097" y="366"/>
                  </a:cubicBezTo>
                  <a:cubicBezTo>
                    <a:pt x="1170" y="348"/>
                    <a:pt x="1243" y="311"/>
                    <a:pt x="1335" y="293"/>
                  </a:cubicBezTo>
                  <a:cubicBezTo>
                    <a:pt x="1426" y="275"/>
                    <a:pt x="1499" y="256"/>
                    <a:pt x="1554" y="256"/>
                  </a:cubicBezTo>
                  <a:cubicBezTo>
                    <a:pt x="1591" y="238"/>
                    <a:pt x="1609" y="220"/>
                    <a:pt x="1609" y="202"/>
                  </a:cubicBezTo>
                  <a:cubicBezTo>
                    <a:pt x="1609" y="147"/>
                    <a:pt x="1591" y="110"/>
                    <a:pt x="1554" y="74"/>
                  </a:cubicBezTo>
                  <a:cubicBezTo>
                    <a:pt x="1499" y="37"/>
                    <a:pt x="1463" y="1"/>
                    <a:pt x="1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32"/>
            <p:cNvSpPr/>
            <p:nvPr/>
          </p:nvSpPr>
          <p:spPr>
            <a:xfrm>
              <a:off x="569325" y="1796675"/>
              <a:ext cx="42975" cy="56225"/>
            </a:xfrm>
            <a:custGeom>
              <a:avLst/>
              <a:gdLst/>
              <a:ahLst/>
              <a:cxnLst/>
              <a:rect l="l" t="t" r="r" b="b"/>
              <a:pathLst>
                <a:path w="1719" h="2249" extrusionOk="0">
                  <a:moveTo>
                    <a:pt x="1097" y="275"/>
                  </a:moveTo>
                  <a:cubicBezTo>
                    <a:pt x="1188" y="275"/>
                    <a:pt x="1262" y="330"/>
                    <a:pt x="1335" y="421"/>
                  </a:cubicBezTo>
                  <a:cubicBezTo>
                    <a:pt x="1389" y="531"/>
                    <a:pt x="1426" y="659"/>
                    <a:pt x="1426" y="823"/>
                  </a:cubicBezTo>
                  <a:cubicBezTo>
                    <a:pt x="1426" y="987"/>
                    <a:pt x="1371" y="1170"/>
                    <a:pt x="1280" y="1353"/>
                  </a:cubicBezTo>
                  <a:cubicBezTo>
                    <a:pt x="1170" y="1536"/>
                    <a:pt x="1042" y="1682"/>
                    <a:pt x="914" y="1810"/>
                  </a:cubicBezTo>
                  <a:cubicBezTo>
                    <a:pt x="768" y="1938"/>
                    <a:pt x="640" y="1993"/>
                    <a:pt x="549" y="1993"/>
                  </a:cubicBezTo>
                  <a:cubicBezTo>
                    <a:pt x="476" y="1993"/>
                    <a:pt x="421" y="1956"/>
                    <a:pt x="366" y="1883"/>
                  </a:cubicBezTo>
                  <a:cubicBezTo>
                    <a:pt x="311" y="1810"/>
                    <a:pt x="293" y="1718"/>
                    <a:pt x="293" y="1609"/>
                  </a:cubicBezTo>
                  <a:cubicBezTo>
                    <a:pt x="293" y="1408"/>
                    <a:pt x="330" y="1207"/>
                    <a:pt x="439" y="987"/>
                  </a:cubicBezTo>
                  <a:cubicBezTo>
                    <a:pt x="549" y="768"/>
                    <a:pt x="658" y="604"/>
                    <a:pt x="786" y="476"/>
                  </a:cubicBezTo>
                  <a:cubicBezTo>
                    <a:pt x="914" y="330"/>
                    <a:pt x="1024" y="275"/>
                    <a:pt x="1097" y="275"/>
                  </a:cubicBezTo>
                  <a:close/>
                  <a:moveTo>
                    <a:pt x="1097" y="1"/>
                  </a:moveTo>
                  <a:cubicBezTo>
                    <a:pt x="987" y="1"/>
                    <a:pt x="860" y="55"/>
                    <a:pt x="732" y="147"/>
                  </a:cubicBezTo>
                  <a:cubicBezTo>
                    <a:pt x="604" y="238"/>
                    <a:pt x="476" y="366"/>
                    <a:pt x="366" y="512"/>
                  </a:cubicBezTo>
                  <a:cubicBezTo>
                    <a:pt x="256" y="659"/>
                    <a:pt x="165" y="823"/>
                    <a:pt x="92" y="1024"/>
                  </a:cubicBezTo>
                  <a:cubicBezTo>
                    <a:pt x="37" y="1225"/>
                    <a:pt x="1" y="1426"/>
                    <a:pt x="1" y="1627"/>
                  </a:cubicBezTo>
                  <a:cubicBezTo>
                    <a:pt x="1" y="1773"/>
                    <a:pt x="55" y="1901"/>
                    <a:pt x="147" y="2047"/>
                  </a:cubicBezTo>
                  <a:cubicBezTo>
                    <a:pt x="256" y="2175"/>
                    <a:pt x="384" y="2248"/>
                    <a:pt x="531" y="2248"/>
                  </a:cubicBezTo>
                  <a:cubicBezTo>
                    <a:pt x="713" y="2248"/>
                    <a:pt x="896" y="2175"/>
                    <a:pt x="1097" y="2011"/>
                  </a:cubicBezTo>
                  <a:cubicBezTo>
                    <a:pt x="1280" y="1865"/>
                    <a:pt x="1426" y="1664"/>
                    <a:pt x="1554" y="1444"/>
                  </a:cubicBezTo>
                  <a:cubicBezTo>
                    <a:pt x="1664" y="1207"/>
                    <a:pt x="1718" y="1006"/>
                    <a:pt x="1718" y="786"/>
                  </a:cubicBezTo>
                  <a:cubicBezTo>
                    <a:pt x="1718" y="585"/>
                    <a:pt x="1664" y="403"/>
                    <a:pt x="1536" y="238"/>
                  </a:cubicBezTo>
                  <a:cubicBezTo>
                    <a:pt x="1426" y="74"/>
                    <a:pt x="1262" y="1"/>
                    <a:pt x="10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32"/>
            <p:cNvSpPr/>
            <p:nvPr/>
          </p:nvSpPr>
          <p:spPr>
            <a:xfrm>
              <a:off x="618200" y="1796675"/>
              <a:ext cx="47100" cy="56225"/>
            </a:xfrm>
            <a:custGeom>
              <a:avLst/>
              <a:gdLst/>
              <a:ahLst/>
              <a:cxnLst/>
              <a:rect l="l" t="t" r="r" b="b"/>
              <a:pathLst>
                <a:path w="1884" h="2249" extrusionOk="0">
                  <a:moveTo>
                    <a:pt x="476" y="1"/>
                  </a:moveTo>
                  <a:cubicBezTo>
                    <a:pt x="440" y="1"/>
                    <a:pt x="421" y="37"/>
                    <a:pt x="421" y="110"/>
                  </a:cubicBezTo>
                  <a:cubicBezTo>
                    <a:pt x="421" y="238"/>
                    <a:pt x="348" y="585"/>
                    <a:pt x="202" y="1134"/>
                  </a:cubicBezTo>
                  <a:cubicBezTo>
                    <a:pt x="74" y="1682"/>
                    <a:pt x="1" y="1974"/>
                    <a:pt x="1" y="2029"/>
                  </a:cubicBezTo>
                  <a:cubicBezTo>
                    <a:pt x="1" y="2084"/>
                    <a:pt x="19" y="2139"/>
                    <a:pt x="56" y="2175"/>
                  </a:cubicBezTo>
                  <a:cubicBezTo>
                    <a:pt x="92" y="2230"/>
                    <a:pt x="129" y="2248"/>
                    <a:pt x="165" y="2248"/>
                  </a:cubicBezTo>
                  <a:cubicBezTo>
                    <a:pt x="184" y="2248"/>
                    <a:pt x="202" y="2212"/>
                    <a:pt x="220" y="2120"/>
                  </a:cubicBezTo>
                  <a:cubicBezTo>
                    <a:pt x="257" y="2047"/>
                    <a:pt x="293" y="1846"/>
                    <a:pt x="385" y="1536"/>
                  </a:cubicBezTo>
                  <a:cubicBezTo>
                    <a:pt x="458" y="1225"/>
                    <a:pt x="531" y="933"/>
                    <a:pt x="586" y="695"/>
                  </a:cubicBezTo>
                  <a:cubicBezTo>
                    <a:pt x="915" y="1481"/>
                    <a:pt x="1097" y="1956"/>
                    <a:pt x="1152" y="2102"/>
                  </a:cubicBezTo>
                  <a:cubicBezTo>
                    <a:pt x="1170" y="2157"/>
                    <a:pt x="1207" y="2175"/>
                    <a:pt x="1244" y="2212"/>
                  </a:cubicBezTo>
                  <a:cubicBezTo>
                    <a:pt x="1280" y="2248"/>
                    <a:pt x="1298" y="2248"/>
                    <a:pt x="1335" y="2248"/>
                  </a:cubicBezTo>
                  <a:cubicBezTo>
                    <a:pt x="1408" y="2248"/>
                    <a:pt x="1499" y="2120"/>
                    <a:pt x="1591" y="1846"/>
                  </a:cubicBezTo>
                  <a:cubicBezTo>
                    <a:pt x="1682" y="1572"/>
                    <a:pt x="1755" y="1262"/>
                    <a:pt x="1810" y="951"/>
                  </a:cubicBezTo>
                  <a:cubicBezTo>
                    <a:pt x="1865" y="622"/>
                    <a:pt x="1883" y="366"/>
                    <a:pt x="1883" y="202"/>
                  </a:cubicBezTo>
                  <a:cubicBezTo>
                    <a:pt x="1883" y="165"/>
                    <a:pt x="1865" y="110"/>
                    <a:pt x="1828" y="74"/>
                  </a:cubicBezTo>
                  <a:cubicBezTo>
                    <a:pt x="1774" y="19"/>
                    <a:pt x="1737" y="1"/>
                    <a:pt x="1682" y="1"/>
                  </a:cubicBezTo>
                  <a:cubicBezTo>
                    <a:pt x="1646" y="1"/>
                    <a:pt x="1627" y="37"/>
                    <a:pt x="1627" y="129"/>
                  </a:cubicBezTo>
                  <a:cubicBezTo>
                    <a:pt x="1627" y="147"/>
                    <a:pt x="1609" y="275"/>
                    <a:pt x="1591" y="512"/>
                  </a:cubicBezTo>
                  <a:cubicBezTo>
                    <a:pt x="1554" y="1024"/>
                    <a:pt x="1463" y="1463"/>
                    <a:pt x="1317" y="1828"/>
                  </a:cubicBezTo>
                  <a:cubicBezTo>
                    <a:pt x="1225" y="1627"/>
                    <a:pt x="1006" y="1079"/>
                    <a:pt x="659" y="183"/>
                  </a:cubicBezTo>
                  <a:cubicBezTo>
                    <a:pt x="641" y="147"/>
                    <a:pt x="604" y="92"/>
                    <a:pt x="567" y="55"/>
                  </a:cubicBezTo>
                  <a:cubicBezTo>
                    <a:pt x="531" y="19"/>
                    <a:pt x="494" y="1"/>
                    <a:pt x="4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32"/>
            <p:cNvSpPr/>
            <p:nvPr/>
          </p:nvSpPr>
          <p:spPr>
            <a:xfrm>
              <a:off x="703650" y="1795775"/>
              <a:ext cx="41125" cy="57575"/>
            </a:xfrm>
            <a:custGeom>
              <a:avLst/>
              <a:gdLst/>
              <a:ahLst/>
              <a:cxnLst/>
              <a:rect l="l" t="t" r="r" b="b"/>
              <a:pathLst>
                <a:path w="1645" h="2303" extrusionOk="0">
                  <a:moveTo>
                    <a:pt x="1005" y="274"/>
                  </a:moveTo>
                  <a:cubicBezTo>
                    <a:pt x="1097" y="274"/>
                    <a:pt x="1188" y="311"/>
                    <a:pt x="1261" y="366"/>
                  </a:cubicBezTo>
                  <a:cubicBezTo>
                    <a:pt x="1334" y="420"/>
                    <a:pt x="1371" y="494"/>
                    <a:pt x="1371" y="603"/>
                  </a:cubicBezTo>
                  <a:cubicBezTo>
                    <a:pt x="1371" y="731"/>
                    <a:pt x="1279" y="859"/>
                    <a:pt x="1133" y="969"/>
                  </a:cubicBezTo>
                  <a:cubicBezTo>
                    <a:pt x="969" y="1097"/>
                    <a:pt x="768" y="1188"/>
                    <a:pt x="512" y="1261"/>
                  </a:cubicBezTo>
                  <a:cubicBezTo>
                    <a:pt x="621" y="877"/>
                    <a:pt x="658" y="621"/>
                    <a:pt x="658" y="494"/>
                  </a:cubicBezTo>
                  <a:cubicBezTo>
                    <a:pt x="658" y="457"/>
                    <a:pt x="658" y="420"/>
                    <a:pt x="640" y="366"/>
                  </a:cubicBezTo>
                  <a:cubicBezTo>
                    <a:pt x="786" y="311"/>
                    <a:pt x="896" y="274"/>
                    <a:pt x="1005" y="274"/>
                  </a:cubicBezTo>
                  <a:close/>
                  <a:moveTo>
                    <a:pt x="950" y="0"/>
                  </a:moveTo>
                  <a:cubicBezTo>
                    <a:pt x="804" y="0"/>
                    <a:pt x="676" y="37"/>
                    <a:pt x="530" y="91"/>
                  </a:cubicBezTo>
                  <a:cubicBezTo>
                    <a:pt x="384" y="128"/>
                    <a:pt x="311" y="183"/>
                    <a:pt x="311" y="238"/>
                  </a:cubicBezTo>
                  <a:cubicBezTo>
                    <a:pt x="311" y="274"/>
                    <a:pt x="329" y="311"/>
                    <a:pt x="384" y="366"/>
                  </a:cubicBezTo>
                  <a:cubicBezTo>
                    <a:pt x="384" y="621"/>
                    <a:pt x="274" y="1060"/>
                    <a:pt x="92" y="1700"/>
                  </a:cubicBezTo>
                  <a:cubicBezTo>
                    <a:pt x="18" y="1901"/>
                    <a:pt x="0" y="2029"/>
                    <a:pt x="0" y="2083"/>
                  </a:cubicBezTo>
                  <a:cubicBezTo>
                    <a:pt x="0" y="2120"/>
                    <a:pt x="18" y="2175"/>
                    <a:pt x="55" y="2230"/>
                  </a:cubicBezTo>
                  <a:cubicBezTo>
                    <a:pt x="92" y="2266"/>
                    <a:pt x="128" y="2303"/>
                    <a:pt x="165" y="2303"/>
                  </a:cubicBezTo>
                  <a:cubicBezTo>
                    <a:pt x="183" y="2303"/>
                    <a:pt x="293" y="2029"/>
                    <a:pt x="439" y="1499"/>
                  </a:cubicBezTo>
                  <a:cubicBezTo>
                    <a:pt x="804" y="1444"/>
                    <a:pt x="1097" y="1316"/>
                    <a:pt x="1316" y="1151"/>
                  </a:cubicBezTo>
                  <a:cubicBezTo>
                    <a:pt x="1535" y="1005"/>
                    <a:pt x="1645" y="804"/>
                    <a:pt x="1645" y="567"/>
                  </a:cubicBezTo>
                  <a:cubicBezTo>
                    <a:pt x="1645" y="402"/>
                    <a:pt x="1572" y="274"/>
                    <a:pt x="1444" y="165"/>
                  </a:cubicBezTo>
                  <a:cubicBezTo>
                    <a:pt x="1316" y="55"/>
                    <a:pt x="1151" y="0"/>
                    <a:pt x="9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2"/>
            <p:cNvSpPr/>
            <p:nvPr/>
          </p:nvSpPr>
          <p:spPr>
            <a:xfrm>
              <a:off x="748425" y="1797600"/>
              <a:ext cx="43425" cy="55750"/>
            </a:xfrm>
            <a:custGeom>
              <a:avLst/>
              <a:gdLst/>
              <a:ahLst/>
              <a:cxnLst/>
              <a:rect l="l" t="t" r="r" b="b"/>
              <a:pathLst>
                <a:path w="1737" h="2230" extrusionOk="0">
                  <a:moveTo>
                    <a:pt x="1096" y="0"/>
                  </a:moveTo>
                  <a:cubicBezTo>
                    <a:pt x="658" y="0"/>
                    <a:pt x="439" y="37"/>
                    <a:pt x="402" y="110"/>
                  </a:cubicBezTo>
                  <a:cubicBezTo>
                    <a:pt x="384" y="146"/>
                    <a:pt x="384" y="165"/>
                    <a:pt x="384" y="183"/>
                  </a:cubicBezTo>
                  <a:cubicBezTo>
                    <a:pt x="384" y="347"/>
                    <a:pt x="347" y="567"/>
                    <a:pt x="292" y="804"/>
                  </a:cubicBezTo>
                  <a:cubicBezTo>
                    <a:pt x="219" y="1042"/>
                    <a:pt x="164" y="1261"/>
                    <a:pt x="91" y="1462"/>
                  </a:cubicBezTo>
                  <a:cubicBezTo>
                    <a:pt x="37" y="1681"/>
                    <a:pt x="0" y="1828"/>
                    <a:pt x="0" y="1919"/>
                  </a:cubicBezTo>
                  <a:cubicBezTo>
                    <a:pt x="0" y="2010"/>
                    <a:pt x="37" y="2083"/>
                    <a:pt x="110" y="2138"/>
                  </a:cubicBezTo>
                  <a:cubicBezTo>
                    <a:pt x="183" y="2193"/>
                    <a:pt x="274" y="2230"/>
                    <a:pt x="365" y="2230"/>
                  </a:cubicBezTo>
                  <a:cubicBezTo>
                    <a:pt x="585" y="2230"/>
                    <a:pt x="822" y="2175"/>
                    <a:pt x="1060" y="2102"/>
                  </a:cubicBezTo>
                  <a:cubicBezTo>
                    <a:pt x="1297" y="2029"/>
                    <a:pt x="1407" y="1937"/>
                    <a:pt x="1407" y="1864"/>
                  </a:cubicBezTo>
                  <a:cubicBezTo>
                    <a:pt x="1407" y="1828"/>
                    <a:pt x="1389" y="1791"/>
                    <a:pt x="1352" y="1791"/>
                  </a:cubicBezTo>
                  <a:cubicBezTo>
                    <a:pt x="1352" y="1791"/>
                    <a:pt x="1297" y="1809"/>
                    <a:pt x="1188" y="1828"/>
                  </a:cubicBezTo>
                  <a:cubicBezTo>
                    <a:pt x="895" y="1919"/>
                    <a:pt x="621" y="1956"/>
                    <a:pt x="384" y="1956"/>
                  </a:cubicBezTo>
                  <a:cubicBezTo>
                    <a:pt x="347" y="1956"/>
                    <a:pt x="329" y="1956"/>
                    <a:pt x="311" y="1937"/>
                  </a:cubicBezTo>
                  <a:cubicBezTo>
                    <a:pt x="311" y="1919"/>
                    <a:pt x="292" y="1901"/>
                    <a:pt x="292" y="1864"/>
                  </a:cubicBezTo>
                  <a:cubicBezTo>
                    <a:pt x="292" y="1791"/>
                    <a:pt x="347" y="1572"/>
                    <a:pt x="475" y="1206"/>
                  </a:cubicBezTo>
                  <a:cubicBezTo>
                    <a:pt x="694" y="1206"/>
                    <a:pt x="895" y="1188"/>
                    <a:pt x="1078" y="1151"/>
                  </a:cubicBezTo>
                  <a:cubicBezTo>
                    <a:pt x="1243" y="1115"/>
                    <a:pt x="1334" y="1060"/>
                    <a:pt x="1334" y="987"/>
                  </a:cubicBezTo>
                  <a:cubicBezTo>
                    <a:pt x="1334" y="950"/>
                    <a:pt x="1297" y="932"/>
                    <a:pt x="1243" y="932"/>
                  </a:cubicBezTo>
                  <a:cubicBezTo>
                    <a:pt x="1188" y="932"/>
                    <a:pt x="1096" y="950"/>
                    <a:pt x="969" y="950"/>
                  </a:cubicBezTo>
                  <a:cubicBezTo>
                    <a:pt x="841" y="969"/>
                    <a:pt x="749" y="969"/>
                    <a:pt x="658" y="969"/>
                  </a:cubicBezTo>
                  <a:lnTo>
                    <a:pt x="530" y="969"/>
                  </a:lnTo>
                  <a:cubicBezTo>
                    <a:pt x="621" y="676"/>
                    <a:pt x="658" y="457"/>
                    <a:pt x="658" y="311"/>
                  </a:cubicBezTo>
                  <a:cubicBezTo>
                    <a:pt x="859" y="274"/>
                    <a:pt x="969" y="256"/>
                    <a:pt x="1023" y="238"/>
                  </a:cubicBezTo>
                  <a:cubicBezTo>
                    <a:pt x="1078" y="238"/>
                    <a:pt x="1170" y="238"/>
                    <a:pt x="1297" y="219"/>
                  </a:cubicBezTo>
                  <a:cubicBezTo>
                    <a:pt x="1425" y="201"/>
                    <a:pt x="1517" y="201"/>
                    <a:pt x="1608" y="183"/>
                  </a:cubicBezTo>
                  <a:cubicBezTo>
                    <a:pt x="1699" y="165"/>
                    <a:pt x="1736" y="128"/>
                    <a:pt x="1736" y="92"/>
                  </a:cubicBezTo>
                  <a:cubicBezTo>
                    <a:pt x="1736" y="37"/>
                    <a:pt x="1517" y="0"/>
                    <a:pt x="10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2"/>
            <p:cNvSpPr/>
            <p:nvPr/>
          </p:nvSpPr>
          <p:spPr>
            <a:xfrm>
              <a:off x="794100" y="1796675"/>
              <a:ext cx="40675" cy="56225"/>
            </a:xfrm>
            <a:custGeom>
              <a:avLst/>
              <a:gdLst/>
              <a:ahLst/>
              <a:cxnLst/>
              <a:rect l="l" t="t" r="r" b="b"/>
              <a:pathLst>
                <a:path w="1627" h="2249" extrusionOk="0">
                  <a:moveTo>
                    <a:pt x="987" y="293"/>
                  </a:moveTo>
                  <a:cubicBezTo>
                    <a:pt x="1206" y="293"/>
                    <a:pt x="1334" y="348"/>
                    <a:pt x="1334" y="476"/>
                  </a:cubicBezTo>
                  <a:cubicBezTo>
                    <a:pt x="1334" y="567"/>
                    <a:pt x="1298" y="640"/>
                    <a:pt x="1225" y="732"/>
                  </a:cubicBezTo>
                  <a:cubicBezTo>
                    <a:pt x="1152" y="805"/>
                    <a:pt x="1079" y="860"/>
                    <a:pt x="1005" y="914"/>
                  </a:cubicBezTo>
                  <a:cubicBezTo>
                    <a:pt x="914" y="951"/>
                    <a:pt x="823" y="1006"/>
                    <a:pt x="731" y="1061"/>
                  </a:cubicBezTo>
                  <a:cubicBezTo>
                    <a:pt x="622" y="1115"/>
                    <a:pt x="549" y="1152"/>
                    <a:pt x="512" y="1188"/>
                  </a:cubicBezTo>
                  <a:cubicBezTo>
                    <a:pt x="603" y="860"/>
                    <a:pt x="658" y="640"/>
                    <a:pt x="658" y="494"/>
                  </a:cubicBezTo>
                  <a:cubicBezTo>
                    <a:pt x="658" y="458"/>
                    <a:pt x="640" y="421"/>
                    <a:pt x="622" y="366"/>
                  </a:cubicBezTo>
                  <a:cubicBezTo>
                    <a:pt x="750" y="311"/>
                    <a:pt x="878" y="293"/>
                    <a:pt x="987" y="293"/>
                  </a:cubicBezTo>
                  <a:close/>
                  <a:moveTo>
                    <a:pt x="969" y="1"/>
                  </a:moveTo>
                  <a:cubicBezTo>
                    <a:pt x="786" y="1"/>
                    <a:pt x="640" y="37"/>
                    <a:pt x="494" y="74"/>
                  </a:cubicBezTo>
                  <a:cubicBezTo>
                    <a:pt x="348" y="129"/>
                    <a:pt x="275" y="183"/>
                    <a:pt x="275" y="238"/>
                  </a:cubicBezTo>
                  <a:cubicBezTo>
                    <a:pt x="275" y="256"/>
                    <a:pt x="275" y="293"/>
                    <a:pt x="293" y="330"/>
                  </a:cubicBezTo>
                  <a:cubicBezTo>
                    <a:pt x="329" y="366"/>
                    <a:pt x="348" y="384"/>
                    <a:pt x="366" y="403"/>
                  </a:cubicBezTo>
                  <a:cubicBezTo>
                    <a:pt x="366" y="622"/>
                    <a:pt x="293" y="933"/>
                    <a:pt x="165" y="1353"/>
                  </a:cubicBezTo>
                  <a:cubicBezTo>
                    <a:pt x="55" y="1773"/>
                    <a:pt x="0" y="1993"/>
                    <a:pt x="0" y="2047"/>
                  </a:cubicBezTo>
                  <a:cubicBezTo>
                    <a:pt x="0" y="2084"/>
                    <a:pt x="19" y="2139"/>
                    <a:pt x="55" y="2194"/>
                  </a:cubicBezTo>
                  <a:cubicBezTo>
                    <a:pt x="92" y="2230"/>
                    <a:pt x="128" y="2248"/>
                    <a:pt x="165" y="2248"/>
                  </a:cubicBezTo>
                  <a:cubicBezTo>
                    <a:pt x="183" y="2248"/>
                    <a:pt x="201" y="2194"/>
                    <a:pt x="238" y="2084"/>
                  </a:cubicBezTo>
                  <a:cubicBezTo>
                    <a:pt x="256" y="2029"/>
                    <a:pt x="275" y="1974"/>
                    <a:pt x="293" y="1938"/>
                  </a:cubicBezTo>
                  <a:cubicBezTo>
                    <a:pt x="311" y="1883"/>
                    <a:pt x="366" y="1682"/>
                    <a:pt x="476" y="1353"/>
                  </a:cubicBezTo>
                  <a:cubicBezTo>
                    <a:pt x="512" y="1499"/>
                    <a:pt x="658" y="1700"/>
                    <a:pt x="896" y="1919"/>
                  </a:cubicBezTo>
                  <a:cubicBezTo>
                    <a:pt x="1133" y="2139"/>
                    <a:pt x="1316" y="2248"/>
                    <a:pt x="1444" y="2248"/>
                  </a:cubicBezTo>
                  <a:cubicBezTo>
                    <a:pt x="1517" y="2248"/>
                    <a:pt x="1554" y="2230"/>
                    <a:pt x="1554" y="2175"/>
                  </a:cubicBezTo>
                  <a:cubicBezTo>
                    <a:pt x="1554" y="2139"/>
                    <a:pt x="1535" y="2102"/>
                    <a:pt x="1481" y="2066"/>
                  </a:cubicBezTo>
                  <a:cubicBezTo>
                    <a:pt x="1444" y="2029"/>
                    <a:pt x="1426" y="2011"/>
                    <a:pt x="1389" y="1993"/>
                  </a:cubicBezTo>
                  <a:cubicBezTo>
                    <a:pt x="1371" y="1956"/>
                    <a:pt x="1334" y="1938"/>
                    <a:pt x="1280" y="1901"/>
                  </a:cubicBezTo>
                  <a:cubicBezTo>
                    <a:pt x="1243" y="1865"/>
                    <a:pt x="1206" y="1810"/>
                    <a:pt x="1152" y="1773"/>
                  </a:cubicBezTo>
                  <a:cubicBezTo>
                    <a:pt x="1097" y="1718"/>
                    <a:pt x="1060" y="1682"/>
                    <a:pt x="1024" y="1664"/>
                  </a:cubicBezTo>
                  <a:cubicBezTo>
                    <a:pt x="1005" y="1627"/>
                    <a:pt x="951" y="1590"/>
                    <a:pt x="878" y="1499"/>
                  </a:cubicBezTo>
                  <a:cubicBezTo>
                    <a:pt x="804" y="1426"/>
                    <a:pt x="768" y="1371"/>
                    <a:pt x="768" y="1335"/>
                  </a:cubicBezTo>
                  <a:cubicBezTo>
                    <a:pt x="768" y="1316"/>
                    <a:pt x="786" y="1298"/>
                    <a:pt x="859" y="1262"/>
                  </a:cubicBezTo>
                  <a:cubicBezTo>
                    <a:pt x="914" y="1243"/>
                    <a:pt x="987" y="1207"/>
                    <a:pt x="1060" y="1152"/>
                  </a:cubicBezTo>
                  <a:cubicBezTo>
                    <a:pt x="1152" y="1115"/>
                    <a:pt x="1225" y="1061"/>
                    <a:pt x="1316" y="1006"/>
                  </a:cubicBezTo>
                  <a:cubicBezTo>
                    <a:pt x="1408" y="951"/>
                    <a:pt x="1462" y="860"/>
                    <a:pt x="1535" y="786"/>
                  </a:cubicBezTo>
                  <a:cubicBezTo>
                    <a:pt x="1590" y="695"/>
                    <a:pt x="1627" y="585"/>
                    <a:pt x="1627" y="476"/>
                  </a:cubicBezTo>
                  <a:cubicBezTo>
                    <a:pt x="1627" y="330"/>
                    <a:pt x="1554" y="220"/>
                    <a:pt x="1426" y="129"/>
                  </a:cubicBezTo>
                  <a:cubicBezTo>
                    <a:pt x="1298" y="37"/>
                    <a:pt x="1152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32"/>
            <p:cNvSpPr/>
            <p:nvPr/>
          </p:nvSpPr>
          <p:spPr>
            <a:xfrm>
              <a:off x="524550" y="1893075"/>
              <a:ext cx="41150" cy="56675"/>
            </a:xfrm>
            <a:custGeom>
              <a:avLst/>
              <a:gdLst/>
              <a:ahLst/>
              <a:cxnLst/>
              <a:rect l="l" t="t" r="r" b="b"/>
              <a:pathLst>
                <a:path w="1646" h="2267" extrusionOk="0">
                  <a:moveTo>
                    <a:pt x="129" y="0"/>
                  </a:moveTo>
                  <a:cubicBezTo>
                    <a:pt x="37" y="0"/>
                    <a:pt x="1" y="74"/>
                    <a:pt x="1" y="220"/>
                  </a:cubicBezTo>
                  <a:cubicBezTo>
                    <a:pt x="1" y="366"/>
                    <a:pt x="37" y="530"/>
                    <a:pt x="92" y="677"/>
                  </a:cubicBezTo>
                  <a:cubicBezTo>
                    <a:pt x="147" y="841"/>
                    <a:pt x="220" y="987"/>
                    <a:pt x="330" y="1115"/>
                  </a:cubicBezTo>
                  <a:cubicBezTo>
                    <a:pt x="439" y="1243"/>
                    <a:pt x="549" y="1316"/>
                    <a:pt x="677" y="1353"/>
                  </a:cubicBezTo>
                  <a:cubicBezTo>
                    <a:pt x="659" y="1371"/>
                    <a:pt x="640" y="1408"/>
                    <a:pt x="622" y="1462"/>
                  </a:cubicBezTo>
                  <a:lnTo>
                    <a:pt x="549" y="1572"/>
                  </a:lnTo>
                  <a:cubicBezTo>
                    <a:pt x="549" y="1609"/>
                    <a:pt x="531" y="1627"/>
                    <a:pt x="494" y="1682"/>
                  </a:cubicBezTo>
                  <a:cubicBezTo>
                    <a:pt x="476" y="1718"/>
                    <a:pt x="458" y="1755"/>
                    <a:pt x="458" y="1791"/>
                  </a:cubicBezTo>
                  <a:cubicBezTo>
                    <a:pt x="439" y="1810"/>
                    <a:pt x="421" y="1846"/>
                    <a:pt x="403" y="1883"/>
                  </a:cubicBezTo>
                  <a:cubicBezTo>
                    <a:pt x="348" y="1992"/>
                    <a:pt x="311" y="2084"/>
                    <a:pt x="311" y="2138"/>
                  </a:cubicBezTo>
                  <a:cubicBezTo>
                    <a:pt x="311" y="2230"/>
                    <a:pt x="348" y="2266"/>
                    <a:pt x="385" y="2266"/>
                  </a:cubicBezTo>
                  <a:cubicBezTo>
                    <a:pt x="421" y="2266"/>
                    <a:pt x="458" y="2230"/>
                    <a:pt x="512" y="2157"/>
                  </a:cubicBezTo>
                  <a:cubicBezTo>
                    <a:pt x="567" y="2102"/>
                    <a:pt x="659" y="1937"/>
                    <a:pt x="787" y="1682"/>
                  </a:cubicBezTo>
                  <a:cubicBezTo>
                    <a:pt x="933" y="1426"/>
                    <a:pt x="1061" y="1188"/>
                    <a:pt x="1207" y="969"/>
                  </a:cubicBezTo>
                  <a:cubicBezTo>
                    <a:pt x="1335" y="750"/>
                    <a:pt x="1444" y="567"/>
                    <a:pt x="1536" y="439"/>
                  </a:cubicBezTo>
                  <a:cubicBezTo>
                    <a:pt x="1609" y="293"/>
                    <a:pt x="1645" y="201"/>
                    <a:pt x="1645" y="165"/>
                  </a:cubicBezTo>
                  <a:cubicBezTo>
                    <a:pt x="1645" y="110"/>
                    <a:pt x="1627" y="74"/>
                    <a:pt x="1609" y="55"/>
                  </a:cubicBezTo>
                  <a:cubicBezTo>
                    <a:pt x="1572" y="19"/>
                    <a:pt x="1536" y="0"/>
                    <a:pt x="1499" y="0"/>
                  </a:cubicBezTo>
                  <a:cubicBezTo>
                    <a:pt x="1463" y="0"/>
                    <a:pt x="1371" y="92"/>
                    <a:pt x="1280" y="275"/>
                  </a:cubicBezTo>
                  <a:cubicBezTo>
                    <a:pt x="1170" y="457"/>
                    <a:pt x="1061" y="640"/>
                    <a:pt x="969" y="823"/>
                  </a:cubicBezTo>
                  <a:cubicBezTo>
                    <a:pt x="860" y="1006"/>
                    <a:pt x="787" y="1097"/>
                    <a:pt x="750" y="1097"/>
                  </a:cubicBezTo>
                  <a:cubicBezTo>
                    <a:pt x="713" y="1097"/>
                    <a:pt x="659" y="1060"/>
                    <a:pt x="586" y="987"/>
                  </a:cubicBezTo>
                  <a:cubicBezTo>
                    <a:pt x="512" y="914"/>
                    <a:pt x="458" y="823"/>
                    <a:pt x="403" y="731"/>
                  </a:cubicBezTo>
                  <a:cubicBezTo>
                    <a:pt x="348" y="622"/>
                    <a:pt x="311" y="512"/>
                    <a:pt x="293" y="384"/>
                  </a:cubicBezTo>
                  <a:cubicBezTo>
                    <a:pt x="257" y="256"/>
                    <a:pt x="238" y="165"/>
                    <a:pt x="202" y="92"/>
                  </a:cubicBezTo>
                  <a:cubicBezTo>
                    <a:pt x="184" y="37"/>
                    <a:pt x="165" y="0"/>
                    <a:pt x="1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32"/>
            <p:cNvSpPr/>
            <p:nvPr/>
          </p:nvSpPr>
          <p:spPr>
            <a:xfrm>
              <a:off x="568425" y="1893525"/>
              <a:ext cx="42950" cy="55775"/>
            </a:xfrm>
            <a:custGeom>
              <a:avLst/>
              <a:gdLst/>
              <a:ahLst/>
              <a:cxnLst/>
              <a:rect l="l" t="t" r="r" b="b"/>
              <a:pathLst>
                <a:path w="1718" h="2231" extrusionOk="0">
                  <a:moveTo>
                    <a:pt x="1078" y="1"/>
                  </a:moveTo>
                  <a:cubicBezTo>
                    <a:pt x="658" y="1"/>
                    <a:pt x="420" y="37"/>
                    <a:pt x="384" y="110"/>
                  </a:cubicBezTo>
                  <a:cubicBezTo>
                    <a:pt x="384" y="147"/>
                    <a:pt x="366" y="165"/>
                    <a:pt x="366" y="202"/>
                  </a:cubicBezTo>
                  <a:cubicBezTo>
                    <a:pt x="366" y="348"/>
                    <a:pt x="347" y="567"/>
                    <a:pt x="274" y="805"/>
                  </a:cubicBezTo>
                  <a:cubicBezTo>
                    <a:pt x="219" y="1042"/>
                    <a:pt x="146" y="1262"/>
                    <a:pt x="91" y="1481"/>
                  </a:cubicBezTo>
                  <a:cubicBezTo>
                    <a:pt x="18" y="1682"/>
                    <a:pt x="0" y="1828"/>
                    <a:pt x="0" y="1919"/>
                  </a:cubicBezTo>
                  <a:cubicBezTo>
                    <a:pt x="0" y="2011"/>
                    <a:pt x="37" y="2084"/>
                    <a:pt x="110" y="2139"/>
                  </a:cubicBezTo>
                  <a:cubicBezTo>
                    <a:pt x="183" y="2194"/>
                    <a:pt x="256" y="2230"/>
                    <a:pt x="366" y="2230"/>
                  </a:cubicBezTo>
                  <a:cubicBezTo>
                    <a:pt x="585" y="2230"/>
                    <a:pt x="804" y="2175"/>
                    <a:pt x="1042" y="2102"/>
                  </a:cubicBezTo>
                  <a:cubicBezTo>
                    <a:pt x="1279" y="2029"/>
                    <a:pt x="1389" y="1938"/>
                    <a:pt x="1389" y="1865"/>
                  </a:cubicBezTo>
                  <a:cubicBezTo>
                    <a:pt x="1389" y="1828"/>
                    <a:pt x="1389" y="1792"/>
                    <a:pt x="1352" y="1792"/>
                  </a:cubicBezTo>
                  <a:cubicBezTo>
                    <a:pt x="1334" y="1792"/>
                    <a:pt x="1279" y="1810"/>
                    <a:pt x="1188" y="1828"/>
                  </a:cubicBezTo>
                  <a:cubicBezTo>
                    <a:pt x="896" y="1919"/>
                    <a:pt x="621" y="1956"/>
                    <a:pt x="366" y="1956"/>
                  </a:cubicBezTo>
                  <a:cubicBezTo>
                    <a:pt x="347" y="1956"/>
                    <a:pt x="329" y="1956"/>
                    <a:pt x="311" y="1938"/>
                  </a:cubicBezTo>
                  <a:cubicBezTo>
                    <a:pt x="292" y="1919"/>
                    <a:pt x="292" y="1901"/>
                    <a:pt x="292" y="1865"/>
                  </a:cubicBezTo>
                  <a:cubicBezTo>
                    <a:pt x="292" y="1792"/>
                    <a:pt x="347" y="1572"/>
                    <a:pt x="457" y="1207"/>
                  </a:cubicBezTo>
                  <a:cubicBezTo>
                    <a:pt x="694" y="1207"/>
                    <a:pt x="896" y="1189"/>
                    <a:pt x="1060" y="1152"/>
                  </a:cubicBezTo>
                  <a:cubicBezTo>
                    <a:pt x="1243" y="1115"/>
                    <a:pt x="1334" y="1061"/>
                    <a:pt x="1334" y="988"/>
                  </a:cubicBezTo>
                  <a:cubicBezTo>
                    <a:pt x="1334" y="951"/>
                    <a:pt x="1298" y="933"/>
                    <a:pt x="1224" y="933"/>
                  </a:cubicBezTo>
                  <a:cubicBezTo>
                    <a:pt x="1170" y="933"/>
                    <a:pt x="1078" y="951"/>
                    <a:pt x="950" y="951"/>
                  </a:cubicBezTo>
                  <a:cubicBezTo>
                    <a:pt x="822" y="969"/>
                    <a:pt x="731" y="969"/>
                    <a:pt x="658" y="969"/>
                  </a:cubicBezTo>
                  <a:lnTo>
                    <a:pt x="530" y="969"/>
                  </a:lnTo>
                  <a:cubicBezTo>
                    <a:pt x="603" y="677"/>
                    <a:pt x="640" y="458"/>
                    <a:pt x="640" y="311"/>
                  </a:cubicBezTo>
                  <a:cubicBezTo>
                    <a:pt x="841" y="275"/>
                    <a:pt x="969" y="257"/>
                    <a:pt x="1023" y="238"/>
                  </a:cubicBezTo>
                  <a:cubicBezTo>
                    <a:pt x="1060" y="238"/>
                    <a:pt x="1151" y="238"/>
                    <a:pt x="1279" y="220"/>
                  </a:cubicBezTo>
                  <a:cubicBezTo>
                    <a:pt x="1407" y="202"/>
                    <a:pt x="1517" y="202"/>
                    <a:pt x="1590" y="183"/>
                  </a:cubicBezTo>
                  <a:cubicBezTo>
                    <a:pt x="1681" y="165"/>
                    <a:pt x="1718" y="129"/>
                    <a:pt x="1718" y="92"/>
                  </a:cubicBezTo>
                  <a:cubicBezTo>
                    <a:pt x="1718" y="37"/>
                    <a:pt x="1517" y="1"/>
                    <a:pt x="1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2"/>
            <p:cNvSpPr/>
            <p:nvPr/>
          </p:nvSpPr>
          <p:spPr>
            <a:xfrm>
              <a:off x="613175" y="1892150"/>
              <a:ext cx="42075" cy="56675"/>
            </a:xfrm>
            <a:custGeom>
              <a:avLst/>
              <a:gdLst/>
              <a:ahLst/>
              <a:cxnLst/>
              <a:rect l="l" t="t" r="r" b="b"/>
              <a:pathLst>
                <a:path w="1683" h="2267" extrusionOk="0">
                  <a:moveTo>
                    <a:pt x="1006" y="312"/>
                  </a:moveTo>
                  <a:cubicBezTo>
                    <a:pt x="1043" y="494"/>
                    <a:pt x="1079" y="768"/>
                    <a:pt x="1116" y="1134"/>
                  </a:cubicBezTo>
                  <a:cubicBezTo>
                    <a:pt x="951" y="1152"/>
                    <a:pt x="787" y="1189"/>
                    <a:pt x="622" y="1225"/>
                  </a:cubicBezTo>
                  <a:cubicBezTo>
                    <a:pt x="787" y="841"/>
                    <a:pt x="896" y="531"/>
                    <a:pt x="1006" y="312"/>
                  </a:cubicBezTo>
                  <a:close/>
                  <a:moveTo>
                    <a:pt x="1079" y="1"/>
                  </a:moveTo>
                  <a:cubicBezTo>
                    <a:pt x="1024" y="1"/>
                    <a:pt x="951" y="19"/>
                    <a:pt x="896" y="56"/>
                  </a:cubicBezTo>
                  <a:cubicBezTo>
                    <a:pt x="842" y="92"/>
                    <a:pt x="805" y="147"/>
                    <a:pt x="787" y="202"/>
                  </a:cubicBezTo>
                  <a:cubicBezTo>
                    <a:pt x="750" y="257"/>
                    <a:pt x="695" y="403"/>
                    <a:pt x="604" y="604"/>
                  </a:cubicBezTo>
                  <a:cubicBezTo>
                    <a:pt x="531" y="823"/>
                    <a:pt x="458" y="988"/>
                    <a:pt x="403" y="1116"/>
                  </a:cubicBezTo>
                  <a:cubicBezTo>
                    <a:pt x="385" y="1170"/>
                    <a:pt x="366" y="1244"/>
                    <a:pt x="330" y="1317"/>
                  </a:cubicBezTo>
                  <a:cubicBezTo>
                    <a:pt x="111" y="1390"/>
                    <a:pt x="1" y="1445"/>
                    <a:pt x="1" y="1481"/>
                  </a:cubicBezTo>
                  <a:cubicBezTo>
                    <a:pt x="1" y="1518"/>
                    <a:pt x="19" y="1554"/>
                    <a:pt x="56" y="1591"/>
                  </a:cubicBezTo>
                  <a:cubicBezTo>
                    <a:pt x="92" y="1609"/>
                    <a:pt x="129" y="1627"/>
                    <a:pt x="165" y="1627"/>
                  </a:cubicBezTo>
                  <a:lnTo>
                    <a:pt x="184" y="1627"/>
                  </a:lnTo>
                  <a:cubicBezTo>
                    <a:pt x="74" y="1901"/>
                    <a:pt x="19" y="2066"/>
                    <a:pt x="19" y="2084"/>
                  </a:cubicBezTo>
                  <a:cubicBezTo>
                    <a:pt x="19" y="2121"/>
                    <a:pt x="37" y="2175"/>
                    <a:pt x="74" y="2212"/>
                  </a:cubicBezTo>
                  <a:cubicBezTo>
                    <a:pt x="111" y="2249"/>
                    <a:pt x="147" y="2267"/>
                    <a:pt x="184" y="2267"/>
                  </a:cubicBezTo>
                  <a:cubicBezTo>
                    <a:pt x="220" y="2267"/>
                    <a:pt x="330" y="2029"/>
                    <a:pt x="513" y="1536"/>
                  </a:cubicBezTo>
                  <a:cubicBezTo>
                    <a:pt x="677" y="1499"/>
                    <a:pt x="787" y="1463"/>
                    <a:pt x="878" y="1445"/>
                  </a:cubicBezTo>
                  <a:cubicBezTo>
                    <a:pt x="951" y="1426"/>
                    <a:pt x="1043" y="1408"/>
                    <a:pt x="1134" y="1371"/>
                  </a:cubicBezTo>
                  <a:cubicBezTo>
                    <a:pt x="1152" y="1572"/>
                    <a:pt x="1170" y="1773"/>
                    <a:pt x="1189" y="1974"/>
                  </a:cubicBezTo>
                  <a:cubicBezTo>
                    <a:pt x="1189" y="2084"/>
                    <a:pt x="1207" y="2157"/>
                    <a:pt x="1225" y="2212"/>
                  </a:cubicBezTo>
                  <a:cubicBezTo>
                    <a:pt x="1262" y="2249"/>
                    <a:pt x="1280" y="2267"/>
                    <a:pt x="1317" y="2267"/>
                  </a:cubicBezTo>
                  <a:cubicBezTo>
                    <a:pt x="1390" y="2267"/>
                    <a:pt x="1426" y="2139"/>
                    <a:pt x="1426" y="1865"/>
                  </a:cubicBezTo>
                  <a:cubicBezTo>
                    <a:pt x="1426" y="1719"/>
                    <a:pt x="1408" y="1536"/>
                    <a:pt x="1390" y="1298"/>
                  </a:cubicBezTo>
                  <a:cubicBezTo>
                    <a:pt x="1591" y="1262"/>
                    <a:pt x="1682" y="1207"/>
                    <a:pt x="1682" y="1170"/>
                  </a:cubicBezTo>
                  <a:cubicBezTo>
                    <a:pt x="1682" y="1116"/>
                    <a:pt x="1627" y="1079"/>
                    <a:pt x="1536" y="1079"/>
                  </a:cubicBezTo>
                  <a:cubicBezTo>
                    <a:pt x="1481" y="1079"/>
                    <a:pt x="1445" y="1079"/>
                    <a:pt x="1371" y="1097"/>
                  </a:cubicBezTo>
                  <a:cubicBezTo>
                    <a:pt x="1335" y="787"/>
                    <a:pt x="1298" y="513"/>
                    <a:pt x="1244" y="312"/>
                  </a:cubicBezTo>
                  <a:cubicBezTo>
                    <a:pt x="1189" y="92"/>
                    <a:pt x="1134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2"/>
            <p:cNvSpPr/>
            <p:nvPr/>
          </p:nvSpPr>
          <p:spPr>
            <a:xfrm>
              <a:off x="662525" y="1892625"/>
              <a:ext cx="40225" cy="56200"/>
            </a:xfrm>
            <a:custGeom>
              <a:avLst/>
              <a:gdLst/>
              <a:ahLst/>
              <a:cxnLst/>
              <a:rect l="l" t="t" r="r" b="b"/>
              <a:pathLst>
                <a:path w="1609" h="2248" extrusionOk="0">
                  <a:moveTo>
                    <a:pt x="987" y="293"/>
                  </a:moveTo>
                  <a:cubicBezTo>
                    <a:pt x="1207" y="293"/>
                    <a:pt x="1316" y="347"/>
                    <a:pt x="1316" y="494"/>
                  </a:cubicBezTo>
                  <a:cubicBezTo>
                    <a:pt x="1316" y="567"/>
                    <a:pt x="1298" y="640"/>
                    <a:pt x="1225" y="731"/>
                  </a:cubicBezTo>
                  <a:cubicBezTo>
                    <a:pt x="1152" y="804"/>
                    <a:pt x="1079" y="859"/>
                    <a:pt x="987" y="914"/>
                  </a:cubicBezTo>
                  <a:cubicBezTo>
                    <a:pt x="914" y="950"/>
                    <a:pt x="823" y="1005"/>
                    <a:pt x="713" y="1060"/>
                  </a:cubicBezTo>
                  <a:cubicBezTo>
                    <a:pt x="622" y="1115"/>
                    <a:pt x="549" y="1151"/>
                    <a:pt x="512" y="1188"/>
                  </a:cubicBezTo>
                  <a:cubicBezTo>
                    <a:pt x="604" y="859"/>
                    <a:pt x="640" y="640"/>
                    <a:pt x="640" y="494"/>
                  </a:cubicBezTo>
                  <a:cubicBezTo>
                    <a:pt x="640" y="457"/>
                    <a:pt x="640" y="420"/>
                    <a:pt x="622" y="366"/>
                  </a:cubicBezTo>
                  <a:cubicBezTo>
                    <a:pt x="750" y="311"/>
                    <a:pt x="878" y="293"/>
                    <a:pt x="987" y="293"/>
                  </a:cubicBezTo>
                  <a:close/>
                  <a:moveTo>
                    <a:pt x="969" y="0"/>
                  </a:moveTo>
                  <a:cubicBezTo>
                    <a:pt x="786" y="0"/>
                    <a:pt x="622" y="37"/>
                    <a:pt x="476" y="73"/>
                  </a:cubicBezTo>
                  <a:cubicBezTo>
                    <a:pt x="329" y="128"/>
                    <a:pt x="256" y="183"/>
                    <a:pt x="256" y="238"/>
                  </a:cubicBezTo>
                  <a:cubicBezTo>
                    <a:pt x="256" y="256"/>
                    <a:pt x="275" y="293"/>
                    <a:pt x="293" y="329"/>
                  </a:cubicBezTo>
                  <a:cubicBezTo>
                    <a:pt x="311" y="366"/>
                    <a:pt x="348" y="384"/>
                    <a:pt x="366" y="402"/>
                  </a:cubicBezTo>
                  <a:cubicBezTo>
                    <a:pt x="348" y="621"/>
                    <a:pt x="293" y="932"/>
                    <a:pt x="165" y="1352"/>
                  </a:cubicBezTo>
                  <a:cubicBezTo>
                    <a:pt x="55" y="1773"/>
                    <a:pt x="1" y="1992"/>
                    <a:pt x="1" y="2047"/>
                  </a:cubicBezTo>
                  <a:cubicBezTo>
                    <a:pt x="1" y="2083"/>
                    <a:pt x="19" y="2138"/>
                    <a:pt x="55" y="2193"/>
                  </a:cubicBezTo>
                  <a:cubicBezTo>
                    <a:pt x="92" y="2230"/>
                    <a:pt x="128" y="2248"/>
                    <a:pt x="165" y="2248"/>
                  </a:cubicBezTo>
                  <a:cubicBezTo>
                    <a:pt x="183" y="2248"/>
                    <a:pt x="202" y="2193"/>
                    <a:pt x="238" y="2083"/>
                  </a:cubicBezTo>
                  <a:cubicBezTo>
                    <a:pt x="256" y="2029"/>
                    <a:pt x="275" y="1974"/>
                    <a:pt x="293" y="1937"/>
                  </a:cubicBezTo>
                  <a:cubicBezTo>
                    <a:pt x="311" y="1882"/>
                    <a:pt x="366" y="1681"/>
                    <a:pt x="457" y="1352"/>
                  </a:cubicBezTo>
                  <a:cubicBezTo>
                    <a:pt x="512" y="1499"/>
                    <a:pt x="658" y="1700"/>
                    <a:pt x="896" y="1919"/>
                  </a:cubicBezTo>
                  <a:cubicBezTo>
                    <a:pt x="1134" y="2138"/>
                    <a:pt x="1316" y="2248"/>
                    <a:pt x="1444" y="2248"/>
                  </a:cubicBezTo>
                  <a:cubicBezTo>
                    <a:pt x="1517" y="2248"/>
                    <a:pt x="1554" y="2230"/>
                    <a:pt x="1554" y="2175"/>
                  </a:cubicBezTo>
                  <a:cubicBezTo>
                    <a:pt x="1554" y="2138"/>
                    <a:pt x="1517" y="2102"/>
                    <a:pt x="1462" y="2065"/>
                  </a:cubicBezTo>
                  <a:cubicBezTo>
                    <a:pt x="1444" y="2029"/>
                    <a:pt x="1408" y="2010"/>
                    <a:pt x="1389" y="1992"/>
                  </a:cubicBezTo>
                  <a:cubicBezTo>
                    <a:pt x="1371" y="1955"/>
                    <a:pt x="1335" y="1937"/>
                    <a:pt x="1280" y="1901"/>
                  </a:cubicBezTo>
                  <a:cubicBezTo>
                    <a:pt x="1243" y="1864"/>
                    <a:pt x="1188" y="1809"/>
                    <a:pt x="1152" y="1773"/>
                  </a:cubicBezTo>
                  <a:cubicBezTo>
                    <a:pt x="1097" y="1718"/>
                    <a:pt x="1060" y="1681"/>
                    <a:pt x="1024" y="1663"/>
                  </a:cubicBezTo>
                  <a:cubicBezTo>
                    <a:pt x="1006" y="1627"/>
                    <a:pt x="951" y="1590"/>
                    <a:pt x="878" y="1517"/>
                  </a:cubicBezTo>
                  <a:cubicBezTo>
                    <a:pt x="805" y="1426"/>
                    <a:pt x="768" y="1371"/>
                    <a:pt x="768" y="1334"/>
                  </a:cubicBezTo>
                  <a:cubicBezTo>
                    <a:pt x="768" y="1316"/>
                    <a:pt x="786" y="1298"/>
                    <a:pt x="841" y="1261"/>
                  </a:cubicBezTo>
                  <a:cubicBezTo>
                    <a:pt x="914" y="1243"/>
                    <a:pt x="987" y="1206"/>
                    <a:pt x="1060" y="1151"/>
                  </a:cubicBezTo>
                  <a:cubicBezTo>
                    <a:pt x="1152" y="1115"/>
                    <a:pt x="1225" y="1060"/>
                    <a:pt x="1316" y="1005"/>
                  </a:cubicBezTo>
                  <a:cubicBezTo>
                    <a:pt x="1389" y="950"/>
                    <a:pt x="1462" y="877"/>
                    <a:pt x="1517" y="786"/>
                  </a:cubicBezTo>
                  <a:cubicBezTo>
                    <a:pt x="1590" y="695"/>
                    <a:pt x="1609" y="585"/>
                    <a:pt x="1609" y="494"/>
                  </a:cubicBezTo>
                  <a:cubicBezTo>
                    <a:pt x="1609" y="329"/>
                    <a:pt x="1554" y="219"/>
                    <a:pt x="1426" y="128"/>
                  </a:cubicBezTo>
                  <a:cubicBezTo>
                    <a:pt x="1298" y="37"/>
                    <a:pt x="1134" y="0"/>
                    <a:pt x="9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32"/>
            <p:cNvSpPr/>
            <p:nvPr/>
          </p:nvSpPr>
          <p:spPr>
            <a:xfrm>
              <a:off x="1890525" y="4363700"/>
              <a:ext cx="41150" cy="56675"/>
            </a:xfrm>
            <a:custGeom>
              <a:avLst/>
              <a:gdLst/>
              <a:ahLst/>
              <a:cxnLst/>
              <a:rect l="l" t="t" r="r" b="b"/>
              <a:pathLst>
                <a:path w="1646" h="2267" extrusionOk="0">
                  <a:moveTo>
                    <a:pt x="129" y="0"/>
                  </a:moveTo>
                  <a:cubicBezTo>
                    <a:pt x="56" y="0"/>
                    <a:pt x="1" y="73"/>
                    <a:pt x="1" y="220"/>
                  </a:cubicBezTo>
                  <a:cubicBezTo>
                    <a:pt x="1" y="366"/>
                    <a:pt x="37" y="530"/>
                    <a:pt x="92" y="695"/>
                  </a:cubicBezTo>
                  <a:cubicBezTo>
                    <a:pt x="147" y="841"/>
                    <a:pt x="220" y="987"/>
                    <a:pt x="330" y="1115"/>
                  </a:cubicBezTo>
                  <a:cubicBezTo>
                    <a:pt x="440" y="1243"/>
                    <a:pt x="549" y="1316"/>
                    <a:pt x="677" y="1353"/>
                  </a:cubicBezTo>
                  <a:cubicBezTo>
                    <a:pt x="659" y="1371"/>
                    <a:pt x="641" y="1407"/>
                    <a:pt x="622" y="1462"/>
                  </a:cubicBezTo>
                  <a:lnTo>
                    <a:pt x="549" y="1572"/>
                  </a:lnTo>
                  <a:cubicBezTo>
                    <a:pt x="549" y="1608"/>
                    <a:pt x="531" y="1645"/>
                    <a:pt x="513" y="1682"/>
                  </a:cubicBezTo>
                  <a:cubicBezTo>
                    <a:pt x="476" y="1718"/>
                    <a:pt x="458" y="1755"/>
                    <a:pt x="458" y="1791"/>
                  </a:cubicBezTo>
                  <a:cubicBezTo>
                    <a:pt x="440" y="1809"/>
                    <a:pt x="421" y="1846"/>
                    <a:pt x="403" y="1883"/>
                  </a:cubicBezTo>
                  <a:cubicBezTo>
                    <a:pt x="348" y="1992"/>
                    <a:pt x="312" y="2084"/>
                    <a:pt x="312" y="2157"/>
                  </a:cubicBezTo>
                  <a:cubicBezTo>
                    <a:pt x="312" y="2230"/>
                    <a:pt x="348" y="2266"/>
                    <a:pt x="385" y="2266"/>
                  </a:cubicBezTo>
                  <a:cubicBezTo>
                    <a:pt x="421" y="2266"/>
                    <a:pt x="458" y="2230"/>
                    <a:pt x="513" y="2175"/>
                  </a:cubicBezTo>
                  <a:cubicBezTo>
                    <a:pt x="567" y="2102"/>
                    <a:pt x="659" y="1937"/>
                    <a:pt x="787" y="1682"/>
                  </a:cubicBezTo>
                  <a:cubicBezTo>
                    <a:pt x="933" y="1426"/>
                    <a:pt x="1061" y="1188"/>
                    <a:pt x="1207" y="969"/>
                  </a:cubicBezTo>
                  <a:cubicBezTo>
                    <a:pt x="1335" y="750"/>
                    <a:pt x="1445" y="567"/>
                    <a:pt x="1536" y="439"/>
                  </a:cubicBezTo>
                  <a:cubicBezTo>
                    <a:pt x="1609" y="293"/>
                    <a:pt x="1646" y="201"/>
                    <a:pt x="1646" y="165"/>
                  </a:cubicBezTo>
                  <a:cubicBezTo>
                    <a:pt x="1646" y="128"/>
                    <a:pt x="1646" y="73"/>
                    <a:pt x="1609" y="55"/>
                  </a:cubicBezTo>
                  <a:cubicBezTo>
                    <a:pt x="1591" y="19"/>
                    <a:pt x="1554" y="0"/>
                    <a:pt x="1499" y="0"/>
                  </a:cubicBezTo>
                  <a:cubicBezTo>
                    <a:pt x="1463" y="0"/>
                    <a:pt x="1390" y="92"/>
                    <a:pt x="1280" y="274"/>
                  </a:cubicBezTo>
                  <a:cubicBezTo>
                    <a:pt x="1170" y="457"/>
                    <a:pt x="1061" y="640"/>
                    <a:pt x="969" y="823"/>
                  </a:cubicBezTo>
                  <a:cubicBezTo>
                    <a:pt x="860" y="1005"/>
                    <a:pt x="787" y="1097"/>
                    <a:pt x="750" y="1097"/>
                  </a:cubicBezTo>
                  <a:cubicBezTo>
                    <a:pt x="714" y="1097"/>
                    <a:pt x="659" y="1060"/>
                    <a:pt x="586" y="987"/>
                  </a:cubicBezTo>
                  <a:cubicBezTo>
                    <a:pt x="513" y="914"/>
                    <a:pt x="458" y="823"/>
                    <a:pt x="403" y="731"/>
                  </a:cubicBezTo>
                  <a:cubicBezTo>
                    <a:pt x="366" y="622"/>
                    <a:pt x="312" y="512"/>
                    <a:pt x="293" y="384"/>
                  </a:cubicBezTo>
                  <a:cubicBezTo>
                    <a:pt x="257" y="256"/>
                    <a:pt x="238" y="165"/>
                    <a:pt x="220" y="92"/>
                  </a:cubicBezTo>
                  <a:cubicBezTo>
                    <a:pt x="202" y="37"/>
                    <a:pt x="165" y="0"/>
                    <a:pt x="1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2"/>
            <p:cNvSpPr/>
            <p:nvPr/>
          </p:nvSpPr>
          <p:spPr>
            <a:xfrm>
              <a:off x="1934400" y="4364150"/>
              <a:ext cx="43425" cy="55750"/>
            </a:xfrm>
            <a:custGeom>
              <a:avLst/>
              <a:gdLst/>
              <a:ahLst/>
              <a:cxnLst/>
              <a:rect l="l" t="t" r="r" b="b"/>
              <a:pathLst>
                <a:path w="1737" h="2230" extrusionOk="0">
                  <a:moveTo>
                    <a:pt x="1078" y="1"/>
                  </a:moveTo>
                  <a:cubicBezTo>
                    <a:pt x="658" y="1"/>
                    <a:pt x="421" y="37"/>
                    <a:pt x="384" y="129"/>
                  </a:cubicBezTo>
                  <a:cubicBezTo>
                    <a:pt x="384" y="147"/>
                    <a:pt x="384" y="165"/>
                    <a:pt x="384" y="202"/>
                  </a:cubicBezTo>
                  <a:cubicBezTo>
                    <a:pt x="384" y="366"/>
                    <a:pt x="347" y="567"/>
                    <a:pt x="274" y="805"/>
                  </a:cubicBezTo>
                  <a:cubicBezTo>
                    <a:pt x="220" y="1042"/>
                    <a:pt x="146" y="1262"/>
                    <a:pt x="92" y="1481"/>
                  </a:cubicBezTo>
                  <a:cubicBezTo>
                    <a:pt x="19" y="1682"/>
                    <a:pt x="0" y="1828"/>
                    <a:pt x="0" y="1919"/>
                  </a:cubicBezTo>
                  <a:cubicBezTo>
                    <a:pt x="0" y="2011"/>
                    <a:pt x="37" y="2084"/>
                    <a:pt x="110" y="2139"/>
                  </a:cubicBezTo>
                  <a:cubicBezTo>
                    <a:pt x="183" y="2193"/>
                    <a:pt x="274" y="2230"/>
                    <a:pt x="366" y="2230"/>
                  </a:cubicBezTo>
                  <a:cubicBezTo>
                    <a:pt x="585" y="2230"/>
                    <a:pt x="804" y="2193"/>
                    <a:pt x="1042" y="2102"/>
                  </a:cubicBezTo>
                  <a:cubicBezTo>
                    <a:pt x="1279" y="2029"/>
                    <a:pt x="1407" y="1938"/>
                    <a:pt x="1407" y="1865"/>
                  </a:cubicBezTo>
                  <a:cubicBezTo>
                    <a:pt x="1407" y="1828"/>
                    <a:pt x="1389" y="1791"/>
                    <a:pt x="1353" y="1791"/>
                  </a:cubicBezTo>
                  <a:cubicBezTo>
                    <a:pt x="1334" y="1791"/>
                    <a:pt x="1279" y="1810"/>
                    <a:pt x="1188" y="1846"/>
                  </a:cubicBezTo>
                  <a:cubicBezTo>
                    <a:pt x="896" y="1919"/>
                    <a:pt x="622" y="1956"/>
                    <a:pt x="366" y="1956"/>
                  </a:cubicBezTo>
                  <a:cubicBezTo>
                    <a:pt x="347" y="1956"/>
                    <a:pt x="329" y="1956"/>
                    <a:pt x="311" y="1938"/>
                  </a:cubicBezTo>
                  <a:cubicBezTo>
                    <a:pt x="293" y="1919"/>
                    <a:pt x="293" y="1901"/>
                    <a:pt x="293" y="1865"/>
                  </a:cubicBezTo>
                  <a:cubicBezTo>
                    <a:pt x="293" y="1791"/>
                    <a:pt x="347" y="1572"/>
                    <a:pt x="457" y="1207"/>
                  </a:cubicBezTo>
                  <a:cubicBezTo>
                    <a:pt x="695" y="1207"/>
                    <a:pt x="896" y="1188"/>
                    <a:pt x="1060" y="1152"/>
                  </a:cubicBezTo>
                  <a:cubicBezTo>
                    <a:pt x="1243" y="1115"/>
                    <a:pt x="1334" y="1060"/>
                    <a:pt x="1334" y="987"/>
                  </a:cubicBezTo>
                  <a:cubicBezTo>
                    <a:pt x="1334" y="951"/>
                    <a:pt x="1298" y="951"/>
                    <a:pt x="1225" y="951"/>
                  </a:cubicBezTo>
                  <a:lnTo>
                    <a:pt x="950" y="951"/>
                  </a:lnTo>
                  <a:cubicBezTo>
                    <a:pt x="841" y="969"/>
                    <a:pt x="731" y="969"/>
                    <a:pt x="658" y="969"/>
                  </a:cubicBezTo>
                  <a:lnTo>
                    <a:pt x="530" y="969"/>
                  </a:lnTo>
                  <a:cubicBezTo>
                    <a:pt x="603" y="677"/>
                    <a:pt x="640" y="457"/>
                    <a:pt x="640" y="311"/>
                  </a:cubicBezTo>
                  <a:cubicBezTo>
                    <a:pt x="841" y="275"/>
                    <a:pt x="969" y="256"/>
                    <a:pt x="1024" y="256"/>
                  </a:cubicBezTo>
                  <a:cubicBezTo>
                    <a:pt x="1078" y="238"/>
                    <a:pt x="1151" y="238"/>
                    <a:pt x="1279" y="220"/>
                  </a:cubicBezTo>
                  <a:cubicBezTo>
                    <a:pt x="1407" y="220"/>
                    <a:pt x="1517" y="202"/>
                    <a:pt x="1590" y="183"/>
                  </a:cubicBezTo>
                  <a:cubicBezTo>
                    <a:pt x="1681" y="165"/>
                    <a:pt x="1736" y="147"/>
                    <a:pt x="1736" y="92"/>
                  </a:cubicBezTo>
                  <a:cubicBezTo>
                    <a:pt x="1736" y="37"/>
                    <a:pt x="1517" y="1"/>
                    <a:pt x="1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2"/>
            <p:cNvSpPr/>
            <p:nvPr/>
          </p:nvSpPr>
          <p:spPr>
            <a:xfrm>
              <a:off x="1979175" y="4362775"/>
              <a:ext cx="42050" cy="57125"/>
            </a:xfrm>
            <a:custGeom>
              <a:avLst/>
              <a:gdLst/>
              <a:ahLst/>
              <a:cxnLst/>
              <a:rect l="l" t="t" r="r" b="b"/>
              <a:pathLst>
                <a:path w="1682" h="2285" extrusionOk="0">
                  <a:moveTo>
                    <a:pt x="1005" y="311"/>
                  </a:moveTo>
                  <a:cubicBezTo>
                    <a:pt x="1042" y="494"/>
                    <a:pt x="1078" y="768"/>
                    <a:pt x="1115" y="1134"/>
                  </a:cubicBezTo>
                  <a:cubicBezTo>
                    <a:pt x="950" y="1152"/>
                    <a:pt x="786" y="1189"/>
                    <a:pt x="640" y="1243"/>
                  </a:cubicBezTo>
                  <a:cubicBezTo>
                    <a:pt x="786" y="841"/>
                    <a:pt x="896" y="531"/>
                    <a:pt x="1005" y="311"/>
                  </a:cubicBezTo>
                  <a:close/>
                  <a:moveTo>
                    <a:pt x="1078" y="1"/>
                  </a:moveTo>
                  <a:cubicBezTo>
                    <a:pt x="1023" y="1"/>
                    <a:pt x="969" y="19"/>
                    <a:pt x="896" y="56"/>
                  </a:cubicBezTo>
                  <a:cubicBezTo>
                    <a:pt x="841" y="92"/>
                    <a:pt x="804" y="147"/>
                    <a:pt x="786" y="202"/>
                  </a:cubicBezTo>
                  <a:cubicBezTo>
                    <a:pt x="749" y="275"/>
                    <a:pt x="694" y="403"/>
                    <a:pt x="621" y="604"/>
                  </a:cubicBezTo>
                  <a:cubicBezTo>
                    <a:pt x="530" y="823"/>
                    <a:pt x="457" y="988"/>
                    <a:pt x="402" y="1115"/>
                  </a:cubicBezTo>
                  <a:cubicBezTo>
                    <a:pt x="384" y="1170"/>
                    <a:pt x="366" y="1243"/>
                    <a:pt x="329" y="1317"/>
                  </a:cubicBezTo>
                  <a:cubicBezTo>
                    <a:pt x="110" y="1390"/>
                    <a:pt x="0" y="1444"/>
                    <a:pt x="0" y="1481"/>
                  </a:cubicBezTo>
                  <a:cubicBezTo>
                    <a:pt x="0" y="1518"/>
                    <a:pt x="18" y="1554"/>
                    <a:pt x="55" y="1591"/>
                  </a:cubicBezTo>
                  <a:cubicBezTo>
                    <a:pt x="91" y="1609"/>
                    <a:pt x="128" y="1627"/>
                    <a:pt x="165" y="1627"/>
                  </a:cubicBezTo>
                  <a:lnTo>
                    <a:pt x="201" y="1627"/>
                  </a:lnTo>
                  <a:cubicBezTo>
                    <a:pt x="73" y="1901"/>
                    <a:pt x="18" y="2066"/>
                    <a:pt x="18" y="2084"/>
                  </a:cubicBezTo>
                  <a:cubicBezTo>
                    <a:pt x="18" y="2121"/>
                    <a:pt x="37" y="2175"/>
                    <a:pt x="73" y="2212"/>
                  </a:cubicBezTo>
                  <a:cubicBezTo>
                    <a:pt x="110" y="2248"/>
                    <a:pt x="146" y="2285"/>
                    <a:pt x="183" y="2285"/>
                  </a:cubicBezTo>
                  <a:cubicBezTo>
                    <a:pt x="219" y="2285"/>
                    <a:pt x="329" y="2029"/>
                    <a:pt x="512" y="1536"/>
                  </a:cubicBezTo>
                  <a:cubicBezTo>
                    <a:pt x="676" y="1499"/>
                    <a:pt x="786" y="1463"/>
                    <a:pt x="877" y="1444"/>
                  </a:cubicBezTo>
                  <a:cubicBezTo>
                    <a:pt x="950" y="1426"/>
                    <a:pt x="1042" y="1408"/>
                    <a:pt x="1133" y="1371"/>
                  </a:cubicBezTo>
                  <a:cubicBezTo>
                    <a:pt x="1151" y="1572"/>
                    <a:pt x="1170" y="1773"/>
                    <a:pt x="1188" y="1974"/>
                  </a:cubicBezTo>
                  <a:cubicBezTo>
                    <a:pt x="1188" y="2084"/>
                    <a:pt x="1206" y="2157"/>
                    <a:pt x="1224" y="2212"/>
                  </a:cubicBezTo>
                  <a:cubicBezTo>
                    <a:pt x="1261" y="2248"/>
                    <a:pt x="1279" y="2285"/>
                    <a:pt x="1316" y="2285"/>
                  </a:cubicBezTo>
                  <a:cubicBezTo>
                    <a:pt x="1389" y="2285"/>
                    <a:pt x="1425" y="2139"/>
                    <a:pt x="1425" y="1883"/>
                  </a:cubicBezTo>
                  <a:cubicBezTo>
                    <a:pt x="1425" y="1719"/>
                    <a:pt x="1407" y="1536"/>
                    <a:pt x="1389" y="1317"/>
                  </a:cubicBezTo>
                  <a:cubicBezTo>
                    <a:pt x="1590" y="1262"/>
                    <a:pt x="1681" y="1207"/>
                    <a:pt x="1681" y="1170"/>
                  </a:cubicBezTo>
                  <a:cubicBezTo>
                    <a:pt x="1681" y="1115"/>
                    <a:pt x="1626" y="1079"/>
                    <a:pt x="1535" y="1079"/>
                  </a:cubicBezTo>
                  <a:cubicBezTo>
                    <a:pt x="1480" y="1079"/>
                    <a:pt x="1444" y="1079"/>
                    <a:pt x="1371" y="1097"/>
                  </a:cubicBezTo>
                  <a:cubicBezTo>
                    <a:pt x="1352" y="787"/>
                    <a:pt x="1298" y="531"/>
                    <a:pt x="1243" y="311"/>
                  </a:cubicBezTo>
                  <a:cubicBezTo>
                    <a:pt x="1206" y="92"/>
                    <a:pt x="1133" y="1"/>
                    <a:pt x="1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2"/>
            <p:cNvSpPr/>
            <p:nvPr/>
          </p:nvSpPr>
          <p:spPr>
            <a:xfrm>
              <a:off x="2028500" y="4363250"/>
              <a:ext cx="40225" cy="56650"/>
            </a:xfrm>
            <a:custGeom>
              <a:avLst/>
              <a:gdLst/>
              <a:ahLst/>
              <a:cxnLst/>
              <a:rect l="l" t="t" r="r" b="b"/>
              <a:pathLst>
                <a:path w="1609" h="2266" extrusionOk="0">
                  <a:moveTo>
                    <a:pt x="987" y="292"/>
                  </a:moveTo>
                  <a:cubicBezTo>
                    <a:pt x="1207" y="292"/>
                    <a:pt x="1335" y="347"/>
                    <a:pt x="1335" y="493"/>
                  </a:cubicBezTo>
                  <a:cubicBezTo>
                    <a:pt x="1335" y="567"/>
                    <a:pt x="1298" y="658"/>
                    <a:pt x="1225" y="731"/>
                  </a:cubicBezTo>
                  <a:cubicBezTo>
                    <a:pt x="1152" y="804"/>
                    <a:pt x="1079" y="859"/>
                    <a:pt x="1006" y="914"/>
                  </a:cubicBezTo>
                  <a:cubicBezTo>
                    <a:pt x="914" y="950"/>
                    <a:pt x="823" y="1005"/>
                    <a:pt x="713" y="1060"/>
                  </a:cubicBezTo>
                  <a:cubicBezTo>
                    <a:pt x="622" y="1115"/>
                    <a:pt x="549" y="1151"/>
                    <a:pt x="512" y="1188"/>
                  </a:cubicBezTo>
                  <a:cubicBezTo>
                    <a:pt x="604" y="859"/>
                    <a:pt x="640" y="640"/>
                    <a:pt x="640" y="493"/>
                  </a:cubicBezTo>
                  <a:cubicBezTo>
                    <a:pt x="640" y="457"/>
                    <a:pt x="640" y="420"/>
                    <a:pt x="622" y="366"/>
                  </a:cubicBezTo>
                  <a:cubicBezTo>
                    <a:pt x="750" y="311"/>
                    <a:pt x="878" y="292"/>
                    <a:pt x="987" y="292"/>
                  </a:cubicBezTo>
                  <a:close/>
                  <a:moveTo>
                    <a:pt x="969" y="0"/>
                  </a:moveTo>
                  <a:cubicBezTo>
                    <a:pt x="786" y="0"/>
                    <a:pt x="622" y="37"/>
                    <a:pt x="494" y="91"/>
                  </a:cubicBezTo>
                  <a:cubicBezTo>
                    <a:pt x="348" y="128"/>
                    <a:pt x="275" y="183"/>
                    <a:pt x="275" y="238"/>
                  </a:cubicBezTo>
                  <a:cubicBezTo>
                    <a:pt x="275" y="256"/>
                    <a:pt x="275" y="292"/>
                    <a:pt x="293" y="329"/>
                  </a:cubicBezTo>
                  <a:cubicBezTo>
                    <a:pt x="330" y="366"/>
                    <a:pt x="348" y="384"/>
                    <a:pt x="366" y="402"/>
                  </a:cubicBezTo>
                  <a:cubicBezTo>
                    <a:pt x="348" y="621"/>
                    <a:pt x="293" y="932"/>
                    <a:pt x="165" y="1352"/>
                  </a:cubicBezTo>
                  <a:cubicBezTo>
                    <a:pt x="55" y="1773"/>
                    <a:pt x="1" y="1992"/>
                    <a:pt x="1" y="2047"/>
                  </a:cubicBezTo>
                  <a:cubicBezTo>
                    <a:pt x="1" y="2102"/>
                    <a:pt x="19" y="2138"/>
                    <a:pt x="55" y="2193"/>
                  </a:cubicBezTo>
                  <a:cubicBezTo>
                    <a:pt x="92" y="2229"/>
                    <a:pt x="129" y="2266"/>
                    <a:pt x="165" y="2266"/>
                  </a:cubicBezTo>
                  <a:cubicBezTo>
                    <a:pt x="183" y="2266"/>
                    <a:pt x="202" y="2211"/>
                    <a:pt x="238" y="2083"/>
                  </a:cubicBezTo>
                  <a:cubicBezTo>
                    <a:pt x="257" y="2028"/>
                    <a:pt x="275" y="1992"/>
                    <a:pt x="293" y="1937"/>
                  </a:cubicBezTo>
                  <a:cubicBezTo>
                    <a:pt x="311" y="1882"/>
                    <a:pt x="366" y="1681"/>
                    <a:pt x="458" y="1352"/>
                  </a:cubicBezTo>
                  <a:cubicBezTo>
                    <a:pt x="512" y="1517"/>
                    <a:pt x="659" y="1700"/>
                    <a:pt x="896" y="1919"/>
                  </a:cubicBezTo>
                  <a:cubicBezTo>
                    <a:pt x="1134" y="2138"/>
                    <a:pt x="1316" y="2248"/>
                    <a:pt x="1444" y="2248"/>
                  </a:cubicBezTo>
                  <a:cubicBezTo>
                    <a:pt x="1517" y="2248"/>
                    <a:pt x="1554" y="2229"/>
                    <a:pt x="1554" y="2175"/>
                  </a:cubicBezTo>
                  <a:cubicBezTo>
                    <a:pt x="1554" y="2156"/>
                    <a:pt x="1536" y="2102"/>
                    <a:pt x="1481" y="2065"/>
                  </a:cubicBezTo>
                  <a:cubicBezTo>
                    <a:pt x="1444" y="2028"/>
                    <a:pt x="1426" y="2010"/>
                    <a:pt x="1389" y="1992"/>
                  </a:cubicBezTo>
                  <a:cubicBezTo>
                    <a:pt x="1371" y="1955"/>
                    <a:pt x="1335" y="1937"/>
                    <a:pt x="1280" y="1901"/>
                  </a:cubicBezTo>
                  <a:cubicBezTo>
                    <a:pt x="1243" y="1864"/>
                    <a:pt x="1188" y="1827"/>
                    <a:pt x="1152" y="1773"/>
                  </a:cubicBezTo>
                  <a:cubicBezTo>
                    <a:pt x="1097" y="1736"/>
                    <a:pt x="1061" y="1700"/>
                    <a:pt x="1024" y="1663"/>
                  </a:cubicBezTo>
                  <a:cubicBezTo>
                    <a:pt x="1006" y="1645"/>
                    <a:pt x="951" y="1590"/>
                    <a:pt x="878" y="1517"/>
                  </a:cubicBezTo>
                  <a:cubicBezTo>
                    <a:pt x="805" y="1444"/>
                    <a:pt x="768" y="1371"/>
                    <a:pt x="768" y="1334"/>
                  </a:cubicBezTo>
                  <a:cubicBezTo>
                    <a:pt x="768" y="1316"/>
                    <a:pt x="786" y="1298"/>
                    <a:pt x="841" y="1261"/>
                  </a:cubicBezTo>
                  <a:cubicBezTo>
                    <a:pt x="914" y="1243"/>
                    <a:pt x="987" y="1206"/>
                    <a:pt x="1061" y="1151"/>
                  </a:cubicBezTo>
                  <a:cubicBezTo>
                    <a:pt x="1152" y="1115"/>
                    <a:pt x="1225" y="1060"/>
                    <a:pt x="1316" y="1005"/>
                  </a:cubicBezTo>
                  <a:cubicBezTo>
                    <a:pt x="1408" y="950"/>
                    <a:pt x="1463" y="877"/>
                    <a:pt x="1536" y="786"/>
                  </a:cubicBezTo>
                  <a:cubicBezTo>
                    <a:pt x="1591" y="694"/>
                    <a:pt x="1609" y="585"/>
                    <a:pt x="1609" y="493"/>
                  </a:cubicBezTo>
                  <a:cubicBezTo>
                    <a:pt x="1609" y="329"/>
                    <a:pt x="1554" y="219"/>
                    <a:pt x="1426" y="128"/>
                  </a:cubicBezTo>
                  <a:cubicBezTo>
                    <a:pt x="1298" y="55"/>
                    <a:pt x="1134" y="0"/>
                    <a:pt x="9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2"/>
            <p:cNvSpPr/>
            <p:nvPr/>
          </p:nvSpPr>
          <p:spPr>
            <a:xfrm>
              <a:off x="2683625" y="2607575"/>
              <a:ext cx="34300" cy="56675"/>
            </a:xfrm>
            <a:custGeom>
              <a:avLst/>
              <a:gdLst/>
              <a:ahLst/>
              <a:cxnLst/>
              <a:rect l="l" t="t" r="r" b="b"/>
              <a:pathLst>
                <a:path w="1372" h="2267" extrusionOk="0">
                  <a:moveTo>
                    <a:pt x="512" y="1"/>
                  </a:moveTo>
                  <a:cubicBezTo>
                    <a:pt x="476" y="1"/>
                    <a:pt x="457" y="1"/>
                    <a:pt x="457" y="19"/>
                  </a:cubicBezTo>
                  <a:cubicBezTo>
                    <a:pt x="439" y="37"/>
                    <a:pt x="439" y="56"/>
                    <a:pt x="439" y="92"/>
                  </a:cubicBezTo>
                  <a:cubicBezTo>
                    <a:pt x="439" y="238"/>
                    <a:pt x="366" y="567"/>
                    <a:pt x="220" y="1079"/>
                  </a:cubicBezTo>
                  <a:cubicBezTo>
                    <a:pt x="74" y="1572"/>
                    <a:pt x="1" y="1883"/>
                    <a:pt x="1" y="1956"/>
                  </a:cubicBezTo>
                  <a:cubicBezTo>
                    <a:pt x="1" y="2047"/>
                    <a:pt x="37" y="2102"/>
                    <a:pt x="110" y="2175"/>
                  </a:cubicBezTo>
                  <a:cubicBezTo>
                    <a:pt x="183" y="2230"/>
                    <a:pt x="275" y="2267"/>
                    <a:pt x="384" y="2267"/>
                  </a:cubicBezTo>
                  <a:cubicBezTo>
                    <a:pt x="604" y="2267"/>
                    <a:pt x="823" y="2212"/>
                    <a:pt x="1042" y="2139"/>
                  </a:cubicBezTo>
                  <a:cubicBezTo>
                    <a:pt x="1261" y="2066"/>
                    <a:pt x="1371" y="1974"/>
                    <a:pt x="1371" y="1883"/>
                  </a:cubicBezTo>
                  <a:cubicBezTo>
                    <a:pt x="1371" y="1865"/>
                    <a:pt x="1371" y="1846"/>
                    <a:pt x="1371" y="1846"/>
                  </a:cubicBezTo>
                  <a:cubicBezTo>
                    <a:pt x="1353" y="1828"/>
                    <a:pt x="1353" y="1828"/>
                    <a:pt x="1316" y="1828"/>
                  </a:cubicBezTo>
                  <a:cubicBezTo>
                    <a:pt x="1316" y="1828"/>
                    <a:pt x="1261" y="1846"/>
                    <a:pt x="1170" y="1865"/>
                  </a:cubicBezTo>
                  <a:cubicBezTo>
                    <a:pt x="878" y="1956"/>
                    <a:pt x="604" y="1993"/>
                    <a:pt x="366" y="1993"/>
                  </a:cubicBezTo>
                  <a:cubicBezTo>
                    <a:pt x="311" y="1993"/>
                    <a:pt x="293" y="1956"/>
                    <a:pt x="293" y="1901"/>
                  </a:cubicBezTo>
                  <a:cubicBezTo>
                    <a:pt x="293" y="1846"/>
                    <a:pt x="329" y="1664"/>
                    <a:pt x="421" y="1371"/>
                  </a:cubicBezTo>
                  <a:cubicBezTo>
                    <a:pt x="604" y="768"/>
                    <a:pt x="695" y="384"/>
                    <a:pt x="695" y="238"/>
                  </a:cubicBezTo>
                  <a:cubicBezTo>
                    <a:pt x="695" y="183"/>
                    <a:pt x="677" y="129"/>
                    <a:pt x="622" y="74"/>
                  </a:cubicBezTo>
                  <a:cubicBezTo>
                    <a:pt x="585" y="19"/>
                    <a:pt x="549" y="1"/>
                    <a:pt x="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32"/>
            <p:cNvSpPr/>
            <p:nvPr/>
          </p:nvSpPr>
          <p:spPr>
            <a:xfrm>
              <a:off x="2728850" y="2608025"/>
              <a:ext cx="38850" cy="56675"/>
            </a:xfrm>
            <a:custGeom>
              <a:avLst/>
              <a:gdLst/>
              <a:ahLst/>
              <a:cxnLst/>
              <a:rect l="l" t="t" r="r" b="b"/>
              <a:pathLst>
                <a:path w="1554" h="2267" extrusionOk="0">
                  <a:moveTo>
                    <a:pt x="348" y="1"/>
                  </a:moveTo>
                  <a:cubicBezTo>
                    <a:pt x="311" y="1"/>
                    <a:pt x="293" y="1"/>
                    <a:pt x="293" y="19"/>
                  </a:cubicBezTo>
                  <a:cubicBezTo>
                    <a:pt x="275" y="38"/>
                    <a:pt x="275" y="56"/>
                    <a:pt x="275" y="92"/>
                  </a:cubicBezTo>
                  <a:cubicBezTo>
                    <a:pt x="275" y="220"/>
                    <a:pt x="238" y="458"/>
                    <a:pt x="147" y="823"/>
                  </a:cubicBezTo>
                  <a:cubicBezTo>
                    <a:pt x="55" y="1189"/>
                    <a:pt x="1" y="1445"/>
                    <a:pt x="1" y="1609"/>
                  </a:cubicBezTo>
                  <a:cubicBezTo>
                    <a:pt x="1" y="1792"/>
                    <a:pt x="55" y="1938"/>
                    <a:pt x="147" y="2066"/>
                  </a:cubicBezTo>
                  <a:cubicBezTo>
                    <a:pt x="256" y="2194"/>
                    <a:pt x="366" y="2267"/>
                    <a:pt x="512" y="2267"/>
                  </a:cubicBezTo>
                  <a:cubicBezTo>
                    <a:pt x="695" y="2267"/>
                    <a:pt x="860" y="2176"/>
                    <a:pt x="1024" y="2011"/>
                  </a:cubicBezTo>
                  <a:cubicBezTo>
                    <a:pt x="1188" y="1828"/>
                    <a:pt x="1316" y="1609"/>
                    <a:pt x="1408" y="1317"/>
                  </a:cubicBezTo>
                  <a:cubicBezTo>
                    <a:pt x="1499" y="1024"/>
                    <a:pt x="1554" y="714"/>
                    <a:pt x="1554" y="385"/>
                  </a:cubicBezTo>
                  <a:cubicBezTo>
                    <a:pt x="1554" y="275"/>
                    <a:pt x="1517" y="184"/>
                    <a:pt x="1463" y="111"/>
                  </a:cubicBezTo>
                  <a:cubicBezTo>
                    <a:pt x="1389" y="38"/>
                    <a:pt x="1335" y="1"/>
                    <a:pt x="1298" y="1"/>
                  </a:cubicBezTo>
                  <a:cubicBezTo>
                    <a:pt x="1243" y="1"/>
                    <a:pt x="1225" y="19"/>
                    <a:pt x="1225" y="56"/>
                  </a:cubicBezTo>
                  <a:cubicBezTo>
                    <a:pt x="1225" y="92"/>
                    <a:pt x="1243" y="147"/>
                    <a:pt x="1243" y="220"/>
                  </a:cubicBezTo>
                  <a:cubicBezTo>
                    <a:pt x="1262" y="312"/>
                    <a:pt x="1262" y="403"/>
                    <a:pt x="1262" y="494"/>
                  </a:cubicBezTo>
                  <a:cubicBezTo>
                    <a:pt x="1262" y="695"/>
                    <a:pt x="1243" y="878"/>
                    <a:pt x="1188" y="1061"/>
                  </a:cubicBezTo>
                  <a:cubicBezTo>
                    <a:pt x="1134" y="1262"/>
                    <a:pt x="1079" y="1408"/>
                    <a:pt x="1006" y="1554"/>
                  </a:cubicBezTo>
                  <a:cubicBezTo>
                    <a:pt x="933" y="1682"/>
                    <a:pt x="841" y="1792"/>
                    <a:pt x="768" y="1865"/>
                  </a:cubicBezTo>
                  <a:cubicBezTo>
                    <a:pt x="677" y="1938"/>
                    <a:pt x="604" y="1993"/>
                    <a:pt x="531" y="1993"/>
                  </a:cubicBezTo>
                  <a:cubicBezTo>
                    <a:pt x="458" y="1993"/>
                    <a:pt x="403" y="1956"/>
                    <a:pt x="348" y="1883"/>
                  </a:cubicBezTo>
                  <a:cubicBezTo>
                    <a:pt x="311" y="1792"/>
                    <a:pt x="293" y="1700"/>
                    <a:pt x="293" y="1591"/>
                  </a:cubicBezTo>
                  <a:cubicBezTo>
                    <a:pt x="293" y="1463"/>
                    <a:pt x="330" y="1225"/>
                    <a:pt x="421" y="896"/>
                  </a:cubicBezTo>
                  <a:cubicBezTo>
                    <a:pt x="512" y="567"/>
                    <a:pt x="549" y="348"/>
                    <a:pt x="549" y="275"/>
                  </a:cubicBezTo>
                  <a:cubicBezTo>
                    <a:pt x="549" y="202"/>
                    <a:pt x="531" y="129"/>
                    <a:pt x="476" y="74"/>
                  </a:cubicBezTo>
                  <a:cubicBezTo>
                    <a:pt x="421" y="19"/>
                    <a:pt x="384" y="1"/>
                    <a:pt x="3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2"/>
            <p:cNvSpPr/>
            <p:nvPr/>
          </p:nvSpPr>
          <p:spPr>
            <a:xfrm>
              <a:off x="2774075" y="2607575"/>
              <a:ext cx="47550" cy="56675"/>
            </a:xfrm>
            <a:custGeom>
              <a:avLst/>
              <a:gdLst/>
              <a:ahLst/>
              <a:cxnLst/>
              <a:rect l="l" t="t" r="r" b="b"/>
              <a:pathLst>
                <a:path w="1902" h="2267" extrusionOk="0">
                  <a:moveTo>
                    <a:pt x="494" y="1"/>
                  </a:moveTo>
                  <a:cubicBezTo>
                    <a:pt x="458" y="1"/>
                    <a:pt x="439" y="37"/>
                    <a:pt x="439" y="110"/>
                  </a:cubicBezTo>
                  <a:cubicBezTo>
                    <a:pt x="421" y="238"/>
                    <a:pt x="348" y="585"/>
                    <a:pt x="220" y="1134"/>
                  </a:cubicBezTo>
                  <a:cubicBezTo>
                    <a:pt x="74" y="1682"/>
                    <a:pt x="1" y="1993"/>
                    <a:pt x="1" y="2029"/>
                  </a:cubicBezTo>
                  <a:cubicBezTo>
                    <a:pt x="1" y="2084"/>
                    <a:pt x="37" y="2139"/>
                    <a:pt x="74" y="2194"/>
                  </a:cubicBezTo>
                  <a:cubicBezTo>
                    <a:pt x="110" y="2230"/>
                    <a:pt x="147" y="2267"/>
                    <a:pt x="165" y="2267"/>
                  </a:cubicBezTo>
                  <a:cubicBezTo>
                    <a:pt x="184" y="2267"/>
                    <a:pt x="202" y="2212"/>
                    <a:pt x="238" y="2139"/>
                  </a:cubicBezTo>
                  <a:cubicBezTo>
                    <a:pt x="257" y="2047"/>
                    <a:pt x="311" y="1846"/>
                    <a:pt x="385" y="1536"/>
                  </a:cubicBezTo>
                  <a:cubicBezTo>
                    <a:pt x="476" y="1225"/>
                    <a:pt x="549" y="933"/>
                    <a:pt x="604" y="695"/>
                  </a:cubicBezTo>
                  <a:cubicBezTo>
                    <a:pt x="914" y="1499"/>
                    <a:pt x="1097" y="1956"/>
                    <a:pt x="1170" y="2120"/>
                  </a:cubicBezTo>
                  <a:cubicBezTo>
                    <a:pt x="1189" y="2157"/>
                    <a:pt x="1225" y="2194"/>
                    <a:pt x="1243" y="2212"/>
                  </a:cubicBezTo>
                  <a:cubicBezTo>
                    <a:pt x="1280" y="2248"/>
                    <a:pt x="1317" y="2267"/>
                    <a:pt x="1353" y="2267"/>
                  </a:cubicBezTo>
                  <a:cubicBezTo>
                    <a:pt x="1426" y="2267"/>
                    <a:pt x="1518" y="2120"/>
                    <a:pt x="1609" y="1846"/>
                  </a:cubicBezTo>
                  <a:cubicBezTo>
                    <a:pt x="1700" y="1572"/>
                    <a:pt x="1773" y="1280"/>
                    <a:pt x="1828" y="951"/>
                  </a:cubicBezTo>
                  <a:cubicBezTo>
                    <a:pt x="1883" y="622"/>
                    <a:pt x="1901" y="384"/>
                    <a:pt x="1901" y="202"/>
                  </a:cubicBezTo>
                  <a:cubicBezTo>
                    <a:pt x="1901" y="165"/>
                    <a:pt x="1883" y="129"/>
                    <a:pt x="1828" y="74"/>
                  </a:cubicBezTo>
                  <a:cubicBezTo>
                    <a:pt x="1792" y="19"/>
                    <a:pt x="1737" y="1"/>
                    <a:pt x="1700" y="1"/>
                  </a:cubicBezTo>
                  <a:cubicBezTo>
                    <a:pt x="1664" y="1"/>
                    <a:pt x="1645" y="37"/>
                    <a:pt x="1645" y="147"/>
                  </a:cubicBezTo>
                  <a:cubicBezTo>
                    <a:pt x="1645" y="165"/>
                    <a:pt x="1627" y="275"/>
                    <a:pt x="1609" y="512"/>
                  </a:cubicBezTo>
                  <a:cubicBezTo>
                    <a:pt x="1554" y="1024"/>
                    <a:pt x="1463" y="1463"/>
                    <a:pt x="1335" y="1828"/>
                  </a:cubicBezTo>
                  <a:cubicBezTo>
                    <a:pt x="1243" y="1627"/>
                    <a:pt x="1024" y="1079"/>
                    <a:pt x="677" y="202"/>
                  </a:cubicBezTo>
                  <a:cubicBezTo>
                    <a:pt x="659" y="147"/>
                    <a:pt x="622" y="110"/>
                    <a:pt x="586" y="74"/>
                  </a:cubicBezTo>
                  <a:cubicBezTo>
                    <a:pt x="549" y="19"/>
                    <a:pt x="512" y="1"/>
                    <a:pt x="4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2"/>
            <p:cNvSpPr/>
            <p:nvPr/>
          </p:nvSpPr>
          <p:spPr>
            <a:xfrm>
              <a:off x="2828000" y="2608025"/>
              <a:ext cx="38850" cy="64450"/>
            </a:xfrm>
            <a:custGeom>
              <a:avLst/>
              <a:gdLst/>
              <a:ahLst/>
              <a:cxnLst/>
              <a:rect l="l" t="t" r="r" b="b"/>
              <a:pathLst>
                <a:path w="1554" h="2578" extrusionOk="0">
                  <a:moveTo>
                    <a:pt x="1298" y="1"/>
                  </a:moveTo>
                  <a:cubicBezTo>
                    <a:pt x="1115" y="1"/>
                    <a:pt x="914" y="92"/>
                    <a:pt x="713" y="293"/>
                  </a:cubicBezTo>
                  <a:cubicBezTo>
                    <a:pt x="512" y="476"/>
                    <a:pt x="329" y="695"/>
                    <a:pt x="201" y="970"/>
                  </a:cubicBezTo>
                  <a:cubicBezTo>
                    <a:pt x="55" y="1225"/>
                    <a:pt x="0" y="1463"/>
                    <a:pt x="0" y="1682"/>
                  </a:cubicBezTo>
                  <a:cubicBezTo>
                    <a:pt x="0" y="1828"/>
                    <a:pt x="55" y="1956"/>
                    <a:pt x="183" y="2066"/>
                  </a:cubicBezTo>
                  <a:cubicBezTo>
                    <a:pt x="292" y="2176"/>
                    <a:pt x="420" y="2249"/>
                    <a:pt x="548" y="2249"/>
                  </a:cubicBezTo>
                  <a:cubicBezTo>
                    <a:pt x="676" y="2249"/>
                    <a:pt x="804" y="2194"/>
                    <a:pt x="932" y="2084"/>
                  </a:cubicBezTo>
                  <a:cubicBezTo>
                    <a:pt x="1060" y="1975"/>
                    <a:pt x="1188" y="1847"/>
                    <a:pt x="1279" y="1664"/>
                  </a:cubicBezTo>
                  <a:lnTo>
                    <a:pt x="1279" y="1664"/>
                  </a:lnTo>
                  <a:cubicBezTo>
                    <a:pt x="1261" y="1737"/>
                    <a:pt x="1243" y="1828"/>
                    <a:pt x="1206" y="1938"/>
                  </a:cubicBezTo>
                  <a:cubicBezTo>
                    <a:pt x="1170" y="2029"/>
                    <a:pt x="1133" y="2139"/>
                    <a:pt x="1097" y="2249"/>
                  </a:cubicBezTo>
                  <a:cubicBezTo>
                    <a:pt x="1078" y="2340"/>
                    <a:pt x="1060" y="2431"/>
                    <a:pt x="1060" y="2486"/>
                  </a:cubicBezTo>
                  <a:cubicBezTo>
                    <a:pt x="1060" y="2541"/>
                    <a:pt x="1078" y="2578"/>
                    <a:pt x="1133" y="2578"/>
                  </a:cubicBezTo>
                  <a:cubicBezTo>
                    <a:pt x="1188" y="2578"/>
                    <a:pt x="1279" y="2413"/>
                    <a:pt x="1389" y="2102"/>
                  </a:cubicBezTo>
                  <a:cubicBezTo>
                    <a:pt x="1499" y="1774"/>
                    <a:pt x="1535" y="1573"/>
                    <a:pt x="1535" y="1499"/>
                  </a:cubicBezTo>
                  <a:cubicBezTo>
                    <a:pt x="1535" y="1408"/>
                    <a:pt x="1517" y="1335"/>
                    <a:pt x="1462" y="1262"/>
                  </a:cubicBezTo>
                  <a:cubicBezTo>
                    <a:pt x="1425" y="1207"/>
                    <a:pt x="1352" y="1171"/>
                    <a:pt x="1279" y="1171"/>
                  </a:cubicBezTo>
                  <a:cubicBezTo>
                    <a:pt x="1151" y="1171"/>
                    <a:pt x="1023" y="1171"/>
                    <a:pt x="932" y="1189"/>
                  </a:cubicBezTo>
                  <a:cubicBezTo>
                    <a:pt x="841" y="1225"/>
                    <a:pt x="804" y="1244"/>
                    <a:pt x="804" y="1280"/>
                  </a:cubicBezTo>
                  <a:cubicBezTo>
                    <a:pt x="804" y="1298"/>
                    <a:pt x="822" y="1335"/>
                    <a:pt x="859" y="1372"/>
                  </a:cubicBezTo>
                  <a:cubicBezTo>
                    <a:pt x="896" y="1390"/>
                    <a:pt x="950" y="1408"/>
                    <a:pt x="1005" y="1408"/>
                  </a:cubicBezTo>
                  <a:cubicBezTo>
                    <a:pt x="1060" y="1408"/>
                    <a:pt x="1151" y="1390"/>
                    <a:pt x="1279" y="1372"/>
                  </a:cubicBezTo>
                  <a:lnTo>
                    <a:pt x="1279" y="1372"/>
                  </a:lnTo>
                  <a:cubicBezTo>
                    <a:pt x="1151" y="1536"/>
                    <a:pt x="1023" y="1682"/>
                    <a:pt x="896" y="1792"/>
                  </a:cubicBezTo>
                  <a:cubicBezTo>
                    <a:pt x="749" y="1901"/>
                    <a:pt x="640" y="1956"/>
                    <a:pt x="530" y="1956"/>
                  </a:cubicBezTo>
                  <a:cubicBezTo>
                    <a:pt x="475" y="1956"/>
                    <a:pt x="402" y="1938"/>
                    <a:pt x="366" y="1883"/>
                  </a:cubicBezTo>
                  <a:cubicBezTo>
                    <a:pt x="311" y="1828"/>
                    <a:pt x="292" y="1755"/>
                    <a:pt x="292" y="1682"/>
                  </a:cubicBezTo>
                  <a:cubicBezTo>
                    <a:pt x="292" y="1499"/>
                    <a:pt x="347" y="1298"/>
                    <a:pt x="457" y="1079"/>
                  </a:cubicBezTo>
                  <a:cubicBezTo>
                    <a:pt x="567" y="860"/>
                    <a:pt x="713" y="659"/>
                    <a:pt x="877" y="513"/>
                  </a:cubicBezTo>
                  <a:cubicBezTo>
                    <a:pt x="1042" y="366"/>
                    <a:pt x="1188" y="293"/>
                    <a:pt x="1316" y="293"/>
                  </a:cubicBezTo>
                  <a:cubicBezTo>
                    <a:pt x="1371" y="293"/>
                    <a:pt x="1407" y="312"/>
                    <a:pt x="1462" y="330"/>
                  </a:cubicBezTo>
                  <a:cubicBezTo>
                    <a:pt x="1499" y="348"/>
                    <a:pt x="1517" y="348"/>
                    <a:pt x="1517" y="348"/>
                  </a:cubicBezTo>
                  <a:cubicBezTo>
                    <a:pt x="1553" y="348"/>
                    <a:pt x="1553" y="330"/>
                    <a:pt x="1553" y="275"/>
                  </a:cubicBezTo>
                  <a:cubicBezTo>
                    <a:pt x="1553" y="239"/>
                    <a:pt x="1535" y="184"/>
                    <a:pt x="1480" y="111"/>
                  </a:cubicBezTo>
                  <a:cubicBezTo>
                    <a:pt x="1407" y="38"/>
                    <a:pt x="1352" y="1"/>
                    <a:pt x="12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32"/>
            <p:cNvSpPr/>
            <p:nvPr/>
          </p:nvSpPr>
          <p:spPr>
            <a:xfrm>
              <a:off x="2635200" y="2703975"/>
              <a:ext cx="38850" cy="55750"/>
            </a:xfrm>
            <a:custGeom>
              <a:avLst/>
              <a:gdLst/>
              <a:ahLst/>
              <a:cxnLst/>
              <a:rect l="l" t="t" r="r" b="b"/>
              <a:pathLst>
                <a:path w="1554" h="2230" extrusionOk="0">
                  <a:moveTo>
                    <a:pt x="1298" y="0"/>
                  </a:moveTo>
                  <a:cubicBezTo>
                    <a:pt x="1097" y="0"/>
                    <a:pt x="896" y="92"/>
                    <a:pt x="695" y="275"/>
                  </a:cubicBezTo>
                  <a:cubicBezTo>
                    <a:pt x="494" y="457"/>
                    <a:pt x="329" y="677"/>
                    <a:pt x="183" y="932"/>
                  </a:cubicBezTo>
                  <a:cubicBezTo>
                    <a:pt x="55" y="1188"/>
                    <a:pt x="1" y="1408"/>
                    <a:pt x="1" y="1609"/>
                  </a:cubicBezTo>
                  <a:cubicBezTo>
                    <a:pt x="1" y="1755"/>
                    <a:pt x="55" y="1901"/>
                    <a:pt x="183" y="2029"/>
                  </a:cubicBezTo>
                  <a:cubicBezTo>
                    <a:pt x="329" y="2157"/>
                    <a:pt x="457" y="2230"/>
                    <a:pt x="622" y="2230"/>
                  </a:cubicBezTo>
                  <a:cubicBezTo>
                    <a:pt x="731" y="2230"/>
                    <a:pt x="859" y="2193"/>
                    <a:pt x="1006" y="2139"/>
                  </a:cubicBezTo>
                  <a:cubicBezTo>
                    <a:pt x="1152" y="2065"/>
                    <a:pt x="1280" y="1992"/>
                    <a:pt x="1371" y="1919"/>
                  </a:cubicBezTo>
                  <a:cubicBezTo>
                    <a:pt x="1462" y="1828"/>
                    <a:pt x="1517" y="1773"/>
                    <a:pt x="1517" y="1718"/>
                  </a:cubicBezTo>
                  <a:cubicBezTo>
                    <a:pt x="1517" y="1682"/>
                    <a:pt x="1499" y="1645"/>
                    <a:pt x="1462" y="1645"/>
                  </a:cubicBezTo>
                  <a:cubicBezTo>
                    <a:pt x="1444" y="1645"/>
                    <a:pt x="1353" y="1700"/>
                    <a:pt x="1188" y="1791"/>
                  </a:cubicBezTo>
                  <a:cubicBezTo>
                    <a:pt x="1115" y="1828"/>
                    <a:pt x="1024" y="1864"/>
                    <a:pt x="932" y="1883"/>
                  </a:cubicBezTo>
                  <a:cubicBezTo>
                    <a:pt x="823" y="1919"/>
                    <a:pt x="713" y="1938"/>
                    <a:pt x="622" y="1938"/>
                  </a:cubicBezTo>
                  <a:cubicBezTo>
                    <a:pt x="530" y="1938"/>
                    <a:pt x="439" y="1901"/>
                    <a:pt x="384" y="1846"/>
                  </a:cubicBezTo>
                  <a:cubicBezTo>
                    <a:pt x="329" y="1791"/>
                    <a:pt x="293" y="1700"/>
                    <a:pt x="293" y="1590"/>
                  </a:cubicBezTo>
                  <a:cubicBezTo>
                    <a:pt x="293" y="1481"/>
                    <a:pt x="329" y="1334"/>
                    <a:pt x="403" y="1170"/>
                  </a:cubicBezTo>
                  <a:cubicBezTo>
                    <a:pt x="476" y="1006"/>
                    <a:pt x="567" y="878"/>
                    <a:pt x="677" y="750"/>
                  </a:cubicBezTo>
                  <a:cubicBezTo>
                    <a:pt x="786" y="622"/>
                    <a:pt x="896" y="512"/>
                    <a:pt x="1006" y="421"/>
                  </a:cubicBezTo>
                  <a:cubicBezTo>
                    <a:pt x="1133" y="348"/>
                    <a:pt x="1225" y="293"/>
                    <a:pt x="1316" y="293"/>
                  </a:cubicBezTo>
                  <a:cubicBezTo>
                    <a:pt x="1353" y="293"/>
                    <a:pt x="1389" y="311"/>
                    <a:pt x="1426" y="329"/>
                  </a:cubicBezTo>
                  <a:cubicBezTo>
                    <a:pt x="1481" y="348"/>
                    <a:pt x="1499" y="348"/>
                    <a:pt x="1517" y="348"/>
                  </a:cubicBezTo>
                  <a:cubicBezTo>
                    <a:pt x="1536" y="348"/>
                    <a:pt x="1554" y="329"/>
                    <a:pt x="1554" y="275"/>
                  </a:cubicBezTo>
                  <a:cubicBezTo>
                    <a:pt x="1554" y="238"/>
                    <a:pt x="1517" y="165"/>
                    <a:pt x="1462" y="110"/>
                  </a:cubicBezTo>
                  <a:cubicBezTo>
                    <a:pt x="1408" y="37"/>
                    <a:pt x="1353" y="0"/>
                    <a:pt x="12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32"/>
            <p:cNvSpPr/>
            <p:nvPr/>
          </p:nvSpPr>
          <p:spPr>
            <a:xfrm>
              <a:off x="2680875" y="2703050"/>
              <a:ext cx="42075" cy="57150"/>
            </a:xfrm>
            <a:custGeom>
              <a:avLst/>
              <a:gdLst/>
              <a:ahLst/>
              <a:cxnLst/>
              <a:rect l="l" t="t" r="r" b="b"/>
              <a:pathLst>
                <a:path w="1683" h="2286" extrusionOk="0">
                  <a:moveTo>
                    <a:pt x="1006" y="312"/>
                  </a:moveTo>
                  <a:cubicBezTo>
                    <a:pt x="1043" y="494"/>
                    <a:pt x="1079" y="768"/>
                    <a:pt x="1116" y="1134"/>
                  </a:cubicBezTo>
                  <a:cubicBezTo>
                    <a:pt x="951" y="1170"/>
                    <a:pt x="787" y="1189"/>
                    <a:pt x="640" y="1244"/>
                  </a:cubicBezTo>
                  <a:cubicBezTo>
                    <a:pt x="787" y="842"/>
                    <a:pt x="896" y="531"/>
                    <a:pt x="1006" y="312"/>
                  </a:cubicBezTo>
                  <a:close/>
                  <a:moveTo>
                    <a:pt x="1079" y="1"/>
                  </a:moveTo>
                  <a:cubicBezTo>
                    <a:pt x="1024" y="1"/>
                    <a:pt x="969" y="19"/>
                    <a:pt x="896" y="56"/>
                  </a:cubicBezTo>
                  <a:cubicBezTo>
                    <a:pt x="842" y="92"/>
                    <a:pt x="805" y="147"/>
                    <a:pt x="787" y="202"/>
                  </a:cubicBezTo>
                  <a:cubicBezTo>
                    <a:pt x="750" y="275"/>
                    <a:pt x="695" y="403"/>
                    <a:pt x="604" y="622"/>
                  </a:cubicBezTo>
                  <a:cubicBezTo>
                    <a:pt x="531" y="823"/>
                    <a:pt x="458" y="988"/>
                    <a:pt x="403" y="1116"/>
                  </a:cubicBezTo>
                  <a:cubicBezTo>
                    <a:pt x="385" y="1170"/>
                    <a:pt x="366" y="1244"/>
                    <a:pt x="330" y="1317"/>
                  </a:cubicBezTo>
                  <a:cubicBezTo>
                    <a:pt x="111" y="1390"/>
                    <a:pt x="1" y="1445"/>
                    <a:pt x="1" y="1481"/>
                  </a:cubicBezTo>
                  <a:cubicBezTo>
                    <a:pt x="1" y="1536"/>
                    <a:pt x="19" y="1554"/>
                    <a:pt x="56" y="1591"/>
                  </a:cubicBezTo>
                  <a:cubicBezTo>
                    <a:pt x="92" y="1609"/>
                    <a:pt x="129" y="1627"/>
                    <a:pt x="165" y="1627"/>
                  </a:cubicBezTo>
                  <a:lnTo>
                    <a:pt x="202" y="1627"/>
                  </a:lnTo>
                  <a:cubicBezTo>
                    <a:pt x="74" y="1920"/>
                    <a:pt x="19" y="2066"/>
                    <a:pt x="19" y="2084"/>
                  </a:cubicBezTo>
                  <a:cubicBezTo>
                    <a:pt x="19" y="2139"/>
                    <a:pt x="37" y="2176"/>
                    <a:pt x="74" y="2212"/>
                  </a:cubicBezTo>
                  <a:cubicBezTo>
                    <a:pt x="111" y="2267"/>
                    <a:pt x="147" y="2285"/>
                    <a:pt x="184" y="2285"/>
                  </a:cubicBezTo>
                  <a:cubicBezTo>
                    <a:pt x="220" y="2285"/>
                    <a:pt x="330" y="2029"/>
                    <a:pt x="513" y="1536"/>
                  </a:cubicBezTo>
                  <a:cubicBezTo>
                    <a:pt x="677" y="1499"/>
                    <a:pt x="787" y="1463"/>
                    <a:pt x="878" y="1445"/>
                  </a:cubicBezTo>
                  <a:cubicBezTo>
                    <a:pt x="951" y="1426"/>
                    <a:pt x="1043" y="1408"/>
                    <a:pt x="1134" y="1371"/>
                  </a:cubicBezTo>
                  <a:cubicBezTo>
                    <a:pt x="1152" y="1572"/>
                    <a:pt x="1170" y="1774"/>
                    <a:pt x="1189" y="1975"/>
                  </a:cubicBezTo>
                  <a:cubicBezTo>
                    <a:pt x="1189" y="2084"/>
                    <a:pt x="1207" y="2176"/>
                    <a:pt x="1225" y="2212"/>
                  </a:cubicBezTo>
                  <a:cubicBezTo>
                    <a:pt x="1262" y="2249"/>
                    <a:pt x="1280" y="2285"/>
                    <a:pt x="1317" y="2285"/>
                  </a:cubicBezTo>
                  <a:cubicBezTo>
                    <a:pt x="1390" y="2285"/>
                    <a:pt x="1426" y="2139"/>
                    <a:pt x="1426" y="1883"/>
                  </a:cubicBezTo>
                  <a:cubicBezTo>
                    <a:pt x="1426" y="1719"/>
                    <a:pt x="1408" y="1536"/>
                    <a:pt x="1390" y="1317"/>
                  </a:cubicBezTo>
                  <a:cubicBezTo>
                    <a:pt x="1591" y="1262"/>
                    <a:pt x="1682" y="1207"/>
                    <a:pt x="1682" y="1170"/>
                  </a:cubicBezTo>
                  <a:cubicBezTo>
                    <a:pt x="1682" y="1116"/>
                    <a:pt x="1627" y="1079"/>
                    <a:pt x="1536" y="1079"/>
                  </a:cubicBezTo>
                  <a:cubicBezTo>
                    <a:pt x="1481" y="1079"/>
                    <a:pt x="1445" y="1097"/>
                    <a:pt x="1371" y="1097"/>
                  </a:cubicBezTo>
                  <a:cubicBezTo>
                    <a:pt x="1353" y="787"/>
                    <a:pt x="1298" y="531"/>
                    <a:pt x="1244" y="312"/>
                  </a:cubicBezTo>
                  <a:cubicBezTo>
                    <a:pt x="1207" y="111"/>
                    <a:pt x="1134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32"/>
            <p:cNvSpPr/>
            <p:nvPr/>
          </p:nvSpPr>
          <p:spPr>
            <a:xfrm>
              <a:off x="2730675" y="2703525"/>
              <a:ext cx="47075" cy="56675"/>
            </a:xfrm>
            <a:custGeom>
              <a:avLst/>
              <a:gdLst/>
              <a:ahLst/>
              <a:cxnLst/>
              <a:rect l="l" t="t" r="r" b="b"/>
              <a:pathLst>
                <a:path w="1883" h="2267" extrusionOk="0">
                  <a:moveTo>
                    <a:pt x="476" y="0"/>
                  </a:moveTo>
                  <a:cubicBezTo>
                    <a:pt x="439" y="0"/>
                    <a:pt x="421" y="37"/>
                    <a:pt x="421" y="110"/>
                  </a:cubicBezTo>
                  <a:cubicBezTo>
                    <a:pt x="421" y="238"/>
                    <a:pt x="348" y="585"/>
                    <a:pt x="202" y="1133"/>
                  </a:cubicBezTo>
                  <a:cubicBezTo>
                    <a:pt x="74" y="1681"/>
                    <a:pt x="1" y="1992"/>
                    <a:pt x="1" y="2029"/>
                  </a:cubicBezTo>
                  <a:cubicBezTo>
                    <a:pt x="1" y="2083"/>
                    <a:pt x="19" y="2138"/>
                    <a:pt x="56" y="2193"/>
                  </a:cubicBezTo>
                  <a:cubicBezTo>
                    <a:pt x="92" y="2230"/>
                    <a:pt x="129" y="2266"/>
                    <a:pt x="147" y="2266"/>
                  </a:cubicBezTo>
                  <a:cubicBezTo>
                    <a:pt x="183" y="2266"/>
                    <a:pt x="202" y="2211"/>
                    <a:pt x="220" y="2138"/>
                  </a:cubicBezTo>
                  <a:cubicBezTo>
                    <a:pt x="257" y="2047"/>
                    <a:pt x="293" y="1846"/>
                    <a:pt x="385" y="1535"/>
                  </a:cubicBezTo>
                  <a:cubicBezTo>
                    <a:pt x="458" y="1225"/>
                    <a:pt x="531" y="932"/>
                    <a:pt x="586" y="695"/>
                  </a:cubicBezTo>
                  <a:cubicBezTo>
                    <a:pt x="896" y="1499"/>
                    <a:pt x="1097" y="1956"/>
                    <a:pt x="1152" y="2120"/>
                  </a:cubicBezTo>
                  <a:cubicBezTo>
                    <a:pt x="1170" y="2157"/>
                    <a:pt x="1207" y="2193"/>
                    <a:pt x="1243" y="2211"/>
                  </a:cubicBezTo>
                  <a:cubicBezTo>
                    <a:pt x="1280" y="2248"/>
                    <a:pt x="1298" y="2266"/>
                    <a:pt x="1335" y="2266"/>
                  </a:cubicBezTo>
                  <a:cubicBezTo>
                    <a:pt x="1408" y="2266"/>
                    <a:pt x="1499" y="2120"/>
                    <a:pt x="1591" y="1846"/>
                  </a:cubicBezTo>
                  <a:cubicBezTo>
                    <a:pt x="1682" y="1572"/>
                    <a:pt x="1755" y="1279"/>
                    <a:pt x="1810" y="950"/>
                  </a:cubicBezTo>
                  <a:cubicBezTo>
                    <a:pt x="1865" y="622"/>
                    <a:pt x="1883" y="384"/>
                    <a:pt x="1883" y="201"/>
                  </a:cubicBezTo>
                  <a:cubicBezTo>
                    <a:pt x="1883" y="165"/>
                    <a:pt x="1865" y="128"/>
                    <a:pt x="1810" y="73"/>
                  </a:cubicBezTo>
                  <a:cubicBezTo>
                    <a:pt x="1773" y="18"/>
                    <a:pt x="1737" y="0"/>
                    <a:pt x="1682" y="0"/>
                  </a:cubicBezTo>
                  <a:cubicBezTo>
                    <a:pt x="1645" y="0"/>
                    <a:pt x="1627" y="37"/>
                    <a:pt x="1627" y="128"/>
                  </a:cubicBezTo>
                  <a:cubicBezTo>
                    <a:pt x="1627" y="165"/>
                    <a:pt x="1609" y="274"/>
                    <a:pt x="1591" y="512"/>
                  </a:cubicBezTo>
                  <a:cubicBezTo>
                    <a:pt x="1554" y="1024"/>
                    <a:pt x="1444" y="1462"/>
                    <a:pt x="1316" y="1828"/>
                  </a:cubicBezTo>
                  <a:cubicBezTo>
                    <a:pt x="1225" y="1627"/>
                    <a:pt x="1006" y="1078"/>
                    <a:pt x="659" y="201"/>
                  </a:cubicBezTo>
                  <a:cubicBezTo>
                    <a:pt x="640" y="146"/>
                    <a:pt x="604" y="110"/>
                    <a:pt x="567" y="73"/>
                  </a:cubicBezTo>
                  <a:cubicBezTo>
                    <a:pt x="531" y="18"/>
                    <a:pt x="494" y="0"/>
                    <a:pt x="4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32"/>
            <p:cNvSpPr/>
            <p:nvPr/>
          </p:nvSpPr>
          <p:spPr>
            <a:xfrm>
              <a:off x="2785500" y="2703975"/>
              <a:ext cx="38850" cy="55750"/>
            </a:xfrm>
            <a:custGeom>
              <a:avLst/>
              <a:gdLst/>
              <a:ahLst/>
              <a:cxnLst/>
              <a:rect l="l" t="t" r="r" b="b"/>
              <a:pathLst>
                <a:path w="1554" h="2230" extrusionOk="0">
                  <a:moveTo>
                    <a:pt x="1298" y="0"/>
                  </a:moveTo>
                  <a:cubicBezTo>
                    <a:pt x="1115" y="0"/>
                    <a:pt x="914" y="92"/>
                    <a:pt x="713" y="275"/>
                  </a:cubicBezTo>
                  <a:cubicBezTo>
                    <a:pt x="494" y="457"/>
                    <a:pt x="330" y="677"/>
                    <a:pt x="202" y="932"/>
                  </a:cubicBezTo>
                  <a:cubicBezTo>
                    <a:pt x="74" y="1188"/>
                    <a:pt x="1" y="1408"/>
                    <a:pt x="1" y="1609"/>
                  </a:cubicBezTo>
                  <a:cubicBezTo>
                    <a:pt x="1" y="1755"/>
                    <a:pt x="74" y="1901"/>
                    <a:pt x="202" y="2029"/>
                  </a:cubicBezTo>
                  <a:cubicBezTo>
                    <a:pt x="330" y="2157"/>
                    <a:pt x="476" y="2230"/>
                    <a:pt x="622" y="2230"/>
                  </a:cubicBezTo>
                  <a:cubicBezTo>
                    <a:pt x="750" y="2230"/>
                    <a:pt x="878" y="2193"/>
                    <a:pt x="1024" y="2139"/>
                  </a:cubicBezTo>
                  <a:cubicBezTo>
                    <a:pt x="1170" y="2065"/>
                    <a:pt x="1280" y="1992"/>
                    <a:pt x="1389" y="1919"/>
                  </a:cubicBezTo>
                  <a:cubicBezTo>
                    <a:pt x="1481" y="1828"/>
                    <a:pt x="1536" y="1773"/>
                    <a:pt x="1536" y="1718"/>
                  </a:cubicBezTo>
                  <a:cubicBezTo>
                    <a:pt x="1536" y="1682"/>
                    <a:pt x="1517" y="1645"/>
                    <a:pt x="1481" y="1645"/>
                  </a:cubicBezTo>
                  <a:cubicBezTo>
                    <a:pt x="1463" y="1645"/>
                    <a:pt x="1371" y="1700"/>
                    <a:pt x="1188" y="1791"/>
                  </a:cubicBezTo>
                  <a:cubicBezTo>
                    <a:pt x="1134" y="1828"/>
                    <a:pt x="1042" y="1864"/>
                    <a:pt x="933" y="1883"/>
                  </a:cubicBezTo>
                  <a:cubicBezTo>
                    <a:pt x="841" y="1919"/>
                    <a:pt x="732" y="1938"/>
                    <a:pt x="640" y="1938"/>
                  </a:cubicBezTo>
                  <a:cubicBezTo>
                    <a:pt x="531" y="1938"/>
                    <a:pt x="457" y="1901"/>
                    <a:pt x="384" y="1846"/>
                  </a:cubicBezTo>
                  <a:cubicBezTo>
                    <a:pt x="330" y="1791"/>
                    <a:pt x="311" y="1700"/>
                    <a:pt x="311" y="1590"/>
                  </a:cubicBezTo>
                  <a:cubicBezTo>
                    <a:pt x="311" y="1481"/>
                    <a:pt x="348" y="1334"/>
                    <a:pt x="421" y="1170"/>
                  </a:cubicBezTo>
                  <a:cubicBezTo>
                    <a:pt x="494" y="1006"/>
                    <a:pt x="585" y="878"/>
                    <a:pt x="677" y="750"/>
                  </a:cubicBezTo>
                  <a:cubicBezTo>
                    <a:pt x="786" y="622"/>
                    <a:pt x="896" y="512"/>
                    <a:pt x="1024" y="421"/>
                  </a:cubicBezTo>
                  <a:cubicBezTo>
                    <a:pt x="1134" y="348"/>
                    <a:pt x="1243" y="293"/>
                    <a:pt x="1316" y="293"/>
                  </a:cubicBezTo>
                  <a:cubicBezTo>
                    <a:pt x="1353" y="293"/>
                    <a:pt x="1408" y="311"/>
                    <a:pt x="1444" y="329"/>
                  </a:cubicBezTo>
                  <a:cubicBezTo>
                    <a:pt x="1499" y="348"/>
                    <a:pt x="1517" y="348"/>
                    <a:pt x="1536" y="348"/>
                  </a:cubicBezTo>
                  <a:cubicBezTo>
                    <a:pt x="1554" y="348"/>
                    <a:pt x="1554" y="329"/>
                    <a:pt x="1554" y="275"/>
                  </a:cubicBezTo>
                  <a:cubicBezTo>
                    <a:pt x="1554" y="238"/>
                    <a:pt x="1536" y="165"/>
                    <a:pt x="1463" y="110"/>
                  </a:cubicBezTo>
                  <a:cubicBezTo>
                    <a:pt x="1408" y="37"/>
                    <a:pt x="1353" y="0"/>
                    <a:pt x="12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32"/>
            <p:cNvSpPr/>
            <p:nvPr/>
          </p:nvSpPr>
          <p:spPr>
            <a:xfrm>
              <a:off x="2833475" y="2704425"/>
              <a:ext cx="43425" cy="55775"/>
            </a:xfrm>
            <a:custGeom>
              <a:avLst/>
              <a:gdLst/>
              <a:ahLst/>
              <a:cxnLst/>
              <a:rect l="l" t="t" r="r" b="b"/>
              <a:pathLst>
                <a:path w="1737" h="2231" extrusionOk="0">
                  <a:moveTo>
                    <a:pt x="1079" y="1"/>
                  </a:moveTo>
                  <a:cubicBezTo>
                    <a:pt x="658" y="1"/>
                    <a:pt x="421" y="37"/>
                    <a:pt x="384" y="129"/>
                  </a:cubicBezTo>
                  <a:cubicBezTo>
                    <a:pt x="384" y="147"/>
                    <a:pt x="384" y="165"/>
                    <a:pt x="384" y="202"/>
                  </a:cubicBezTo>
                  <a:cubicBezTo>
                    <a:pt x="384" y="366"/>
                    <a:pt x="348" y="567"/>
                    <a:pt x="275" y="805"/>
                  </a:cubicBezTo>
                  <a:cubicBezTo>
                    <a:pt x="220" y="1042"/>
                    <a:pt x="147" y="1262"/>
                    <a:pt x="92" y="1481"/>
                  </a:cubicBezTo>
                  <a:cubicBezTo>
                    <a:pt x="19" y="1682"/>
                    <a:pt x="0" y="1828"/>
                    <a:pt x="0" y="1920"/>
                  </a:cubicBezTo>
                  <a:cubicBezTo>
                    <a:pt x="0" y="2011"/>
                    <a:pt x="37" y="2084"/>
                    <a:pt x="110" y="2139"/>
                  </a:cubicBezTo>
                  <a:cubicBezTo>
                    <a:pt x="183" y="2194"/>
                    <a:pt x="275" y="2230"/>
                    <a:pt x="366" y="2230"/>
                  </a:cubicBezTo>
                  <a:cubicBezTo>
                    <a:pt x="585" y="2230"/>
                    <a:pt x="804" y="2194"/>
                    <a:pt x="1042" y="2102"/>
                  </a:cubicBezTo>
                  <a:cubicBezTo>
                    <a:pt x="1280" y="2029"/>
                    <a:pt x="1407" y="1938"/>
                    <a:pt x="1407" y="1865"/>
                  </a:cubicBezTo>
                  <a:cubicBezTo>
                    <a:pt x="1407" y="1828"/>
                    <a:pt x="1389" y="1810"/>
                    <a:pt x="1353" y="1810"/>
                  </a:cubicBezTo>
                  <a:cubicBezTo>
                    <a:pt x="1334" y="1810"/>
                    <a:pt x="1280" y="1810"/>
                    <a:pt x="1188" y="1846"/>
                  </a:cubicBezTo>
                  <a:cubicBezTo>
                    <a:pt x="896" y="1920"/>
                    <a:pt x="622" y="1956"/>
                    <a:pt x="366" y="1956"/>
                  </a:cubicBezTo>
                  <a:cubicBezTo>
                    <a:pt x="348" y="1956"/>
                    <a:pt x="329" y="1956"/>
                    <a:pt x="311" y="1938"/>
                  </a:cubicBezTo>
                  <a:cubicBezTo>
                    <a:pt x="293" y="1920"/>
                    <a:pt x="293" y="1901"/>
                    <a:pt x="293" y="1865"/>
                  </a:cubicBezTo>
                  <a:cubicBezTo>
                    <a:pt x="293" y="1792"/>
                    <a:pt x="348" y="1572"/>
                    <a:pt x="457" y="1207"/>
                  </a:cubicBezTo>
                  <a:cubicBezTo>
                    <a:pt x="695" y="1207"/>
                    <a:pt x="896" y="1189"/>
                    <a:pt x="1060" y="1152"/>
                  </a:cubicBezTo>
                  <a:cubicBezTo>
                    <a:pt x="1243" y="1115"/>
                    <a:pt x="1334" y="1061"/>
                    <a:pt x="1334" y="988"/>
                  </a:cubicBezTo>
                  <a:cubicBezTo>
                    <a:pt x="1334" y="969"/>
                    <a:pt x="1298" y="951"/>
                    <a:pt x="1243" y="951"/>
                  </a:cubicBezTo>
                  <a:cubicBezTo>
                    <a:pt x="1170" y="951"/>
                    <a:pt x="1079" y="951"/>
                    <a:pt x="951" y="969"/>
                  </a:cubicBezTo>
                  <a:lnTo>
                    <a:pt x="530" y="969"/>
                  </a:lnTo>
                  <a:cubicBezTo>
                    <a:pt x="603" y="677"/>
                    <a:pt x="640" y="458"/>
                    <a:pt x="640" y="311"/>
                  </a:cubicBezTo>
                  <a:cubicBezTo>
                    <a:pt x="841" y="275"/>
                    <a:pt x="969" y="257"/>
                    <a:pt x="1024" y="257"/>
                  </a:cubicBezTo>
                  <a:cubicBezTo>
                    <a:pt x="1079" y="238"/>
                    <a:pt x="1152" y="238"/>
                    <a:pt x="1280" y="220"/>
                  </a:cubicBezTo>
                  <a:cubicBezTo>
                    <a:pt x="1407" y="220"/>
                    <a:pt x="1517" y="202"/>
                    <a:pt x="1590" y="184"/>
                  </a:cubicBezTo>
                  <a:cubicBezTo>
                    <a:pt x="1682" y="165"/>
                    <a:pt x="1736" y="147"/>
                    <a:pt x="1736" y="92"/>
                  </a:cubicBezTo>
                  <a:cubicBezTo>
                    <a:pt x="1736" y="37"/>
                    <a:pt x="1517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32"/>
            <p:cNvSpPr/>
            <p:nvPr/>
          </p:nvSpPr>
          <p:spPr>
            <a:xfrm>
              <a:off x="2878700" y="2703525"/>
              <a:ext cx="40675" cy="56675"/>
            </a:xfrm>
            <a:custGeom>
              <a:avLst/>
              <a:gdLst/>
              <a:ahLst/>
              <a:cxnLst/>
              <a:rect l="l" t="t" r="r" b="b"/>
              <a:pathLst>
                <a:path w="1627" h="2267" extrusionOk="0">
                  <a:moveTo>
                    <a:pt x="987" y="293"/>
                  </a:moveTo>
                  <a:cubicBezTo>
                    <a:pt x="1225" y="293"/>
                    <a:pt x="1335" y="366"/>
                    <a:pt x="1335" y="494"/>
                  </a:cubicBezTo>
                  <a:cubicBezTo>
                    <a:pt x="1335" y="567"/>
                    <a:pt x="1298" y="658"/>
                    <a:pt x="1243" y="731"/>
                  </a:cubicBezTo>
                  <a:cubicBezTo>
                    <a:pt x="1170" y="804"/>
                    <a:pt x="1097" y="859"/>
                    <a:pt x="1006" y="914"/>
                  </a:cubicBezTo>
                  <a:cubicBezTo>
                    <a:pt x="932" y="950"/>
                    <a:pt x="841" y="1005"/>
                    <a:pt x="731" y="1060"/>
                  </a:cubicBezTo>
                  <a:cubicBezTo>
                    <a:pt x="622" y="1115"/>
                    <a:pt x="567" y="1151"/>
                    <a:pt x="530" y="1188"/>
                  </a:cubicBezTo>
                  <a:cubicBezTo>
                    <a:pt x="622" y="859"/>
                    <a:pt x="658" y="640"/>
                    <a:pt x="658" y="494"/>
                  </a:cubicBezTo>
                  <a:cubicBezTo>
                    <a:pt x="658" y="457"/>
                    <a:pt x="640" y="421"/>
                    <a:pt x="622" y="366"/>
                  </a:cubicBezTo>
                  <a:cubicBezTo>
                    <a:pt x="768" y="311"/>
                    <a:pt x="896" y="293"/>
                    <a:pt x="987" y="293"/>
                  </a:cubicBezTo>
                  <a:close/>
                  <a:moveTo>
                    <a:pt x="969" y="0"/>
                  </a:moveTo>
                  <a:cubicBezTo>
                    <a:pt x="805" y="0"/>
                    <a:pt x="640" y="37"/>
                    <a:pt x="494" y="92"/>
                  </a:cubicBezTo>
                  <a:cubicBezTo>
                    <a:pt x="348" y="128"/>
                    <a:pt x="275" y="183"/>
                    <a:pt x="275" y="238"/>
                  </a:cubicBezTo>
                  <a:cubicBezTo>
                    <a:pt x="275" y="256"/>
                    <a:pt x="293" y="293"/>
                    <a:pt x="311" y="329"/>
                  </a:cubicBezTo>
                  <a:cubicBezTo>
                    <a:pt x="329" y="366"/>
                    <a:pt x="366" y="402"/>
                    <a:pt x="384" y="421"/>
                  </a:cubicBezTo>
                  <a:cubicBezTo>
                    <a:pt x="366" y="622"/>
                    <a:pt x="293" y="950"/>
                    <a:pt x="183" y="1352"/>
                  </a:cubicBezTo>
                  <a:cubicBezTo>
                    <a:pt x="74" y="1773"/>
                    <a:pt x="1" y="1992"/>
                    <a:pt x="1" y="2047"/>
                  </a:cubicBezTo>
                  <a:cubicBezTo>
                    <a:pt x="1" y="2102"/>
                    <a:pt x="19" y="2138"/>
                    <a:pt x="74" y="2193"/>
                  </a:cubicBezTo>
                  <a:cubicBezTo>
                    <a:pt x="110" y="2230"/>
                    <a:pt x="147" y="2266"/>
                    <a:pt x="183" y="2266"/>
                  </a:cubicBezTo>
                  <a:cubicBezTo>
                    <a:pt x="202" y="2266"/>
                    <a:pt x="220" y="2211"/>
                    <a:pt x="256" y="2102"/>
                  </a:cubicBezTo>
                  <a:cubicBezTo>
                    <a:pt x="275" y="2047"/>
                    <a:pt x="293" y="1992"/>
                    <a:pt x="311" y="1937"/>
                  </a:cubicBezTo>
                  <a:cubicBezTo>
                    <a:pt x="311" y="1882"/>
                    <a:pt x="384" y="1681"/>
                    <a:pt x="476" y="1352"/>
                  </a:cubicBezTo>
                  <a:cubicBezTo>
                    <a:pt x="530" y="1517"/>
                    <a:pt x="677" y="1700"/>
                    <a:pt x="914" y="1919"/>
                  </a:cubicBezTo>
                  <a:cubicBezTo>
                    <a:pt x="1152" y="2138"/>
                    <a:pt x="1335" y="2266"/>
                    <a:pt x="1462" y="2266"/>
                  </a:cubicBezTo>
                  <a:cubicBezTo>
                    <a:pt x="1536" y="2266"/>
                    <a:pt x="1572" y="2230"/>
                    <a:pt x="1572" y="2175"/>
                  </a:cubicBezTo>
                  <a:cubicBezTo>
                    <a:pt x="1572" y="2157"/>
                    <a:pt x="1536" y="2120"/>
                    <a:pt x="1481" y="2065"/>
                  </a:cubicBezTo>
                  <a:cubicBezTo>
                    <a:pt x="1462" y="2029"/>
                    <a:pt x="1426" y="2010"/>
                    <a:pt x="1408" y="1992"/>
                  </a:cubicBezTo>
                  <a:cubicBezTo>
                    <a:pt x="1371" y="1974"/>
                    <a:pt x="1335" y="1937"/>
                    <a:pt x="1298" y="1901"/>
                  </a:cubicBezTo>
                  <a:cubicBezTo>
                    <a:pt x="1261" y="1864"/>
                    <a:pt x="1207" y="1828"/>
                    <a:pt x="1152" y="1773"/>
                  </a:cubicBezTo>
                  <a:cubicBezTo>
                    <a:pt x="1115" y="1736"/>
                    <a:pt x="1079" y="1700"/>
                    <a:pt x="1042" y="1663"/>
                  </a:cubicBezTo>
                  <a:cubicBezTo>
                    <a:pt x="1006" y="1645"/>
                    <a:pt x="951" y="1590"/>
                    <a:pt x="878" y="1517"/>
                  </a:cubicBezTo>
                  <a:cubicBezTo>
                    <a:pt x="805" y="1444"/>
                    <a:pt x="768" y="1371"/>
                    <a:pt x="768" y="1334"/>
                  </a:cubicBezTo>
                  <a:cubicBezTo>
                    <a:pt x="768" y="1316"/>
                    <a:pt x="805" y="1298"/>
                    <a:pt x="859" y="1261"/>
                  </a:cubicBezTo>
                  <a:cubicBezTo>
                    <a:pt x="914" y="1243"/>
                    <a:pt x="987" y="1206"/>
                    <a:pt x="1079" y="1151"/>
                  </a:cubicBezTo>
                  <a:cubicBezTo>
                    <a:pt x="1152" y="1115"/>
                    <a:pt x="1243" y="1060"/>
                    <a:pt x="1316" y="1005"/>
                  </a:cubicBezTo>
                  <a:cubicBezTo>
                    <a:pt x="1408" y="950"/>
                    <a:pt x="1481" y="877"/>
                    <a:pt x="1536" y="786"/>
                  </a:cubicBezTo>
                  <a:cubicBezTo>
                    <a:pt x="1590" y="695"/>
                    <a:pt x="1627" y="585"/>
                    <a:pt x="1627" y="494"/>
                  </a:cubicBezTo>
                  <a:cubicBezTo>
                    <a:pt x="1627" y="329"/>
                    <a:pt x="1572" y="220"/>
                    <a:pt x="1426" y="128"/>
                  </a:cubicBezTo>
                  <a:cubicBezTo>
                    <a:pt x="1298" y="55"/>
                    <a:pt x="1152" y="0"/>
                    <a:pt x="9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32"/>
            <p:cNvSpPr/>
            <p:nvPr/>
          </p:nvSpPr>
          <p:spPr>
            <a:xfrm>
              <a:off x="2643875" y="2799925"/>
              <a:ext cx="16475" cy="55750"/>
            </a:xfrm>
            <a:custGeom>
              <a:avLst/>
              <a:gdLst/>
              <a:ahLst/>
              <a:cxnLst/>
              <a:rect l="l" t="t" r="r" b="b"/>
              <a:pathLst>
                <a:path w="659" h="2230" extrusionOk="0">
                  <a:moveTo>
                    <a:pt x="458" y="0"/>
                  </a:moveTo>
                  <a:cubicBezTo>
                    <a:pt x="421" y="0"/>
                    <a:pt x="403" y="0"/>
                    <a:pt x="384" y="18"/>
                  </a:cubicBezTo>
                  <a:cubicBezTo>
                    <a:pt x="384" y="37"/>
                    <a:pt x="384" y="55"/>
                    <a:pt x="384" y="91"/>
                  </a:cubicBezTo>
                  <a:cubicBezTo>
                    <a:pt x="384" y="219"/>
                    <a:pt x="311" y="566"/>
                    <a:pt x="183" y="1115"/>
                  </a:cubicBezTo>
                  <a:cubicBezTo>
                    <a:pt x="56" y="1681"/>
                    <a:pt x="1" y="1974"/>
                    <a:pt x="1" y="2010"/>
                  </a:cubicBezTo>
                  <a:cubicBezTo>
                    <a:pt x="1" y="2065"/>
                    <a:pt x="19" y="2101"/>
                    <a:pt x="56" y="2156"/>
                  </a:cubicBezTo>
                  <a:cubicBezTo>
                    <a:pt x="92" y="2211"/>
                    <a:pt x="129" y="2229"/>
                    <a:pt x="165" y="2229"/>
                  </a:cubicBezTo>
                  <a:cubicBezTo>
                    <a:pt x="183" y="2229"/>
                    <a:pt x="220" y="2175"/>
                    <a:pt x="257" y="2047"/>
                  </a:cubicBezTo>
                  <a:cubicBezTo>
                    <a:pt x="275" y="1974"/>
                    <a:pt x="293" y="1919"/>
                    <a:pt x="293" y="1864"/>
                  </a:cubicBezTo>
                  <a:cubicBezTo>
                    <a:pt x="311" y="1791"/>
                    <a:pt x="330" y="1718"/>
                    <a:pt x="366" y="1608"/>
                  </a:cubicBezTo>
                  <a:cubicBezTo>
                    <a:pt x="384" y="1498"/>
                    <a:pt x="403" y="1425"/>
                    <a:pt x="421" y="1352"/>
                  </a:cubicBezTo>
                  <a:cubicBezTo>
                    <a:pt x="567" y="731"/>
                    <a:pt x="659" y="384"/>
                    <a:pt x="659" y="311"/>
                  </a:cubicBezTo>
                  <a:cubicBezTo>
                    <a:pt x="659" y="238"/>
                    <a:pt x="622" y="164"/>
                    <a:pt x="567" y="91"/>
                  </a:cubicBezTo>
                  <a:cubicBezTo>
                    <a:pt x="531" y="37"/>
                    <a:pt x="494" y="0"/>
                    <a:pt x="4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2"/>
            <p:cNvSpPr/>
            <p:nvPr/>
          </p:nvSpPr>
          <p:spPr>
            <a:xfrm>
              <a:off x="2667175" y="2799450"/>
              <a:ext cx="47550" cy="56675"/>
            </a:xfrm>
            <a:custGeom>
              <a:avLst/>
              <a:gdLst/>
              <a:ahLst/>
              <a:cxnLst/>
              <a:rect l="l" t="t" r="r" b="b"/>
              <a:pathLst>
                <a:path w="1902" h="2267" extrusionOk="0">
                  <a:moveTo>
                    <a:pt x="476" y="1"/>
                  </a:moveTo>
                  <a:cubicBezTo>
                    <a:pt x="439" y="1"/>
                    <a:pt x="421" y="37"/>
                    <a:pt x="421" y="110"/>
                  </a:cubicBezTo>
                  <a:cubicBezTo>
                    <a:pt x="421" y="238"/>
                    <a:pt x="348" y="585"/>
                    <a:pt x="220" y="1134"/>
                  </a:cubicBezTo>
                  <a:cubicBezTo>
                    <a:pt x="74" y="1682"/>
                    <a:pt x="1" y="1993"/>
                    <a:pt x="1" y="2029"/>
                  </a:cubicBezTo>
                  <a:cubicBezTo>
                    <a:pt x="1" y="2084"/>
                    <a:pt x="19" y="2139"/>
                    <a:pt x="74" y="2194"/>
                  </a:cubicBezTo>
                  <a:cubicBezTo>
                    <a:pt x="110" y="2230"/>
                    <a:pt x="147" y="2267"/>
                    <a:pt x="165" y="2267"/>
                  </a:cubicBezTo>
                  <a:cubicBezTo>
                    <a:pt x="183" y="2267"/>
                    <a:pt x="202" y="2212"/>
                    <a:pt x="238" y="2139"/>
                  </a:cubicBezTo>
                  <a:cubicBezTo>
                    <a:pt x="257" y="2047"/>
                    <a:pt x="311" y="1846"/>
                    <a:pt x="384" y="1536"/>
                  </a:cubicBezTo>
                  <a:cubicBezTo>
                    <a:pt x="476" y="1225"/>
                    <a:pt x="531" y="933"/>
                    <a:pt x="604" y="695"/>
                  </a:cubicBezTo>
                  <a:cubicBezTo>
                    <a:pt x="914" y="1499"/>
                    <a:pt x="1097" y="1956"/>
                    <a:pt x="1170" y="2120"/>
                  </a:cubicBezTo>
                  <a:cubicBezTo>
                    <a:pt x="1188" y="2157"/>
                    <a:pt x="1207" y="2194"/>
                    <a:pt x="1243" y="2212"/>
                  </a:cubicBezTo>
                  <a:cubicBezTo>
                    <a:pt x="1280" y="2248"/>
                    <a:pt x="1316" y="2267"/>
                    <a:pt x="1353" y="2267"/>
                  </a:cubicBezTo>
                  <a:cubicBezTo>
                    <a:pt x="1426" y="2267"/>
                    <a:pt x="1517" y="2120"/>
                    <a:pt x="1609" y="1846"/>
                  </a:cubicBezTo>
                  <a:cubicBezTo>
                    <a:pt x="1700" y="1572"/>
                    <a:pt x="1773" y="1280"/>
                    <a:pt x="1810" y="951"/>
                  </a:cubicBezTo>
                  <a:cubicBezTo>
                    <a:pt x="1865" y="622"/>
                    <a:pt x="1901" y="384"/>
                    <a:pt x="1901" y="202"/>
                  </a:cubicBezTo>
                  <a:cubicBezTo>
                    <a:pt x="1901" y="165"/>
                    <a:pt x="1883" y="129"/>
                    <a:pt x="1828" y="74"/>
                  </a:cubicBezTo>
                  <a:cubicBezTo>
                    <a:pt x="1792" y="19"/>
                    <a:pt x="1737" y="1"/>
                    <a:pt x="1700" y="1"/>
                  </a:cubicBezTo>
                  <a:cubicBezTo>
                    <a:pt x="1664" y="1"/>
                    <a:pt x="1645" y="37"/>
                    <a:pt x="1627" y="129"/>
                  </a:cubicBezTo>
                  <a:cubicBezTo>
                    <a:pt x="1627" y="165"/>
                    <a:pt x="1627" y="275"/>
                    <a:pt x="1609" y="512"/>
                  </a:cubicBezTo>
                  <a:cubicBezTo>
                    <a:pt x="1554" y="1024"/>
                    <a:pt x="1463" y="1463"/>
                    <a:pt x="1316" y="1828"/>
                  </a:cubicBezTo>
                  <a:cubicBezTo>
                    <a:pt x="1225" y="1627"/>
                    <a:pt x="1024" y="1079"/>
                    <a:pt x="677" y="202"/>
                  </a:cubicBezTo>
                  <a:cubicBezTo>
                    <a:pt x="659" y="147"/>
                    <a:pt x="622" y="110"/>
                    <a:pt x="585" y="74"/>
                  </a:cubicBezTo>
                  <a:cubicBezTo>
                    <a:pt x="549" y="19"/>
                    <a:pt x="512" y="1"/>
                    <a:pt x="4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2"/>
            <p:cNvSpPr/>
            <p:nvPr/>
          </p:nvSpPr>
          <p:spPr>
            <a:xfrm>
              <a:off x="2753975" y="2799925"/>
              <a:ext cx="58050" cy="55750"/>
            </a:xfrm>
            <a:custGeom>
              <a:avLst/>
              <a:gdLst/>
              <a:ahLst/>
              <a:cxnLst/>
              <a:rect l="l" t="t" r="r" b="b"/>
              <a:pathLst>
                <a:path w="2322" h="2230" extrusionOk="0">
                  <a:moveTo>
                    <a:pt x="476" y="0"/>
                  </a:moveTo>
                  <a:cubicBezTo>
                    <a:pt x="439" y="0"/>
                    <a:pt x="421" y="0"/>
                    <a:pt x="421" y="18"/>
                  </a:cubicBezTo>
                  <a:cubicBezTo>
                    <a:pt x="403" y="37"/>
                    <a:pt x="403" y="55"/>
                    <a:pt x="403" y="91"/>
                  </a:cubicBezTo>
                  <a:cubicBezTo>
                    <a:pt x="403" y="238"/>
                    <a:pt x="330" y="566"/>
                    <a:pt x="202" y="1096"/>
                  </a:cubicBezTo>
                  <a:cubicBezTo>
                    <a:pt x="56" y="1645"/>
                    <a:pt x="1" y="1937"/>
                    <a:pt x="1" y="1992"/>
                  </a:cubicBezTo>
                  <a:cubicBezTo>
                    <a:pt x="1" y="2028"/>
                    <a:pt x="19" y="2083"/>
                    <a:pt x="56" y="2138"/>
                  </a:cubicBezTo>
                  <a:cubicBezTo>
                    <a:pt x="92" y="2193"/>
                    <a:pt x="129" y="2229"/>
                    <a:pt x="147" y="2229"/>
                  </a:cubicBezTo>
                  <a:cubicBezTo>
                    <a:pt x="147" y="2229"/>
                    <a:pt x="165" y="2211"/>
                    <a:pt x="183" y="2175"/>
                  </a:cubicBezTo>
                  <a:cubicBezTo>
                    <a:pt x="202" y="2156"/>
                    <a:pt x="202" y="2138"/>
                    <a:pt x="202" y="2120"/>
                  </a:cubicBezTo>
                  <a:cubicBezTo>
                    <a:pt x="220" y="2101"/>
                    <a:pt x="220" y="2065"/>
                    <a:pt x="238" y="2028"/>
                  </a:cubicBezTo>
                  <a:cubicBezTo>
                    <a:pt x="238" y="1992"/>
                    <a:pt x="257" y="1955"/>
                    <a:pt x="257" y="1937"/>
                  </a:cubicBezTo>
                  <a:cubicBezTo>
                    <a:pt x="275" y="1900"/>
                    <a:pt x="293" y="1864"/>
                    <a:pt x="293" y="1827"/>
                  </a:cubicBezTo>
                  <a:cubicBezTo>
                    <a:pt x="311" y="1773"/>
                    <a:pt x="330" y="1736"/>
                    <a:pt x="330" y="1699"/>
                  </a:cubicBezTo>
                  <a:cubicBezTo>
                    <a:pt x="348" y="1663"/>
                    <a:pt x="348" y="1626"/>
                    <a:pt x="366" y="1572"/>
                  </a:cubicBezTo>
                  <a:cubicBezTo>
                    <a:pt x="384" y="1517"/>
                    <a:pt x="403" y="1407"/>
                    <a:pt x="458" y="1261"/>
                  </a:cubicBezTo>
                  <a:cubicBezTo>
                    <a:pt x="494" y="1096"/>
                    <a:pt x="531" y="895"/>
                    <a:pt x="567" y="676"/>
                  </a:cubicBezTo>
                  <a:cubicBezTo>
                    <a:pt x="713" y="1096"/>
                    <a:pt x="805" y="1352"/>
                    <a:pt x="878" y="1462"/>
                  </a:cubicBezTo>
                  <a:cubicBezTo>
                    <a:pt x="933" y="1535"/>
                    <a:pt x="988" y="1572"/>
                    <a:pt x="1042" y="1572"/>
                  </a:cubicBezTo>
                  <a:cubicBezTo>
                    <a:pt x="1115" y="1572"/>
                    <a:pt x="1189" y="1517"/>
                    <a:pt x="1280" y="1425"/>
                  </a:cubicBezTo>
                  <a:cubicBezTo>
                    <a:pt x="1371" y="1316"/>
                    <a:pt x="1609" y="1023"/>
                    <a:pt x="1993" y="548"/>
                  </a:cubicBezTo>
                  <a:lnTo>
                    <a:pt x="1993" y="548"/>
                  </a:lnTo>
                  <a:cubicBezTo>
                    <a:pt x="1919" y="768"/>
                    <a:pt x="1828" y="1042"/>
                    <a:pt x="1755" y="1352"/>
                  </a:cubicBezTo>
                  <a:cubicBezTo>
                    <a:pt x="1682" y="1663"/>
                    <a:pt x="1645" y="1864"/>
                    <a:pt x="1645" y="1955"/>
                  </a:cubicBezTo>
                  <a:cubicBezTo>
                    <a:pt x="1645" y="2028"/>
                    <a:pt x="1664" y="2101"/>
                    <a:pt x="1682" y="2156"/>
                  </a:cubicBezTo>
                  <a:cubicBezTo>
                    <a:pt x="1718" y="2211"/>
                    <a:pt x="1755" y="2229"/>
                    <a:pt x="1773" y="2229"/>
                  </a:cubicBezTo>
                  <a:cubicBezTo>
                    <a:pt x="1810" y="2229"/>
                    <a:pt x="1828" y="2175"/>
                    <a:pt x="1865" y="2047"/>
                  </a:cubicBezTo>
                  <a:cubicBezTo>
                    <a:pt x="1883" y="1974"/>
                    <a:pt x="1901" y="1919"/>
                    <a:pt x="1919" y="1846"/>
                  </a:cubicBezTo>
                  <a:cubicBezTo>
                    <a:pt x="1938" y="1773"/>
                    <a:pt x="1956" y="1699"/>
                    <a:pt x="1974" y="1590"/>
                  </a:cubicBezTo>
                  <a:cubicBezTo>
                    <a:pt x="2011" y="1480"/>
                    <a:pt x="2029" y="1389"/>
                    <a:pt x="2047" y="1316"/>
                  </a:cubicBezTo>
                  <a:cubicBezTo>
                    <a:pt x="2066" y="1243"/>
                    <a:pt x="2084" y="1151"/>
                    <a:pt x="2121" y="1023"/>
                  </a:cubicBezTo>
                  <a:cubicBezTo>
                    <a:pt x="2157" y="895"/>
                    <a:pt x="2194" y="804"/>
                    <a:pt x="2212" y="749"/>
                  </a:cubicBezTo>
                  <a:cubicBezTo>
                    <a:pt x="2230" y="694"/>
                    <a:pt x="2248" y="621"/>
                    <a:pt x="2267" y="548"/>
                  </a:cubicBezTo>
                  <a:cubicBezTo>
                    <a:pt x="2285" y="457"/>
                    <a:pt x="2303" y="402"/>
                    <a:pt x="2303" y="347"/>
                  </a:cubicBezTo>
                  <a:cubicBezTo>
                    <a:pt x="2322" y="292"/>
                    <a:pt x="2322" y="256"/>
                    <a:pt x="2322" y="219"/>
                  </a:cubicBezTo>
                  <a:cubicBezTo>
                    <a:pt x="2322" y="183"/>
                    <a:pt x="2303" y="146"/>
                    <a:pt x="2248" y="91"/>
                  </a:cubicBezTo>
                  <a:cubicBezTo>
                    <a:pt x="2212" y="55"/>
                    <a:pt x="2175" y="37"/>
                    <a:pt x="2139" y="37"/>
                  </a:cubicBezTo>
                  <a:cubicBezTo>
                    <a:pt x="2102" y="37"/>
                    <a:pt x="2029" y="73"/>
                    <a:pt x="1938" y="183"/>
                  </a:cubicBezTo>
                  <a:cubicBezTo>
                    <a:pt x="1865" y="274"/>
                    <a:pt x="1718" y="439"/>
                    <a:pt x="1536" y="676"/>
                  </a:cubicBezTo>
                  <a:cubicBezTo>
                    <a:pt x="1353" y="914"/>
                    <a:pt x="1207" y="1096"/>
                    <a:pt x="1097" y="1243"/>
                  </a:cubicBezTo>
                  <a:cubicBezTo>
                    <a:pt x="988" y="1042"/>
                    <a:pt x="914" y="841"/>
                    <a:pt x="841" y="640"/>
                  </a:cubicBezTo>
                  <a:cubicBezTo>
                    <a:pt x="768" y="457"/>
                    <a:pt x="732" y="311"/>
                    <a:pt x="713" y="238"/>
                  </a:cubicBezTo>
                  <a:cubicBezTo>
                    <a:pt x="713" y="201"/>
                    <a:pt x="677" y="146"/>
                    <a:pt x="622" y="91"/>
                  </a:cubicBezTo>
                  <a:cubicBezTo>
                    <a:pt x="549" y="18"/>
                    <a:pt x="494" y="0"/>
                    <a:pt x="4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2"/>
            <p:cNvSpPr/>
            <p:nvPr/>
          </p:nvSpPr>
          <p:spPr>
            <a:xfrm>
              <a:off x="2817475" y="2800375"/>
              <a:ext cx="43425" cy="55750"/>
            </a:xfrm>
            <a:custGeom>
              <a:avLst/>
              <a:gdLst/>
              <a:ahLst/>
              <a:cxnLst/>
              <a:rect l="l" t="t" r="r" b="b"/>
              <a:pathLst>
                <a:path w="1737" h="2230" extrusionOk="0">
                  <a:moveTo>
                    <a:pt x="1097" y="0"/>
                  </a:moveTo>
                  <a:cubicBezTo>
                    <a:pt x="659" y="0"/>
                    <a:pt x="421" y="37"/>
                    <a:pt x="385" y="128"/>
                  </a:cubicBezTo>
                  <a:cubicBezTo>
                    <a:pt x="385" y="146"/>
                    <a:pt x="385" y="165"/>
                    <a:pt x="385" y="201"/>
                  </a:cubicBezTo>
                  <a:cubicBezTo>
                    <a:pt x="385" y="366"/>
                    <a:pt x="348" y="567"/>
                    <a:pt x="275" y="804"/>
                  </a:cubicBezTo>
                  <a:cubicBezTo>
                    <a:pt x="220" y="1042"/>
                    <a:pt x="147" y="1261"/>
                    <a:pt x="92" y="1480"/>
                  </a:cubicBezTo>
                  <a:cubicBezTo>
                    <a:pt x="37" y="1681"/>
                    <a:pt x="1" y="1828"/>
                    <a:pt x="1" y="1919"/>
                  </a:cubicBezTo>
                  <a:cubicBezTo>
                    <a:pt x="1" y="2010"/>
                    <a:pt x="37" y="2083"/>
                    <a:pt x="110" y="2138"/>
                  </a:cubicBezTo>
                  <a:cubicBezTo>
                    <a:pt x="184" y="2193"/>
                    <a:pt x="275" y="2230"/>
                    <a:pt x="366" y="2230"/>
                  </a:cubicBezTo>
                  <a:cubicBezTo>
                    <a:pt x="586" y="2230"/>
                    <a:pt x="805" y="2193"/>
                    <a:pt x="1042" y="2102"/>
                  </a:cubicBezTo>
                  <a:cubicBezTo>
                    <a:pt x="1280" y="2029"/>
                    <a:pt x="1408" y="1937"/>
                    <a:pt x="1408" y="1864"/>
                  </a:cubicBezTo>
                  <a:cubicBezTo>
                    <a:pt x="1408" y="1828"/>
                    <a:pt x="1390" y="1809"/>
                    <a:pt x="1353" y="1809"/>
                  </a:cubicBezTo>
                  <a:cubicBezTo>
                    <a:pt x="1335" y="1809"/>
                    <a:pt x="1280" y="1809"/>
                    <a:pt x="1189" y="1846"/>
                  </a:cubicBezTo>
                  <a:cubicBezTo>
                    <a:pt x="896" y="1919"/>
                    <a:pt x="622" y="1956"/>
                    <a:pt x="385" y="1956"/>
                  </a:cubicBezTo>
                  <a:cubicBezTo>
                    <a:pt x="348" y="1956"/>
                    <a:pt x="330" y="1956"/>
                    <a:pt x="311" y="1937"/>
                  </a:cubicBezTo>
                  <a:cubicBezTo>
                    <a:pt x="293" y="1919"/>
                    <a:pt x="293" y="1901"/>
                    <a:pt x="293" y="1864"/>
                  </a:cubicBezTo>
                  <a:cubicBezTo>
                    <a:pt x="293" y="1791"/>
                    <a:pt x="348" y="1572"/>
                    <a:pt x="458" y="1206"/>
                  </a:cubicBezTo>
                  <a:cubicBezTo>
                    <a:pt x="695" y="1206"/>
                    <a:pt x="896" y="1188"/>
                    <a:pt x="1061" y="1152"/>
                  </a:cubicBezTo>
                  <a:cubicBezTo>
                    <a:pt x="1243" y="1115"/>
                    <a:pt x="1335" y="1060"/>
                    <a:pt x="1335" y="987"/>
                  </a:cubicBezTo>
                  <a:cubicBezTo>
                    <a:pt x="1335" y="969"/>
                    <a:pt x="1298" y="951"/>
                    <a:pt x="1243" y="951"/>
                  </a:cubicBezTo>
                  <a:cubicBezTo>
                    <a:pt x="1170" y="951"/>
                    <a:pt x="1079" y="951"/>
                    <a:pt x="951" y="969"/>
                  </a:cubicBezTo>
                  <a:lnTo>
                    <a:pt x="531" y="969"/>
                  </a:lnTo>
                  <a:cubicBezTo>
                    <a:pt x="604" y="676"/>
                    <a:pt x="659" y="457"/>
                    <a:pt x="659" y="311"/>
                  </a:cubicBezTo>
                  <a:cubicBezTo>
                    <a:pt x="841" y="274"/>
                    <a:pt x="969" y="256"/>
                    <a:pt x="1024" y="256"/>
                  </a:cubicBezTo>
                  <a:cubicBezTo>
                    <a:pt x="1079" y="238"/>
                    <a:pt x="1170" y="238"/>
                    <a:pt x="1280" y="220"/>
                  </a:cubicBezTo>
                  <a:cubicBezTo>
                    <a:pt x="1408" y="220"/>
                    <a:pt x="1518" y="201"/>
                    <a:pt x="1591" y="183"/>
                  </a:cubicBezTo>
                  <a:cubicBezTo>
                    <a:pt x="1682" y="165"/>
                    <a:pt x="1737" y="146"/>
                    <a:pt x="1737" y="92"/>
                  </a:cubicBezTo>
                  <a:cubicBezTo>
                    <a:pt x="1737" y="37"/>
                    <a:pt x="1518" y="0"/>
                    <a:pt x="10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2"/>
            <p:cNvSpPr/>
            <p:nvPr/>
          </p:nvSpPr>
          <p:spPr>
            <a:xfrm>
              <a:off x="2863175" y="2799450"/>
              <a:ext cx="47525" cy="56675"/>
            </a:xfrm>
            <a:custGeom>
              <a:avLst/>
              <a:gdLst/>
              <a:ahLst/>
              <a:cxnLst/>
              <a:rect l="l" t="t" r="r" b="b"/>
              <a:pathLst>
                <a:path w="1901" h="2267" extrusionOk="0">
                  <a:moveTo>
                    <a:pt x="494" y="1"/>
                  </a:moveTo>
                  <a:cubicBezTo>
                    <a:pt x="457" y="1"/>
                    <a:pt x="439" y="37"/>
                    <a:pt x="439" y="110"/>
                  </a:cubicBezTo>
                  <a:cubicBezTo>
                    <a:pt x="421" y="238"/>
                    <a:pt x="347" y="585"/>
                    <a:pt x="219" y="1134"/>
                  </a:cubicBezTo>
                  <a:cubicBezTo>
                    <a:pt x="73" y="1682"/>
                    <a:pt x="0" y="1993"/>
                    <a:pt x="0" y="2029"/>
                  </a:cubicBezTo>
                  <a:cubicBezTo>
                    <a:pt x="0" y="2084"/>
                    <a:pt x="37" y="2139"/>
                    <a:pt x="73" y="2194"/>
                  </a:cubicBezTo>
                  <a:cubicBezTo>
                    <a:pt x="110" y="2230"/>
                    <a:pt x="146" y="2267"/>
                    <a:pt x="165" y="2267"/>
                  </a:cubicBezTo>
                  <a:cubicBezTo>
                    <a:pt x="183" y="2267"/>
                    <a:pt x="219" y="2212"/>
                    <a:pt x="238" y="2139"/>
                  </a:cubicBezTo>
                  <a:cubicBezTo>
                    <a:pt x="256" y="2047"/>
                    <a:pt x="311" y="1846"/>
                    <a:pt x="384" y="1536"/>
                  </a:cubicBezTo>
                  <a:cubicBezTo>
                    <a:pt x="475" y="1225"/>
                    <a:pt x="548" y="933"/>
                    <a:pt x="603" y="695"/>
                  </a:cubicBezTo>
                  <a:cubicBezTo>
                    <a:pt x="914" y="1499"/>
                    <a:pt x="1115" y="1956"/>
                    <a:pt x="1170" y="2120"/>
                  </a:cubicBezTo>
                  <a:cubicBezTo>
                    <a:pt x="1188" y="2157"/>
                    <a:pt x="1225" y="2194"/>
                    <a:pt x="1243" y="2212"/>
                  </a:cubicBezTo>
                  <a:cubicBezTo>
                    <a:pt x="1279" y="2248"/>
                    <a:pt x="1316" y="2267"/>
                    <a:pt x="1352" y="2267"/>
                  </a:cubicBezTo>
                  <a:cubicBezTo>
                    <a:pt x="1426" y="2267"/>
                    <a:pt x="1517" y="2120"/>
                    <a:pt x="1608" y="1846"/>
                  </a:cubicBezTo>
                  <a:cubicBezTo>
                    <a:pt x="1700" y="1572"/>
                    <a:pt x="1773" y="1280"/>
                    <a:pt x="1828" y="951"/>
                  </a:cubicBezTo>
                  <a:cubicBezTo>
                    <a:pt x="1882" y="622"/>
                    <a:pt x="1901" y="384"/>
                    <a:pt x="1901" y="202"/>
                  </a:cubicBezTo>
                  <a:cubicBezTo>
                    <a:pt x="1901" y="165"/>
                    <a:pt x="1882" y="129"/>
                    <a:pt x="1828" y="74"/>
                  </a:cubicBezTo>
                  <a:cubicBezTo>
                    <a:pt x="1791" y="19"/>
                    <a:pt x="1736" y="1"/>
                    <a:pt x="1700" y="1"/>
                  </a:cubicBezTo>
                  <a:cubicBezTo>
                    <a:pt x="1663" y="1"/>
                    <a:pt x="1645" y="37"/>
                    <a:pt x="1645" y="129"/>
                  </a:cubicBezTo>
                  <a:cubicBezTo>
                    <a:pt x="1645" y="165"/>
                    <a:pt x="1627" y="275"/>
                    <a:pt x="1608" y="512"/>
                  </a:cubicBezTo>
                  <a:cubicBezTo>
                    <a:pt x="1553" y="1024"/>
                    <a:pt x="1462" y="1463"/>
                    <a:pt x="1334" y="1828"/>
                  </a:cubicBezTo>
                  <a:cubicBezTo>
                    <a:pt x="1243" y="1627"/>
                    <a:pt x="1024" y="1079"/>
                    <a:pt x="676" y="202"/>
                  </a:cubicBezTo>
                  <a:cubicBezTo>
                    <a:pt x="658" y="147"/>
                    <a:pt x="622" y="110"/>
                    <a:pt x="585" y="74"/>
                  </a:cubicBezTo>
                  <a:cubicBezTo>
                    <a:pt x="548" y="19"/>
                    <a:pt x="512" y="1"/>
                    <a:pt x="4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2"/>
            <p:cNvSpPr/>
            <p:nvPr/>
          </p:nvSpPr>
          <p:spPr>
            <a:xfrm>
              <a:off x="1193375" y="2340325"/>
              <a:ext cx="39325" cy="55750"/>
            </a:xfrm>
            <a:custGeom>
              <a:avLst/>
              <a:gdLst/>
              <a:ahLst/>
              <a:cxnLst/>
              <a:rect l="l" t="t" r="r" b="b"/>
              <a:pathLst>
                <a:path w="1573" h="2230" extrusionOk="0">
                  <a:moveTo>
                    <a:pt x="1298" y="1"/>
                  </a:moveTo>
                  <a:cubicBezTo>
                    <a:pt x="1116" y="1"/>
                    <a:pt x="915" y="92"/>
                    <a:pt x="714" y="275"/>
                  </a:cubicBezTo>
                  <a:cubicBezTo>
                    <a:pt x="513" y="457"/>
                    <a:pt x="330" y="677"/>
                    <a:pt x="202" y="932"/>
                  </a:cubicBezTo>
                  <a:cubicBezTo>
                    <a:pt x="74" y="1170"/>
                    <a:pt x="1" y="1408"/>
                    <a:pt x="19" y="1609"/>
                  </a:cubicBezTo>
                  <a:cubicBezTo>
                    <a:pt x="19" y="1755"/>
                    <a:pt x="74" y="1901"/>
                    <a:pt x="202" y="2029"/>
                  </a:cubicBezTo>
                  <a:cubicBezTo>
                    <a:pt x="348" y="2157"/>
                    <a:pt x="476" y="2230"/>
                    <a:pt x="622" y="2230"/>
                  </a:cubicBezTo>
                  <a:cubicBezTo>
                    <a:pt x="750" y="2230"/>
                    <a:pt x="878" y="2193"/>
                    <a:pt x="1024" y="2120"/>
                  </a:cubicBezTo>
                  <a:cubicBezTo>
                    <a:pt x="1170" y="2065"/>
                    <a:pt x="1280" y="1992"/>
                    <a:pt x="1390" y="1919"/>
                  </a:cubicBezTo>
                  <a:cubicBezTo>
                    <a:pt x="1481" y="1828"/>
                    <a:pt x="1536" y="1773"/>
                    <a:pt x="1536" y="1718"/>
                  </a:cubicBezTo>
                  <a:cubicBezTo>
                    <a:pt x="1536" y="1663"/>
                    <a:pt x="1518" y="1645"/>
                    <a:pt x="1481" y="1645"/>
                  </a:cubicBezTo>
                  <a:cubicBezTo>
                    <a:pt x="1463" y="1645"/>
                    <a:pt x="1371" y="1700"/>
                    <a:pt x="1189" y="1791"/>
                  </a:cubicBezTo>
                  <a:cubicBezTo>
                    <a:pt x="1134" y="1828"/>
                    <a:pt x="1042" y="1846"/>
                    <a:pt x="933" y="1883"/>
                  </a:cubicBezTo>
                  <a:cubicBezTo>
                    <a:pt x="841" y="1919"/>
                    <a:pt x="732" y="1919"/>
                    <a:pt x="640" y="1919"/>
                  </a:cubicBezTo>
                  <a:cubicBezTo>
                    <a:pt x="531" y="1919"/>
                    <a:pt x="458" y="1901"/>
                    <a:pt x="403" y="1846"/>
                  </a:cubicBezTo>
                  <a:cubicBezTo>
                    <a:pt x="330" y="1791"/>
                    <a:pt x="312" y="1700"/>
                    <a:pt x="312" y="1590"/>
                  </a:cubicBezTo>
                  <a:cubicBezTo>
                    <a:pt x="312" y="1462"/>
                    <a:pt x="348" y="1335"/>
                    <a:pt x="421" y="1170"/>
                  </a:cubicBezTo>
                  <a:cubicBezTo>
                    <a:pt x="494" y="1006"/>
                    <a:pt x="586" y="859"/>
                    <a:pt x="695" y="731"/>
                  </a:cubicBezTo>
                  <a:cubicBezTo>
                    <a:pt x="787" y="604"/>
                    <a:pt x="915" y="512"/>
                    <a:pt x="1024" y="421"/>
                  </a:cubicBezTo>
                  <a:cubicBezTo>
                    <a:pt x="1152" y="329"/>
                    <a:pt x="1243" y="293"/>
                    <a:pt x="1335" y="293"/>
                  </a:cubicBezTo>
                  <a:cubicBezTo>
                    <a:pt x="1371" y="293"/>
                    <a:pt x="1408" y="311"/>
                    <a:pt x="1445" y="311"/>
                  </a:cubicBezTo>
                  <a:cubicBezTo>
                    <a:pt x="1499" y="329"/>
                    <a:pt x="1518" y="348"/>
                    <a:pt x="1536" y="348"/>
                  </a:cubicBezTo>
                  <a:cubicBezTo>
                    <a:pt x="1554" y="348"/>
                    <a:pt x="1572" y="311"/>
                    <a:pt x="1572" y="275"/>
                  </a:cubicBezTo>
                  <a:cubicBezTo>
                    <a:pt x="1572" y="220"/>
                    <a:pt x="1536" y="165"/>
                    <a:pt x="1481" y="92"/>
                  </a:cubicBezTo>
                  <a:cubicBezTo>
                    <a:pt x="1426" y="37"/>
                    <a:pt x="1353" y="1"/>
                    <a:pt x="12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2"/>
            <p:cNvSpPr/>
            <p:nvPr/>
          </p:nvSpPr>
          <p:spPr>
            <a:xfrm>
              <a:off x="1241800" y="2340325"/>
              <a:ext cx="16475" cy="55750"/>
            </a:xfrm>
            <a:custGeom>
              <a:avLst/>
              <a:gdLst/>
              <a:ahLst/>
              <a:cxnLst/>
              <a:rect l="l" t="t" r="r" b="b"/>
              <a:pathLst>
                <a:path w="659" h="2230" extrusionOk="0">
                  <a:moveTo>
                    <a:pt x="458" y="1"/>
                  </a:moveTo>
                  <a:cubicBezTo>
                    <a:pt x="421" y="1"/>
                    <a:pt x="403" y="1"/>
                    <a:pt x="403" y="19"/>
                  </a:cubicBezTo>
                  <a:cubicBezTo>
                    <a:pt x="385" y="37"/>
                    <a:pt x="385" y="55"/>
                    <a:pt x="385" y="92"/>
                  </a:cubicBezTo>
                  <a:cubicBezTo>
                    <a:pt x="385" y="220"/>
                    <a:pt x="312" y="567"/>
                    <a:pt x="184" y="1115"/>
                  </a:cubicBezTo>
                  <a:cubicBezTo>
                    <a:pt x="56" y="1663"/>
                    <a:pt x="1" y="1974"/>
                    <a:pt x="1" y="2011"/>
                  </a:cubicBezTo>
                  <a:cubicBezTo>
                    <a:pt x="1" y="2047"/>
                    <a:pt x="19" y="2102"/>
                    <a:pt x="56" y="2157"/>
                  </a:cubicBezTo>
                  <a:cubicBezTo>
                    <a:pt x="111" y="2212"/>
                    <a:pt x="129" y="2230"/>
                    <a:pt x="165" y="2230"/>
                  </a:cubicBezTo>
                  <a:cubicBezTo>
                    <a:pt x="184" y="2230"/>
                    <a:pt x="220" y="2157"/>
                    <a:pt x="257" y="2047"/>
                  </a:cubicBezTo>
                  <a:cubicBezTo>
                    <a:pt x="275" y="1974"/>
                    <a:pt x="293" y="1901"/>
                    <a:pt x="293" y="1846"/>
                  </a:cubicBezTo>
                  <a:cubicBezTo>
                    <a:pt x="312" y="1791"/>
                    <a:pt x="330" y="1718"/>
                    <a:pt x="366" y="1609"/>
                  </a:cubicBezTo>
                  <a:cubicBezTo>
                    <a:pt x="385" y="1499"/>
                    <a:pt x="403" y="1408"/>
                    <a:pt x="421" y="1353"/>
                  </a:cubicBezTo>
                  <a:cubicBezTo>
                    <a:pt x="586" y="731"/>
                    <a:pt x="659" y="384"/>
                    <a:pt x="659" y="311"/>
                  </a:cubicBezTo>
                  <a:cubicBezTo>
                    <a:pt x="659" y="238"/>
                    <a:pt x="622" y="165"/>
                    <a:pt x="586" y="92"/>
                  </a:cubicBezTo>
                  <a:cubicBezTo>
                    <a:pt x="531" y="19"/>
                    <a:pt x="494" y="1"/>
                    <a:pt x="4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2"/>
            <p:cNvSpPr/>
            <p:nvPr/>
          </p:nvSpPr>
          <p:spPr>
            <a:xfrm>
              <a:off x="1264650" y="2340325"/>
              <a:ext cx="39325" cy="64450"/>
            </a:xfrm>
            <a:custGeom>
              <a:avLst/>
              <a:gdLst/>
              <a:ahLst/>
              <a:cxnLst/>
              <a:rect l="l" t="t" r="r" b="b"/>
              <a:pathLst>
                <a:path w="1573" h="2578" extrusionOk="0">
                  <a:moveTo>
                    <a:pt x="1298" y="1"/>
                  </a:moveTo>
                  <a:cubicBezTo>
                    <a:pt x="1134" y="1"/>
                    <a:pt x="933" y="92"/>
                    <a:pt x="732" y="275"/>
                  </a:cubicBezTo>
                  <a:cubicBezTo>
                    <a:pt x="512" y="476"/>
                    <a:pt x="348" y="695"/>
                    <a:pt x="202" y="951"/>
                  </a:cubicBezTo>
                  <a:cubicBezTo>
                    <a:pt x="74" y="1225"/>
                    <a:pt x="1" y="1462"/>
                    <a:pt x="1" y="1682"/>
                  </a:cubicBezTo>
                  <a:cubicBezTo>
                    <a:pt x="1" y="1810"/>
                    <a:pt x="74" y="1938"/>
                    <a:pt x="183" y="2065"/>
                  </a:cubicBezTo>
                  <a:cubicBezTo>
                    <a:pt x="311" y="2175"/>
                    <a:pt x="439" y="2230"/>
                    <a:pt x="549" y="2230"/>
                  </a:cubicBezTo>
                  <a:cubicBezTo>
                    <a:pt x="677" y="2230"/>
                    <a:pt x="805" y="2175"/>
                    <a:pt x="951" y="2084"/>
                  </a:cubicBezTo>
                  <a:cubicBezTo>
                    <a:pt x="1079" y="1974"/>
                    <a:pt x="1188" y="1828"/>
                    <a:pt x="1298" y="1663"/>
                  </a:cubicBezTo>
                  <a:lnTo>
                    <a:pt x="1298" y="1663"/>
                  </a:lnTo>
                  <a:cubicBezTo>
                    <a:pt x="1280" y="1737"/>
                    <a:pt x="1243" y="1810"/>
                    <a:pt x="1207" y="1919"/>
                  </a:cubicBezTo>
                  <a:cubicBezTo>
                    <a:pt x="1188" y="2029"/>
                    <a:pt x="1152" y="2139"/>
                    <a:pt x="1115" y="2230"/>
                  </a:cubicBezTo>
                  <a:cubicBezTo>
                    <a:pt x="1079" y="2340"/>
                    <a:pt x="1079" y="2413"/>
                    <a:pt x="1079" y="2486"/>
                  </a:cubicBezTo>
                  <a:cubicBezTo>
                    <a:pt x="1079" y="2541"/>
                    <a:pt x="1097" y="2577"/>
                    <a:pt x="1152" y="2577"/>
                  </a:cubicBezTo>
                  <a:cubicBezTo>
                    <a:pt x="1207" y="2577"/>
                    <a:pt x="1280" y="2413"/>
                    <a:pt x="1389" y="2102"/>
                  </a:cubicBezTo>
                  <a:cubicBezTo>
                    <a:pt x="1499" y="1773"/>
                    <a:pt x="1554" y="1572"/>
                    <a:pt x="1554" y="1481"/>
                  </a:cubicBezTo>
                  <a:cubicBezTo>
                    <a:pt x="1554" y="1408"/>
                    <a:pt x="1536" y="1316"/>
                    <a:pt x="1481" y="1261"/>
                  </a:cubicBezTo>
                  <a:cubicBezTo>
                    <a:pt x="1426" y="1188"/>
                    <a:pt x="1371" y="1152"/>
                    <a:pt x="1298" y="1152"/>
                  </a:cubicBezTo>
                  <a:cubicBezTo>
                    <a:pt x="1152" y="1152"/>
                    <a:pt x="1042" y="1170"/>
                    <a:pt x="951" y="1188"/>
                  </a:cubicBezTo>
                  <a:cubicBezTo>
                    <a:pt x="859" y="1207"/>
                    <a:pt x="805" y="1243"/>
                    <a:pt x="805" y="1280"/>
                  </a:cubicBezTo>
                  <a:cubicBezTo>
                    <a:pt x="805" y="1298"/>
                    <a:pt x="823" y="1335"/>
                    <a:pt x="878" y="1371"/>
                  </a:cubicBezTo>
                  <a:cubicBezTo>
                    <a:pt x="914" y="1389"/>
                    <a:pt x="969" y="1408"/>
                    <a:pt x="1024" y="1408"/>
                  </a:cubicBezTo>
                  <a:cubicBezTo>
                    <a:pt x="1079" y="1408"/>
                    <a:pt x="1170" y="1389"/>
                    <a:pt x="1280" y="1353"/>
                  </a:cubicBezTo>
                  <a:lnTo>
                    <a:pt x="1280" y="1353"/>
                  </a:lnTo>
                  <a:cubicBezTo>
                    <a:pt x="1170" y="1536"/>
                    <a:pt x="1042" y="1682"/>
                    <a:pt x="896" y="1791"/>
                  </a:cubicBezTo>
                  <a:cubicBezTo>
                    <a:pt x="768" y="1901"/>
                    <a:pt x="640" y="1956"/>
                    <a:pt x="549" y="1956"/>
                  </a:cubicBezTo>
                  <a:cubicBezTo>
                    <a:pt x="476" y="1956"/>
                    <a:pt x="421" y="1938"/>
                    <a:pt x="366" y="1883"/>
                  </a:cubicBezTo>
                  <a:cubicBezTo>
                    <a:pt x="330" y="1828"/>
                    <a:pt x="293" y="1755"/>
                    <a:pt x="293" y="1682"/>
                  </a:cubicBezTo>
                  <a:cubicBezTo>
                    <a:pt x="293" y="1499"/>
                    <a:pt x="348" y="1280"/>
                    <a:pt x="476" y="1060"/>
                  </a:cubicBezTo>
                  <a:cubicBezTo>
                    <a:pt x="585" y="841"/>
                    <a:pt x="732" y="658"/>
                    <a:pt x="878" y="512"/>
                  </a:cubicBezTo>
                  <a:cubicBezTo>
                    <a:pt x="1042" y="366"/>
                    <a:pt x="1207" y="293"/>
                    <a:pt x="1335" y="293"/>
                  </a:cubicBezTo>
                  <a:cubicBezTo>
                    <a:pt x="1371" y="293"/>
                    <a:pt x="1426" y="311"/>
                    <a:pt x="1463" y="311"/>
                  </a:cubicBezTo>
                  <a:cubicBezTo>
                    <a:pt x="1499" y="329"/>
                    <a:pt x="1536" y="348"/>
                    <a:pt x="1536" y="348"/>
                  </a:cubicBezTo>
                  <a:cubicBezTo>
                    <a:pt x="1554" y="348"/>
                    <a:pt x="1572" y="329"/>
                    <a:pt x="1572" y="275"/>
                  </a:cubicBezTo>
                  <a:cubicBezTo>
                    <a:pt x="1572" y="238"/>
                    <a:pt x="1536" y="183"/>
                    <a:pt x="1481" y="110"/>
                  </a:cubicBezTo>
                  <a:cubicBezTo>
                    <a:pt x="1426" y="37"/>
                    <a:pt x="1371" y="1"/>
                    <a:pt x="12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2"/>
            <p:cNvSpPr/>
            <p:nvPr/>
          </p:nvSpPr>
          <p:spPr>
            <a:xfrm>
              <a:off x="1313075" y="2339400"/>
              <a:ext cx="42050" cy="56675"/>
            </a:xfrm>
            <a:custGeom>
              <a:avLst/>
              <a:gdLst/>
              <a:ahLst/>
              <a:cxnLst/>
              <a:rect l="l" t="t" r="r" b="b"/>
              <a:pathLst>
                <a:path w="1682" h="2267" extrusionOk="0">
                  <a:moveTo>
                    <a:pt x="1006" y="312"/>
                  </a:moveTo>
                  <a:cubicBezTo>
                    <a:pt x="1042" y="494"/>
                    <a:pt x="1079" y="768"/>
                    <a:pt x="1115" y="1134"/>
                  </a:cubicBezTo>
                  <a:cubicBezTo>
                    <a:pt x="951" y="1152"/>
                    <a:pt x="786" y="1189"/>
                    <a:pt x="640" y="1225"/>
                  </a:cubicBezTo>
                  <a:cubicBezTo>
                    <a:pt x="786" y="842"/>
                    <a:pt x="896" y="531"/>
                    <a:pt x="1006" y="312"/>
                  </a:cubicBezTo>
                  <a:close/>
                  <a:moveTo>
                    <a:pt x="1079" y="1"/>
                  </a:moveTo>
                  <a:cubicBezTo>
                    <a:pt x="1024" y="1"/>
                    <a:pt x="969" y="19"/>
                    <a:pt x="896" y="56"/>
                  </a:cubicBezTo>
                  <a:cubicBezTo>
                    <a:pt x="841" y="92"/>
                    <a:pt x="805" y="147"/>
                    <a:pt x="786" y="202"/>
                  </a:cubicBezTo>
                  <a:cubicBezTo>
                    <a:pt x="750" y="257"/>
                    <a:pt x="695" y="403"/>
                    <a:pt x="622" y="604"/>
                  </a:cubicBezTo>
                  <a:cubicBezTo>
                    <a:pt x="531" y="823"/>
                    <a:pt x="457" y="988"/>
                    <a:pt x="403" y="1116"/>
                  </a:cubicBezTo>
                  <a:cubicBezTo>
                    <a:pt x="384" y="1171"/>
                    <a:pt x="366" y="1244"/>
                    <a:pt x="330" y="1317"/>
                  </a:cubicBezTo>
                  <a:cubicBezTo>
                    <a:pt x="110" y="1390"/>
                    <a:pt x="1" y="1445"/>
                    <a:pt x="1" y="1481"/>
                  </a:cubicBezTo>
                  <a:cubicBezTo>
                    <a:pt x="1" y="1518"/>
                    <a:pt x="19" y="1554"/>
                    <a:pt x="55" y="1591"/>
                  </a:cubicBezTo>
                  <a:cubicBezTo>
                    <a:pt x="92" y="1609"/>
                    <a:pt x="129" y="1627"/>
                    <a:pt x="165" y="1627"/>
                  </a:cubicBezTo>
                  <a:lnTo>
                    <a:pt x="202" y="1627"/>
                  </a:lnTo>
                  <a:cubicBezTo>
                    <a:pt x="74" y="1901"/>
                    <a:pt x="19" y="2066"/>
                    <a:pt x="19" y="2084"/>
                  </a:cubicBezTo>
                  <a:cubicBezTo>
                    <a:pt x="19" y="2121"/>
                    <a:pt x="37" y="2176"/>
                    <a:pt x="74" y="2212"/>
                  </a:cubicBezTo>
                  <a:cubicBezTo>
                    <a:pt x="110" y="2249"/>
                    <a:pt x="147" y="2267"/>
                    <a:pt x="183" y="2267"/>
                  </a:cubicBezTo>
                  <a:cubicBezTo>
                    <a:pt x="220" y="2267"/>
                    <a:pt x="330" y="2029"/>
                    <a:pt x="512" y="1536"/>
                  </a:cubicBezTo>
                  <a:cubicBezTo>
                    <a:pt x="677" y="1499"/>
                    <a:pt x="786" y="1463"/>
                    <a:pt x="878" y="1445"/>
                  </a:cubicBezTo>
                  <a:cubicBezTo>
                    <a:pt x="951" y="1426"/>
                    <a:pt x="1042" y="1408"/>
                    <a:pt x="1134" y="1372"/>
                  </a:cubicBezTo>
                  <a:cubicBezTo>
                    <a:pt x="1152" y="1573"/>
                    <a:pt x="1170" y="1774"/>
                    <a:pt x="1188" y="1975"/>
                  </a:cubicBezTo>
                  <a:cubicBezTo>
                    <a:pt x="1188" y="2084"/>
                    <a:pt x="1207" y="2157"/>
                    <a:pt x="1225" y="2212"/>
                  </a:cubicBezTo>
                  <a:cubicBezTo>
                    <a:pt x="1262" y="2249"/>
                    <a:pt x="1280" y="2267"/>
                    <a:pt x="1316" y="2267"/>
                  </a:cubicBezTo>
                  <a:cubicBezTo>
                    <a:pt x="1389" y="2267"/>
                    <a:pt x="1426" y="2139"/>
                    <a:pt x="1426" y="1865"/>
                  </a:cubicBezTo>
                  <a:cubicBezTo>
                    <a:pt x="1426" y="1719"/>
                    <a:pt x="1408" y="1536"/>
                    <a:pt x="1389" y="1298"/>
                  </a:cubicBezTo>
                  <a:cubicBezTo>
                    <a:pt x="1590" y="1262"/>
                    <a:pt x="1682" y="1207"/>
                    <a:pt x="1682" y="1171"/>
                  </a:cubicBezTo>
                  <a:cubicBezTo>
                    <a:pt x="1682" y="1116"/>
                    <a:pt x="1627" y="1079"/>
                    <a:pt x="1536" y="1079"/>
                  </a:cubicBezTo>
                  <a:cubicBezTo>
                    <a:pt x="1481" y="1079"/>
                    <a:pt x="1444" y="1079"/>
                    <a:pt x="1371" y="1097"/>
                  </a:cubicBezTo>
                  <a:cubicBezTo>
                    <a:pt x="1353" y="787"/>
                    <a:pt x="1298" y="513"/>
                    <a:pt x="1243" y="312"/>
                  </a:cubicBezTo>
                  <a:cubicBezTo>
                    <a:pt x="1207" y="92"/>
                    <a:pt x="1134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2"/>
            <p:cNvSpPr/>
            <p:nvPr/>
          </p:nvSpPr>
          <p:spPr>
            <a:xfrm>
              <a:off x="1362425" y="2339875"/>
              <a:ext cx="40225" cy="56200"/>
            </a:xfrm>
            <a:custGeom>
              <a:avLst/>
              <a:gdLst/>
              <a:ahLst/>
              <a:cxnLst/>
              <a:rect l="l" t="t" r="r" b="b"/>
              <a:pathLst>
                <a:path w="1609" h="2248" extrusionOk="0">
                  <a:moveTo>
                    <a:pt x="987" y="293"/>
                  </a:moveTo>
                  <a:cubicBezTo>
                    <a:pt x="1206" y="293"/>
                    <a:pt x="1334" y="347"/>
                    <a:pt x="1334" y="494"/>
                  </a:cubicBezTo>
                  <a:cubicBezTo>
                    <a:pt x="1334" y="567"/>
                    <a:pt x="1298" y="640"/>
                    <a:pt x="1225" y="731"/>
                  </a:cubicBezTo>
                  <a:cubicBezTo>
                    <a:pt x="1151" y="804"/>
                    <a:pt x="1078" y="859"/>
                    <a:pt x="1005" y="914"/>
                  </a:cubicBezTo>
                  <a:cubicBezTo>
                    <a:pt x="914" y="950"/>
                    <a:pt x="823" y="1005"/>
                    <a:pt x="713" y="1060"/>
                  </a:cubicBezTo>
                  <a:cubicBezTo>
                    <a:pt x="622" y="1115"/>
                    <a:pt x="548" y="1152"/>
                    <a:pt x="512" y="1188"/>
                  </a:cubicBezTo>
                  <a:cubicBezTo>
                    <a:pt x="603" y="859"/>
                    <a:pt x="640" y="640"/>
                    <a:pt x="640" y="494"/>
                  </a:cubicBezTo>
                  <a:cubicBezTo>
                    <a:pt x="640" y="457"/>
                    <a:pt x="640" y="421"/>
                    <a:pt x="622" y="366"/>
                  </a:cubicBezTo>
                  <a:cubicBezTo>
                    <a:pt x="749" y="311"/>
                    <a:pt x="877" y="293"/>
                    <a:pt x="987" y="293"/>
                  </a:cubicBezTo>
                  <a:close/>
                  <a:moveTo>
                    <a:pt x="969" y="0"/>
                  </a:moveTo>
                  <a:cubicBezTo>
                    <a:pt x="786" y="0"/>
                    <a:pt x="622" y="37"/>
                    <a:pt x="494" y="73"/>
                  </a:cubicBezTo>
                  <a:cubicBezTo>
                    <a:pt x="347" y="128"/>
                    <a:pt x="274" y="183"/>
                    <a:pt x="274" y="238"/>
                  </a:cubicBezTo>
                  <a:cubicBezTo>
                    <a:pt x="274" y="256"/>
                    <a:pt x="274" y="293"/>
                    <a:pt x="293" y="329"/>
                  </a:cubicBezTo>
                  <a:cubicBezTo>
                    <a:pt x="329" y="366"/>
                    <a:pt x="347" y="384"/>
                    <a:pt x="366" y="402"/>
                  </a:cubicBezTo>
                  <a:cubicBezTo>
                    <a:pt x="347" y="622"/>
                    <a:pt x="293" y="932"/>
                    <a:pt x="165" y="1353"/>
                  </a:cubicBezTo>
                  <a:cubicBezTo>
                    <a:pt x="55" y="1773"/>
                    <a:pt x="0" y="1992"/>
                    <a:pt x="0" y="2047"/>
                  </a:cubicBezTo>
                  <a:cubicBezTo>
                    <a:pt x="0" y="2083"/>
                    <a:pt x="19" y="2138"/>
                    <a:pt x="55" y="2193"/>
                  </a:cubicBezTo>
                  <a:cubicBezTo>
                    <a:pt x="92" y="2230"/>
                    <a:pt x="128" y="2248"/>
                    <a:pt x="165" y="2248"/>
                  </a:cubicBezTo>
                  <a:cubicBezTo>
                    <a:pt x="183" y="2248"/>
                    <a:pt x="201" y="2193"/>
                    <a:pt x="238" y="2083"/>
                  </a:cubicBezTo>
                  <a:cubicBezTo>
                    <a:pt x="256" y="2029"/>
                    <a:pt x="274" y="1974"/>
                    <a:pt x="293" y="1937"/>
                  </a:cubicBezTo>
                  <a:cubicBezTo>
                    <a:pt x="311" y="1882"/>
                    <a:pt x="366" y="1681"/>
                    <a:pt x="457" y="1353"/>
                  </a:cubicBezTo>
                  <a:cubicBezTo>
                    <a:pt x="512" y="1499"/>
                    <a:pt x="658" y="1700"/>
                    <a:pt x="896" y="1919"/>
                  </a:cubicBezTo>
                  <a:cubicBezTo>
                    <a:pt x="1133" y="2138"/>
                    <a:pt x="1316" y="2248"/>
                    <a:pt x="1444" y="2248"/>
                  </a:cubicBezTo>
                  <a:cubicBezTo>
                    <a:pt x="1517" y="2248"/>
                    <a:pt x="1554" y="2230"/>
                    <a:pt x="1554" y="2175"/>
                  </a:cubicBezTo>
                  <a:cubicBezTo>
                    <a:pt x="1554" y="2138"/>
                    <a:pt x="1535" y="2102"/>
                    <a:pt x="1480" y="2065"/>
                  </a:cubicBezTo>
                  <a:cubicBezTo>
                    <a:pt x="1444" y="2029"/>
                    <a:pt x="1426" y="2010"/>
                    <a:pt x="1389" y="1992"/>
                  </a:cubicBezTo>
                  <a:cubicBezTo>
                    <a:pt x="1371" y="1956"/>
                    <a:pt x="1334" y="1937"/>
                    <a:pt x="1279" y="1901"/>
                  </a:cubicBezTo>
                  <a:cubicBezTo>
                    <a:pt x="1243" y="1864"/>
                    <a:pt x="1188" y="1809"/>
                    <a:pt x="1151" y="1773"/>
                  </a:cubicBezTo>
                  <a:cubicBezTo>
                    <a:pt x="1097" y="1718"/>
                    <a:pt x="1060" y="1681"/>
                    <a:pt x="1024" y="1663"/>
                  </a:cubicBezTo>
                  <a:cubicBezTo>
                    <a:pt x="1005" y="1627"/>
                    <a:pt x="950" y="1590"/>
                    <a:pt x="877" y="1517"/>
                  </a:cubicBezTo>
                  <a:cubicBezTo>
                    <a:pt x="804" y="1426"/>
                    <a:pt x="768" y="1371"/>
                    <a:pt x="768" y="1334"/>
                  </a:cubicBezTo>
                  <a:cubicBezTo>
                    <a:pt x="768" y="1316"/>
                    <a:pt x="786" y="1298"/>
                    <a:pt x="841" y="1261"/>
                  </a:cubicBezTo>
                  <a:cubicBezTo>
                    <a:pt x="914" y="1243"/>
                    <a:pt x="987" y="1206"/>
                    <a:pt x="1060" y="1152"/>
                  </a:cubicBezTo>
                  <a:cubicBezTo>
                    <a:pt x="1151" y="1115"/>
                    <a:pt x="1225" y="1060"/>
                    <a:pt x="1316" y="1005"/>
                  </a:cubicBezTo>
                  <a:cubicBezTo>
                    <a:pt x="1407" y="950"/>
                    <a:pt x="1462" y="859"/>
                    <a:pt x="1535" y="786"/>
                  </a:cubicBezTo>
                  <a:cubicBezTo>
                    <a:pt x="1590" y="695"/>
                    <a:pt x="1608" y="585"/>
                    <a:pt x="1608" y="494"/>
                  </a:cubicBezTo>
                  <a:cubicBezTo>
                    <a:pt x="1608" y="329"/>
                    <a:pt x="1554" y="220"/>
                    <a:pt x="1426" y="128"/>
                  </a:cubicBezTo>
                  <a:cubicBezTo>
                    <a:pt x="1298" y="37"/>
                    <a:pt x="1133" y="0"/>
                    <a:pt x="9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2"/>
            <p:cNvSpPr/>
            <p:nvPr/>
          </p:nvSpPr>
          <p:spPr>
            <a:xfrm>
              <a:off x="1410375" y="2340775"/>
              <a:ext cx="43450" cy="55775"/>
            </a:xfrm>
            <a:custGeom>
              <a:avLst/>
              <a:gdLst/>
              <a:ahLst/>
              <a:cxnLst/>
              <a:rect l="l" t="t" r="r" b="b"/>
              <a:pathLst>
                <a:path w="1738" h="2231" extrusionOk="0">
                  <a:moveTo>
                    <a:pt x="1079" y="1"/>
                  </a:moveTo>
                  <a:cubicBezTo>
                    <a:pt x="659" y="1"/>
                    <a:pt x="421" y="37"/>
                    <a:pt x="385" y="110"/>
                  </a:cubicBezTo>
                  <a:cubicBezTo>
                    <a:pt x="385" y="147"/>
                    <a:pt x="385" y="165"/>
                    <a:pt x="385" y="202"/>
                  </a:cubicBezTo>
                  <a:cubicBezTo>
                    <a:pt x="385" y="348"/>
                    <a:pt x="348" y="567"/>
                    <a:pt x="275" y="805"/>
                  </a:cubicBezTo>
                  <a:cubicBezTo>
                    <a:pt x="220" y="1042"/>
                    <a:pt x="147" y="1262"/>
                    <a:pt x="92" y="1481"/>
                  </a:cubicBezTo>
                  <a:cubicBezTo>
                    <a:pt x="19" y="1682"/>
                    <a:pt x="1" y="1828"/>
                    <a:pt x="1" y="1920"/>
                  </a:cubicBezTo>
                  <a:cubicBezTo>
                    <a:pt x="1" y="2011"/>
                    <a:pt x="38" y="2084"/>
                    <a:pt x="111" y="2139"/>
                  </a:cubicBezTo>
                  <a:cubicBezTo>
                    <a:pt x="184" y="2194"/>
                    <a:pt x="275" y="2230"/>
                    <a:pt x="366" y="2230"/>
                  </a:cubicBezTo>
                  <a:cubicBezTo>
                    <a:pt x="586" y="2230"/>
                    <a:pt x="805" y="2175"/>
                    <a:pt x="1043" y="2102"/>
                  </a:cubicBezTo>
                  <a:cubicBezTo>
                    <a:pt x="1280" y="2029"/>
                    <a:pt x="1408" y="1938"/>
                    <a:pt x="1408" y="1865"/>
                  </a:cubicBezTo>
                  <a:cubicBezTo>
                    <a:pt x="1408" y="1828"/>
                    <a:pt x="1390" y="1792"/>
                    <a:pt x="1353" y="1792"/>
                  </a:cubicBezTo>
                  <a:cubicBezTo>
                    <a:pt x="1335" y="1792"/>
                    <a:pt x="1280" y="1810"/>
                    <a:pt x="1189" y="1828"/>
                  </a:cubicBezTo>
                  <a:cubicBezTo>
                    <a:pt x="896" y="1920"/>
                    <a:pt x="622" y="1956"/>
                    <a:pt x="366" y="1956"/>
                  </a:cubicBezTo>
                  <a:cubicBezTo>
                    <a:pt x="348" y="1956"/>
                    <a:pt x="330" y="1956"/>
                    <a:pt x="312" y="1938"/>
                  </a:cubicBezTo>
                  <a:cubicBezTo>
                    <a:pt x="293" y="1920"/>
                    <a:pt x="293" y="1901"/>
                    <a:pt x="293" y="1865"/>
                  </a:cubicBezTo>
                  <a:cubicBezTo>
                    <a:pt x="293" y="1792"/>
                    <a:pt x="348" y="1572"/>
                    <a:pt x="458" y="1207"/>
                  </a:cubicBezTo>
                  <a:cubicBezTo>
                    <a:pt x="695" y="1207"/>
                    <a:pt x="896" y="1189"/>
                    <a:pt x="1061" y="1152"/>
                  </a:cubicBezTo>
                  <a:cubicBezTo>
                    <a:pt x="1244" y="1116"/>
                    <a:pt x="1335" y="1061"/>
                    <a:pt x="1335" y="988"/>
                  </a:cubicBezTo>
                  <a:cubicBezTo>
                    <a:pt x="1335" y="951"/>
                    <a:pt x="1298" y="933"/>
                    <a:pt x="1225" y="933"/>
                  </a:cubicBezTo>
                  <a:cubicBezTo>
                    <a:pt x="1171" y="933"/>
                    <a:pt x="1079" y="951"/>
                    <a:pt x="951" y="951"/>
                  </a:cubicBezTo>
                  <a:cubicBezTo>
                    <a:pt x="823" y="969"/>
                    <a:pt x="732" y="969"/>
                    <a:pt x="659" y="969"/>
                  </a:cubicBezTo>
                  <a:lnTo>
                    <a:pt x="531" y="969"/>
                  </a:lnTo>
                  <a:cubicBezTo>
                    <a:pt x="604" y="677"/>
                    <a:pt x="641" y="458"/>
                    <a:pt x="641" y="311"/>
                  </a:cubicBezTo>
                  <a:cubicBezTo>
                    <a:pt x="842" y="275"/>
                    <a:pt x="970" y="257"/>
                    <a:pt x="1024" y="238"/>
                  </a:cubicBezTo>
                  <a:cubicBezTo>
                    <a:pt x="1079" y="238"/>
                    <a:pt x="1152" y="238"/>
                    <a:pt x="1280" y="220"/>
                  </a:cubicBezTo>
                  <a:cubicBezTo>
                    <a:pt x="1408" y="202"/>
                    <a:pt x="1518" y="202"/>
                    <a:pt x="1591" y="184"/>
                  </a:cubicBezTo>
                  <a:cubicBezTo>
                    <a:pt x="1682" y="165"/>
                    <a:pt x="1737" y="129"/>
                    <a:pt x="1737" y="92"/>
                  </a:cubicBezTo>
                  <a:cubicBezTo>
                    <a:pt x="1737" y="37"/>
                    <a:pt x="1518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2"/>
            <p:cNvSpPr/>
            <p:nvPr/>
          </p:nvSpPr>
          <p:spPr>
            <a:xfrm>
              <a:off x="1456975" y="2340325"/>
              <a:ext cx="43425" cy="55750"/>
            </a:xfrm>
            <a:custGeom>
              <a:avLst/>
              <a:gdLst/>
              <a:ahLst/>
              <a:cxnLst/>
              <a:rect l="l" t="t" r="r" b="b"/>
              <a:pathLst>
                <a:path w="1737" h="2230" extrusionOk="0">
                  <a:moveTo>
                    <a:pt x="988" y="1"/>
                  </a:moveTo>
                  <a:cubicBezTo>
                    <a:pt x="586" y="1"/>
                    <a:pt x="312" y="19"/>
                    <a:pt x="184" y="19"/>
                  </a:cubicBezTo>
                  <a:cubicBezTo>
                    <a:pt x="56" y="37"/>
                    <a:pt x="1" y="55"/>
                    <a:pt x="1" y="92"/>
                  </a:cubicBezTo>
                  <a:cubicBezTo>
                    <a:pt x="1" y="147"/>
                    <a:pt x="19" y="183"/>
                    <a:pt x="56" y="220"/>
                  </a:cubicBezTo>
                  <a:cubicBezTo>
                    <a:pt x="92" y="275"/>
                    <a:pt x="129" y="293"/>
                    <a:pt x="165" y="293"/>
                  </a:cubicBezTo>
                  <a:lnTo>
                    <a:pt x="714" y="275"/>
                  </a:lnTo>
                  <a:lnTo>
                    <a:pt x="714" y="275"/>
                  </a:lnTo>
                  <a:cubicBezTo>
                    <a:pt x="695" y="476"/>
                    <a:pt x="622" y="805"/>
                    <a:pt x="513" y="1261"/>
                  </a:cubicBezTo>
                  <a:cubicBezTo>
                    <a:pt x="385" y="1718"/>
                    <a:pt x="330" y="1956"/>
                    <a:pt x="330" y="2011"/>
                  </a:cubicBezTo>
                  <a:cubicBezTo>
                    <a:pt x="330" y="2065"/>
                    <a:pt x="348" y="2102"/>
                    <a:pt x="385" y="2157"/>
                  </a:cubicBezTo>
                  <a:cubicBezTo>
                    <a:pt x="440" y="2212"/>
                    <a:pt x="476" y="2230"/>
                    <a:pt x="494" y="2230"/>
                  </a:cubicBezTo>
                  <a:cubicBezTo>
                    <a:pt x="531" y="2230"/>
                    <a:pt x="549" y="2175"/>
                    <a:pt x="586" y="2065"/>
                  </a:cubicBezTo>
                  <a:cubicBezTo>
                    <a:pt x="604" y="2011"/>
                    <a:pt x="622" y="1901"/>
                    <a:pt x="659" y="1755"/>
                  </a:cubicBezTo>
                  <a:cubicBezTo>
                    <a:pt x="695" y="1609"/>
                    <a:pt x="714" y="1499"/>
                    <a:pt x="732" y="1444"/>
                  </a:cubicBezTo>
                  <a:cubicBezTo>
                    <a:pt x="896" y="786"/>
                    <a:pt x="988" y="421"/>
                    <a:pt x="988" y="329"/>
                  </a:cubicBezTo>
                  <a:cubicBezTo>
                    <a:pt x="988" y="311"/>
                    <a:pt x="988" y="293"/>
                    <a:pt x="969" y="256"/>
                  </a:cubicBezTo>
                  <a:lnTo>
                    <a:pt x="969" y="256"/>
                  </a:lnTo>
                  <a:cubicBezTo>
                    <a:pt x="1097" y="275"/>
                    <a:pt x="1207" y="275"/>
                    <a:pt x="1335" y="275"/>
                  </a:cubicBezTo>
                  <a:cubicBezTo>
                    <a:pt x="1463" y="293"/>
                    <a:pt x="1554" y="293"/>
                    <a:pt x="1627" y="293"/>
                  </a:cubicBezTo>
                  <a:cubicBezTo>
                    <a:pt x="1700" y="293"/>
                    <a:pt x="1737" y="275"/>
                    <a:pt x="1737" y="238"/>
                  </a:cubicBezTo>
                  <a:cubicBezTo>
                    <a:pt x="1737" y="183"/>
                    <a:pt x="1664" y="128"/>
                    <a:pt x="1518" y="74"/>
                  </a:cubicBezTo>
                  <a:cubicBezTo>
                    <a:pt x="1390" y="37"/>
                    <a:pt x="1207" y="1"/>
                    <a:pt x="9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2"/>
            <p:cNvSpPr/>
            <p:nvPr/>
          </p:nvSpPr>
          <p:spPr>
            <a:xfrm>
              <a:off x="1499925" y="2340325"/>
              <a:ext cx="43425" cy="55750"/>
            </a:xfrm>
            <a:custGeom>
              <a:avLst/>
              <a:gdLst/>
              <a:ahLst/>
              <a:cxnLst/>
              <a:rect l="l" t="t" r="r" b="b"/>
              <a:pathLst>
                <a:path w="1737" h="2230" extrusionOk="0">
                  <a:moveTo>
                    <a:pt x="987" y="1"/>
                  </a:moveTo>
                  <a:cubicBezTo>
                    <a:pt x="567" y="1"/>
                    <a:pt x="293" y="19"/>
                    <a:pt x="183" y="19"/>
                  </a:cubicBezTo>
                  <a:cubicBezTo>
                    <a:pt x="56" y="37"/>
                    <a:pt x="1" y="55"/>
                    <a:pt x="1" y="92"/>
                  </a:cubicBezTo>
                  <a:cubicBezTo>
                    <a:pt x="1" y="147"/>
                    <a:pt x="19" y="183"/>
                    <a:pt x="56" y="220"/>
                  </a:cubicBezTo>
                  <a:cubicBezTo>
                    <a:pt x="92" y="275"/>
                    <a:pt x="129" y="293"/>
                    <a:pt x="147" y="293"/>
                  </a:cubicBezTo>
                  <a:lnTo>
                    <a:pt x="695" y="275"/>
                  </a:lnTo>
                  <a:lnTo>
                    <a:pt x="695" y="275"/>
                  </a:lnTo>
                  <a:cubicBezTo>
                    <a:pt x="677" y="476"/>
                    <a:pt x="622" y="805"/>
                    <a:pt x="494" y="1261"/>
                  </a:cubicBezTo>
                  <a:cubicBezTo>
                    <a:pt x="384" y="1718"/>
                    <a:pt x="330" y="1956"/>
                    <a:pt x="330" y="2011"/>
                  </a:cubicBezTo>
                  <a:cubicBezTo>
                    <a:pt x="330" y="2065"/>
                    <a:pt x="348" y="2102"/>
                    <a:pt x="384" y="2157"/>
                  </a:cubicBezTo>
                  <a:cubicBezTo>
                    <a:pt x="421" y="2212"/>
                    <a:pt x="458" y="2230"/>
                    <a:pt x="494" y="2230"/>
                  </a:cubicBezTo>
                  <a:cubicBezTo>
                    <a:pt x="512" y="2230"/>
                    <a:pt x="549" y="2175"/>
                    <a:pt x="567" y="2065"/>
                  </a:cubicBezTo>
                  <a:cubicBezTo>
                    <a:pt x="585" y="2011"/>
                    <a:pt x="622" y="1901"/>
                    <a:pt x="659" y="1755"/>
                  </a:cubicBezTo>
                  <a:cubicBezTo>
                    <a:pt x="677" y="1609"/>
                    <a:pt x="713" y="1499"/>
                    <a:pt x="732" y="1444"/>
                  </a:cubicBezTo>
                  <a:cubicBezTo>
                    <a:pt x="896" y="786"/>
                    <a:pt x="969" y="421"/>
                    <a:pt x="969" y="329"/>
                  </a:cubicBezTo>
                  <a:cubicBezTo>
                    <a:pt x="969" y="311"/>
                    <a:pt x="969" y="293"/>
                    <a:pt x="969" y="256"/>
                  </a:cubicBezTo>
                  <a:cubicBezTo>
                    <a:pt x="1079" y="275"/>
                    <a:pt x="1207" y="275"/>
                    <a:pt x="1335" y="275"/>
                  </a:cubicBezTo>
                  <a:cubicBezTo>
                    <a:pt x="1463" y="293"/>
                    <a:pt x="1554" y="293"/>
                    <a:pt x="1627" y="293"/>
                  </a:cubicBezTo>
                  <a:cubicBezTo>
                    <a:pt x="1700" y="293"/>
                    <a:pt x="1737" y="275"/>
                    <a:pt x="1737" y="238"/>
                  </a:cubicBezTo>
                  <a:cubicBezTo>
                    <a:pt x="1737" y="183"/>
                    <a:pt x="1664" y="128"/>
                    <a:pt x="1517" y="74"/>
                  </a:cubicBezTo>
                  <a:cubicBezTo>
                    <a:pt x="1371" y="37"/>
                    <a:pt x="1207" y="1"/>
                    <a:pt x="9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2"/>
            <p:cNvSpPr/>
            <p:nvPr/>
          </p:nvSpPr>
          <p:spPr>
            <a:xfrm>
              <a:off x="1542425" y="2340775"/>
              <a:ext cx="43425" cy="55775"/>
            </a:xfrm>
            <a:custGeom>
              <a:avLst/>
              <a:gdLst/>
              <a:ahLst/>
              <a:cxnLst/>
              <a:rect l="l" t="t" r="r" b="b"/>
              <a:pathLst>
                <a:path w="1737" h="2231" extrusionOk="0">
                  <a:moveTo>
                    <a:pt x="1097" y="1"/>
                  </a:moveTo>
                  <a:cubicBezTo>
                    <a:pt x="676" y="1"/>
                    <a:pt x="439" y="37"/>
                    <a:pt x="402" y="110"/>
                  </a:cubicBezTo>
                  <a:cubicBezTo>
                    <a:pt x="384" y="147"/>
                    <a:pt x="384" y="165"/>
                    <a:pt x="384" y="202"/>
                  </a:cubicBezTo>
                  <a:cubicBezTo>
                    <a:pt x="384" y="348"/>
                    <a:pt x="347" y="567"/>
                    <a:pt x="293" y="805"/>
                  </a:cubicBezTo>
                  <a:cubicBezTo>
                    <a:pt x="219" y="1042"/>
                    <a:pt x="165" y="1262"/>
                    <a:pt x="92" y="1481"/>
                  </a:cubicBezTo>
                  <a:cubicBezTo>
                    <a:pt x="37" y="1682"/>
                    <a:pt x="0" y="1828"/>
                    <a:pt x="0" y="1920"/>
                  </a:cubicBezTo>
                  <a:cubicBezTo>
                    <a:pt x="0" y="2011"/>
                    <a:pt x="37" y="2084"/>
                    <a:pt x="110" y="2139"/>
                  </a:cubicBezTo>
                  <a:cubicBezTo>
                    <a:pt x="183" y="2194"/>
                    <a:pt x="274" y="2230"/>
                    <a:pt x="366" y="2230"/>
                  </a:cubicBezTo>
                  <a:cubicBezTo>
                    <a:pt x="603" y="2230"/>
                    <a:pt x="823" y="2175"/>
                    <a:pt x="1060" y="2102"/>
                  </a:cubicBezTo>
                  <a:cubicBezTo>
                    <a:pt x="1298" y="2029"/>
                    <a:pt x="1407" y="1938"/>
                    <a:pt x="1407" y="1865"/>
                  </a:cubicBezTo>
                  <a:cubicBezTo>
                    <a:pt x="1407" y="1828"/>
                    <a:pt x="1389" y="1792"/>
                    <a:pt x="1371" y="1792"/>
                  </a:cubicBezTo>
                  <a:cubicBezTo>
                    <a:pt x="1352" y="1792"/>
                    <a:pt x="1298" y="1810"/>
                    <a:pt x="1188" y="1828"/>
                  </a:cubicBezTo>
                  <a:cubicBezTo>
                    <a:pt x="896" y="1920"/>
                    <a:pt x="621" y="1956"/>
                    <a:pt x="384" y="1956"/>
                  </a:cubicBezTo>
                  <a:cubicBezTo>
                    <a:pt x="366" y="1956"/>
                    <a:pt x="329" y="1956"/>
                    <a:pt x="329" y="1938"/>
                  </a:cubicBezTo>
                  <a:cubicBezTo>
                    <a:pt x="311" y="1920"/>
                    <a:pt x="293" y="1901"/>
                    <a:pt x="293" y="1865"/>
                  </a:cubicBezTo>
                  <a:cubicBezTo>
                    <a:pt x="293" y="1792"/>
                    <a:pt x="347" y="1572"/>
                    <a:pt x="475" y="1207"/>
                  </a:cubicBezTo>
                  <a:cubicBezTo>
                    <a:pt x="695" y="1207"/>
                    <a:pt x="896" y="1189"/>
                    <a:pt x="1078" y="1152"/>
                  </a:cubicBezTo>
                  <a:cubicBezTo>
                    <a:pt x="1261" y="1116"/>
                    <a:pt x="1334" y="1061"/>
                    <a:pt x="1334" y="988"/>
                  </a:cubicBezTo>
                  <a:cubicBezTo>
                    <a:pt x="1334" y="951"/>
                    <a:pt x="1316" y="933"/>
                    <a:pt x="1243" y="933"/>
                  </a:cubicBezTo>
                  <a:cubicBezTo>
                    <a:pt x="1188" y="933"/>
                    <a:pt x="1097" y="951"/>
                    <a:pt x="969" y="951"/>
                  </a:cubicBezTo>
                  <a:cubicBezTo>
                    <a:pt x="841" y="969"/>
                    <a:pt x="749" y="969"/>
                    <a:pt x="676" y="969"/>
                  </a:cubicBezTo>
                  <a:lnTo>
                    <a:pt x="548" y="969"/>
                  </a:lnTo>
                  <a:cubicBezTo>
                    <a:pt x="621" y="677"/>
                    <a:pt x="658" y="458"/>
                    <a:pt x="658" y="311"/>
                  </a:cubicBezTo>
                  <a:cubicBezTo>
                    <a:pt x="859" y="275"/>
                    <a:pt x="987" y="257"/>
                    <a:pt x="1024" y="238"/>
                  </a:cubicBezTo>
                  <a:cubicBezTo>
                    <a:pt x="1078" y="238"/>
                    <a:pt x="1170" y="238"/>
                    <a:pt x="1298" y="220"/>
                  </a:cubicBezTo>
                  <a:cubicBezTo>
                    <a:pt x="1426" y="202"/>
                    <a:pt x="1517" y="202"/>
                    <a:pt x="1608" y="184"/>
                  </a:cubicBezTo>
                  <a:cubicBezTo>
                    <a:pt x="1700" y="165"/>
                    <a:pt x="1736" y="129"/>
                    <a:pt x="1736" y="92"/>
                  </a:cubicBezTo>
                  <a:cubicBezTo>
                    <a:pt x="1736" y="37"/>
                    <a:pt x="1517" y="1"/>
                    <a:pt x="10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2"/>
            <p:cNvSpPr/>
            <p:nvPr/>
          </p:nvSpPr>
          <p:spPr>
            <a:xfrm>
              <a:off x="1132175" y="2436275"/>
              <a:ext cx="38850" cy="55750"/>
            </a:xfrm>
            <a:custGeom>
              <a:avLst/>
              <a:gdLst/>
              <a:ahLst/>
              <a:cxnLst/>
              <a:rect l="l" t="t" r="r" b="b"/>
              <a:pathLst>
                <a:path w="1554" h="2230" extrusionOk="0">
                  <a:moveTo>
                    <a:pt x="1298" y="0"/>
                  </a:moveTo>
                  <a:cubicBezTo>
                    <a:pt x="1115" y="0"/>
                    <a:pt x="914" y="91"/>
                    <a:pt x="713" y="274"/>
                  </a:cubicBezTo>
                  <a:cubicBezTo>
                    <a:pt x="512" y="457"/>
                    <a:pt x="329" y="676"/>
                    <a:pt x="201" y="932"/>
                  </a:cubicBezTo>
                  <a:cubicBezTo>
                    <a:pt x="73" y="1170"/>
                    <a:pt x="0" y="1407"/>
                    <a:pt x="0" y="1608"/>
                  </a:cubicBezTo>
                  <a:cubicBezTo>
                    <a:pt x="0" y="1754"/>
                    <a:pt x="73" y="1901"/>
                    <a:pt x="201" y="2028"/>
                  </a:cubicBezTo>
                  <a:cubicBezTo>
                    <a:pt x="329" y="2156"/>
                    <a:pt x="475" y="2229"/>
                    <a:pt x="621" y="2229"/>
                  </a:cubicBezTo>
                  <a:cubicBezTo>
                    <a:pt x="749" y="2229"/>
                    <a:pt x="877" y="2193"/>
                    <a:pt x="1023" y="2120"/>
                  </a:cubicBezTo>
                  <a:cubicBezTo>
                    <a:pt x="1170" y="2065"/>
                    <a:pt x="1279" y="1992"/>
                    <a:pt x="1389" y="1919"/>
                  </a:cubicBezTo>
                  <a:cubicBezTo>
                    <a:pt x="1480" y="1827"/>
                    <a:pt x="1535" y="1773"/>
                    <a:pt x="1535" y="1718"/>
                  </a:cubicBezTo>
                  <a:cubicBezTo>
                    <a:pt x="1535" y="1663"/>
                    <a:pt x="1517" y="1645"/>
                    <a:pt x="1480" y="1645"/>
                  </a:cubicBezTo>
                  <a:cubicBezTo>
                    <a:pt x="1462" y="1645"/>
                    <a:pt x="1371" y="1699"/>
                    <a:pt x="1188" y="1791"/>
                  </a:cubicBezTo>
                  <a:cubicBezTo>
                    <a:pt x="1133" y="1827"/>
                    <a:pt x="1042" y="1846"/>
                    <a:pt x="932" y="1882"/>
                  </a:cubicBezTo>
                  <a:cubicBezTo>
                    <a:pt x="841" y="1919"/>
                    <a:pt x="731" y="1919"/>
                    <a:pt x="640" y="1919"/>
                  </a:cubicBezTo>
                  <a:cubicBezTo>
                    <a:pt x="530" y="1919"/>
                    <a:pt x="457" y="1901"/>
                    <a:pt x="402" y="1846"/>
                  </a:cubicBezTo>
                  <a:cubicBezTo>
                    <a:pt x="329" y="1791"/>
                    <a:pt x="311" y="1699"/>
                    <a:pt x="311" y="1590"/>
                  </a:cubicBezTo>
                  <a:cubicBezTo>
                    <a:pt x="311" y="1462"/>
                    <a:pt x="347" y="1334"/>
                    <a:pt x="420" y="1170"/>
                  </a:cubicBezTo>
                  <a:cubicBezTo>
                    <a:pt x="494" y="1005"/>
                    <a:pt x="585" y="859"/>
                    <a:pt x="676" y="731"/>
                  </a:cubicBezTo>
                  <a:cubicBezTo>
                    <a:pt x="786" y="603"/>
                    <a:pt x="896" y="512"/>
                    <a:pt x="1023" y="420"/>
                  </a:cubicBezTo>
                  <a:cubicBezTo>
                    <a:pt x="1133" y="329"/>
                    <a:pt x="1243" y="292"/>
                    <a:pt x="1316" y="292"/>
                  </a:cubicBezTo>
                  <a:cubicBezTo>
                    <a:pt x="1352" y="292"/>
                    <a:pt x="1407" y="311"/>
                    <a:pt x="1444" y="311"/>
                  </a:cubicBezTo>
                  <a:cubicBezTo>
                    <a:pt x="1499" y="329"/>
                    <a:pt x="1517" y="347"/>
                    <a:pt x="1535" y="347"/>
                  </a:cubicBezTo>
                  <a:cubicBezTo>
                    <a:pt x="1553" y="347"/>
                    <a:pt x="1553" y="311"/>
                    <a:pt x="1553" y="274"/>
                  </a:cubicBezTo>
                  <a:cubicBezTo>
                    <a:pt x="1553" y="219"/>
                    <a:pt x="1535" y="164"/>
                    <a:pt x="1480" y="91"/>
                  </a:cubicBezTo>
                  <a:cubicBezTo>
                    <a:pt x="1407" y="37"/>
                    <a:pt x="1352" y="0"/>
                    <a:pt x="12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2"/>
            <p:cNvSpPr/>
            <p:nvPr/>
          </p:nvSpPr>
          <p:spPr>
            <a:xfrm>
              <a:off x="1179225" y="2435800"/>
              <a:ext cx="42975" cy="56225"/>
            </a:xfrm>
            <a:custGeom>
              <a:avLst/>
              <a:gdLst/>
              <a:ahLst/>
              <a:cxnLst/>
              <a:rect l="l" t="t" r="r" b="b"/>
              <a:pathLst>
                <a:path w="1719" h="2249" extrusionOk="0">
                  <a:moveTo>
                    <a:pt x="1115" y="275"/>
                  </a:moveTo>
                  <a:cubicBezTo>
                    <a:pt x="1206" y="275"/>
                    <a:pt x="1280" y="330"/>
                    <a:pt x="1334" y="421"/>
                  </a:cubicBezTo>
                  <a:cubicBezTo>
                    <a:pt x="1407" y="531"/>
                    <a:pt x="1426" y="659"/>
                    <a:pt x="1426" y="823"/>
                  </a:cubicBezTo>
                  <a:cubicBezTo>
                    <a:pt x="1426" y="988"/>
                    <a:pt x="1389" y="1170"/>
                    <a:pt x="1280" y="1353"/>
                  </a:cubicBezTo>
                  <a:cubicBezTo>
                    <a:pt x="1188" y="1536"/>
                    <a:pt x="1060" y="1682"/>
                    <a:pt x="914" y="1810"/>
                  </a:cubicBezTo>
                  <a:cubicBezTo>
                    <a:pt x="786" y="1938"/>
                    <a:pt x="658" y="1993"/>
                    <a:pt x="549" y="1993"/>
                  </a:cubicBezTo>
                  <a:cubicBezTo>
                    <a:pt x="475" y="1993"/>
                    <a:pt x="421" y="1956"/>
                    <a:pt x="366" y="1883"/>
                  </a:cubicBezTo>
                  <a:cubicBezTo>
                    <a:pt x="329" y="1810"/>
                    <a:pt x="293" y="1718"/>
                    <a:pt x="293" y="1609"/>
                  </a:cubicBezTo>
                  <a:cubicBezTo>
                    <a:pt x="293" y="1408"/>
                    <a:pt x="348" y="1207"/>
                    <a:pt x="457" y="988"/>
                  </a:cubicBezTo>
                  <a:cubicBezTo>
                    <a:pt x="549" y="768"/>
                    <a:pt x="658" y="604"/>
                    <a:pt x="786" y="476"/>
                  </a:cubicBezTo>
                  <a:cubicBezTo>
                    <a:pt x="914" y="330"/>
                    <a:pt x="1024" y="275"/>
                    <a:pt x="1115" y="275"/>
                  </a:cubicBezTo>
                  <a:close/>
                  <a:moveTo>
                    <a:pt x="1097" y="1"/>
                  </a:moveTo>
                  <a:cubicBezTo>
                    <a:pt x="987" y="1"/>
                    <a:pt x="859" y="56"/>
                    <a:pt x="731" y="147"/>
                  </a:cubicBezTo>
                  <a:cubicBezTo>
                    <a:pt x="603" y="238"/>
                    <a:pt x="494" y="366"/>
                    <a:pt x="384" y="512"/>
                  </a:cubicBezTo>
                  <a:cubicBezTo>
                    <a:pt x="274" y="659"/>
                    <a:pt x="183" y="823"/>
                    <a:pt x="110" y="1024"/>
                  </a:cubicBezTo>
                  <a:cubicBezTo>
                    <a:pt x="37" y="1225"/>
                    <a:pt x="0" y="1426"/>
                    <a:pt x="0" y="1627"/>
                  </a:cubicBezTo>
                  <a:cubicBezTo>
                    <a:pt x="0" y="1773"/>
                    <a:pt x="55" y="1901"/>
                    <a:pt x="165" y="2047"/>
                  </a:cubicBezTo>
                  <a:cubicBezTo>
                    <a:pt x="274" y="2175"/>
                    <a:pt x="384" y="2248"/>
                    <a:pt x="530" y="2248"/>
                  </a:cubicBezTo>
                  <a:cubicBezTo>
                    <a:pt x="731" y="2248"/>
                    <a:pt x="914" y="2175"/>
                    <a:pt x="1097" y="2011"/>
                  </a:cubicBezTo>
                  <a:cubicBezTo>
                    <a:pt x="1298" y="1865"/>
                    <a:pt x="1444" y="1664"/>
                    <a:pt x="1554" y="1444"/>
                  </a:cubicBezTo>
                  <a:cubicBezTo>
                    <a:pt x="1663" y="1207"/>
                    <a:pt x="1718" y="1006"/>
                    <a:pt x="1718" y="787"/>
                  </a:cubicBezTo>
                  <a:cubicBezTo>
                    <a:pt x="1718" y="586"/>
                    <a:pt x="1663" y="403"/>
                    <a:pt x="1554" y="238"/>
                  </a:cubicBezTo>
                  <a:cubicBezTo>
                    <a:pt x="1426" y="74"/>
                    <a:pt x="1280" y="1"/>
                    <a:pt x="10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2"/>
            <p:cNvSpPr/>
            <p:nvPr/>
          </p:nvSpPr>
          <p:spPr>
            <a:xfrm>
              <a:off x="1228100" y="2435800"/>
              <a:ext cx="47550" cy="56225"/>
            </a:xfrm>
            <a:custGeom>
              <a:avLst/>
              <a:gdLst/>
              <a:ahLst/>
              <a:cxnLst/>
              <a:rect l="l" t="t" r="r" b="b"/>
              <a:pathLst>
                <a:path w="1902" h="2249" extrusionOk="0">
                  <a:moveTo>
                    <a:pt x="476" y="1"/>
                  </a:moveTo>
                  <a:cubicBezTo>
                    <a:pt x="439" y="1"/>
                    <a:pt x="421" y="37"/>
                    <a:pt x="421" y="110"/>
                  </a:cubicBezTo>
                  <a:cubicBezTo>
                    <a:pt x="421" y="238"/>
                    <a:pt x="348" y="586"/>
                    <a:pt x="220" y="1134"/>
                  </a:cubicBezTo>
                  <a:cubicBezTo>
                    <a:pt x="74" y="1682"/>
                    <a:pt x="1" y="1974"/>
                    <a:pt x="1" y="2029"/>
                  </a:cubicBezTo>
                  <a:cubicBezTo>
                    <a:pt x="1" y="2084"/>
                    <a:pt x="19" y="2139"/>
                    <a:pt x="74" y="2175"/>
                  </a:cubicBezTo>
                  <a:cubicBezTo>
                    <a:pt x="110" y="2230"/>
                    <a:pt x="147" y="2248"/>
                    <a:pt x="165" y="2248"/>
                  </a:cubicBezTo>
                  <a:cubicBezTo>
                    <a:pt x="183" y="2248"/>
                    <a:pt x="202" y="2212"/>
                    <a:pt x="238" y="2121"/>
                  </a:cubicBezTo>
                  <a:cubicBezTo>
                    <a:pt x="257" y="2047"/>
                    <a:pt x="311" y="1846"/>
                    <a:pt x="384" y="1536"/>
                  </a:cubicBezTo>
                  <a:cubicBezTo>
                    <a:pt x="476" y="1225"/>
                    <a:pt x="531" y="933"/>
                    <a:pt x="604" y="695"/>
                  </a:cubicBezTo>
                  <a:cubicBezTo>
                    <a:pt x="914" y="1481"/>
                    <a:pt x="1097" y="1956"/>
                    <a:pt x="1170" y="2102"/>
                  </a:cubicBezTo>
                  <a:cubicBezTo>
                    <a:pt x="1188" y="2157"/>
                    <a:pt x="1207" y="2175"/>
                    <a:pt x="1243" y="2212"/>
                  </a:cubicBezTo>
                  <a:cubicBezTo>
                    <a:pt x="1280" y="2248"/>
                    <a:pt x="1316" y="2248"/>
                    <a:pt x="1353" y="2248"/>
                  </a:cubicBezTo>
                  <a:cubicBezTo>
                    <a:pt x="1426" y="2248"/>
                    <a:pt x="1517" y="2121"/>
                    <a:pt x="1609" y="1846"/>
                  </a:cubicBezTo>
                  <a:cubicBezTo>
                    <a:pt x="1700" y="1572"/>
                    <a:pt x="1773" y="1262"/>
                    <a:pt x="1810" y="951"/>
                  </a:cubicBezTo>
                  <a:cubicBezTo>
                    <a:pt x="1865" y="622"/>
                    <a:pt x="1901" y="366"/>
                    <a:pt x="1901" y="202"/>
                  </a:cubicBezTo>
                  <a:cubicBezTo>
                    <a:pt x="1901" y="165"/>
                    <a:pt x="1883" y="110"/>
                    <a:pt x="1828" y="74"/>
                  </a:cubicBezTo>
                  <a:cubicBezTo>
                    <a:pt x="1792" y="19"/>
                    <a:pt x="1737" y="1"/>
                    <a:pt x="1700" y="1"/>
                  </a:cubicBezTo>
                  <a:cubicBezTo>
                    <a:pt x="1664" y="1"/>
                    <a:pt x="1645" y="37"/>
                    <a:pt x="1627" y="129"/>
                  </a:cubicBezTo>
                  <a:cubicBezTo>
                    <a:pt x="1627" y="147"/>
                    <a:pt x="1627" y="275"/>
                    <a:pt x="1609" y="512"/>
                  </a:cubicBezTo>
                  <a:cubicBezTo>
                    <a:pt x="1554" y="1024"/>
                    <a:pt x="1463" y="1463"/>
                    <a:pt x="1316" y="1828"/>
                  </a:cubicBezTo>
                  <a:cubicBezTo>
                    <a:pt x="1225" y="1627"/>
                    <a:pt x="1024" y="1079"/>
                    <a:pt x="677" y="183"/>
                  </a:cubicBezTo>
                  <a:cubicBezTo>
                    <a:pt x="659" y="147"/>
                    <a:pt x="622" y="92"/>
                    <a:pt x="585" y="56"/>
                  </a:cubicBezTo>
                  <a:cubicBezTo>
                    <a:pt x="531" y="19"/>
                    <a:pt x="512" y="1"/>
                    <a:pt x="4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2"/>
            <p:cNvSpPr/>
            <p:nvPr/>
          </p:nvSpPr>
          <p:spPr>
            <a:xfrm>
              <a:off x="1278350" y="2435800"/>
              <a:ext cx="40225" cy="56225"/>
            </a:xfrm>
            <a:custGeom>
              <a:avLst/>
              <a:gdLst/>
              <a:ahLst/>
              <a:cxnLst/>
              <a:rect l="l" t="t" r="r" b="b"/>
              <a:pathLst>
                <a:path w="1609" h="2249" extrusionOk="0">
                  <a:moveTo>
                    <a:pt x="1390" y="1"/>
                  </a:moveTo>
                  <a:cubicBezTo>
                    <a:pt x="1280" y="1"/>
                    <a:pt x="1134" y="56"/>
                    <a:pt x="951" y="129"/>
                  </a:cubicBezTo>
                  <a:cubicBezTo>
                    <a:pt x="787" y="202"/>
                    <a:pt x="640" y="293"/>
                    <a:pt x="567" y="385"/>
                  </a:cubicBezTo>
                  <a:cubicBezTo>
                    <a:pt x="531" y="403"/>
                    <a:pt x="512" y="439"/>
                    <a:pt x="494" y="512"/>
                  </a:cubicBezTo>
                  <a:cubicBezTo>
                    <a:pt x="476" y="567"/>
                    <a:pt x="458" y="622"/>
                    <a:pt x="458" y="677"/>
                  </a:cubicBezTo>
                  <a:cubicBezTo>
                    <a:pt x="458" y="732"/>
                    <a:pt x="494" y="805"/>
                    <a:pt x="586" y="896"/>
                  </a:cubicBezTo>
                  <a:cubicBezTo>
                    <a:pt x="659" y="988"/>
                    <a:pt x="732" y="1079"/>
                    <a:pt x="823" y="1152"/>
                  </a:cubicBezTo>
                  <a:cubicBezTo>
                    <a:pt x="933" y="1225"/>
                    <a:pt x="1006" y="1316"/>
                    <a:pt x="1079" y="1408"/>
                  </a:cubicBezTo>
                  <a:cubicBezTo>
                    <a:pt x="1170" y="1499"/>
                    <a:pt x="1207" y="1572"/>
                    <a:pt x="1207" y="1627"/>
                  </a:cubicBezTo>
                  <a:cubicBezTo>
                    <a:pt x="1207" y="1718"/>
                    <a:pt x="1152" y="1792"/>
                    <a:pt x="1024" y="1883"/>
                  </a:cubicBezTo>
                  <a:cubicBezTo>
                    <a:pt x="915" y="1956"/>
                    <a:pt x="787" y="1993"/>
                    <a:pt x="622" y="1993"/>
                  </a:cubicBezTo>
                  <a:cubicBezTo>
                    <a:pt x="549" y="1993"/>
                    <a:pt x="494" y="1974"/>
                    <a:pt x="421" y="1938"/>
                  </a:cubicBezTo>
                  <a:cubicBezTo>
                    <a:pt x="366" y="1920"/>
                    <a:pt x="311" y="1883"/>
                    <a:pt x="275" y="1846"/>
                  </a:cubicBezTo>
                  <a:cubicBezTo>
                    <a:pt x="165" y="1737"/>
                    <a:pt x="92" y="1682"/>
                    <a:pt x="74" y="1682"/>
                  </a:cubicBezTo>
                  <a:cubicBezTo>
                    <a:pt x="19" y="1682"/>
                    <a:pt x="1" y="1718"/>
                    <a:pt x="1" y="1792"/>
                  </a:cubicBezTo>
                  <a:cubicBezTo>
                    <a:pt x="1" y="1883"/>
                    <a:pt x="74" y="1974"/>
                    <a:pt x="202" y="2084"/>
                  </a:cubicBezTo>
                  <a:cubicBezTo>
                    <a:pt x="348" y="2194"/>
                    <a:pt x="512" y="2248"/>
                    <a:pt x="714" y="2248"/>
                  </a:cubicBezTo>
                  <a:cubicBezTo>
                    <a:pt x="915" y="2248"/>
                    <a:pt x="1097" y="2175"/>
                    <a:pt x="1262" y="2066"/>
                  </a:cubicBezTo>
                  <a:cubicBezTo>
                    <a:pt x="1408" y="1938"/>
                    <a:pt x="1481" y="1792"/>
                    <a:pt x="1481" y="1627"/>
                  </a:cubicBezTo>
                  <a:cubicBezTo>
                    <a:pt x="1481" y="1536"/>
                    <a:pt x="1444" y="1426"/>
                    <a:pt x="1371" y="1335"/>
                  </a:cubicBezTo>
                  <a:cubicBezTo>
                    <a:pt x="1298" y="1207"/>
                    <a:pt x="1207" y="1115"/>
                    <a:pt x="1116" y="1042"/>
                  </a:cubicBezTo>
                  <a:cubicBezTo>
                    <a:pt x="860" y="823"/>
                    <a:pt x="732" y="695"/>
                    <a:pt x="732" y="640"/>
                  </a:cubicBezTo>
                  <a:cubicBezTo>
                    <a:pt x="732" y="549"/>
                    <a:pt x="860" y="458"/>
                    <a:pt x="1097" y="366"/>
                  </a:cubicBezTo>
                  <a:cubicBezTo>
                    <a:pt x="1170" y="348"/>
                    <a:pt x="1262" y="311"/>
                    <a:pt x="1353" y="293"/>
                  </a:cubicBezTo>
                  <a:cubicBezTo>
                    <a:pt x="1444" y="275"/>
                    <a:pt x="1499" y="257"/>
                    <a:pt x="1554" y="257"/>
                  </a:cubicBezTo>
                  <a:cubicBezTo>
                    <a:pt x="1591" y="238"/>
                    <a:pt x="1609" y="220"/>
                    <a:pt x="1609" y="202"/>
                  </a:cubicBezTo>
                  <a:cubicBezTo>
                    <a:pt x="1609" y="147"/>
                    <a:pt x="1591" y="110"/>
                    <a:pt x="1554" y="74"/>
                  </a:cubicBezTo>
                  <a:cubicBezTo>
                    <a:pt x="1518" y="37"/>
                    <a:pt x="1463" y="1"/>
                    <a:pt x="1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2"/>
            <p:cNvSpPr/>
            <p:nvPr/>
          </p:nvSpPr>
          <p:spPr>
            <a:xfrm>
              <a:off x="1327250" y="2435800"/>
              <a:ext cx="38850" cy="56675"/>
            </a:xfrm>
            <a:custGeom>
              <a:avLst/>
              <a:gdLst/>
              <a:ahLst/>
              <a:cxnLst/>
              <a:rect l="l" t="t" r="r" b="b"/>
              <a:pathLst>
                <a:path w="1554" h="2267" extrusionOk="0">
                  <a:moveTo>
                    <a:pt x="347" y="1"/>
                  </a:moveTo>
                  <a:cubicBezTo>
                    <a:pt x="311" y="1"/>
                    <a:pt x="293" y="19"/>
                    <a:pt x="293" y="37"/>
                  </a:cubicBezTo>
                  <a:cubicBezTo>
                    <a:pt x="274" y="37"/>
                    <a:pt x="274" y="74"/>
                    <a:pt x="274" y="110"/>
                  </a:cubicBezTo>
                  <a:cubicBezTo>
                    <a:pt x="274" y="238"/>
                    <a:pt x="238" y="476"/>
                    <a:pt x="146" y="841"/>
                  </a:cubicBezTo>
                  <a:cubicBezTo>
                    <a:pt x="55" y="1189"/>
                    <a:pt x="0" y="1463"/>
                    <a:pt x="0" y="1627"/>
                  </a:cubicBezTo>
                  <a:cubicBezTo>
                    <a:pt x="0" y="1792"/>
                    <a:pt x="55" y="1956"/>
                    <a:pt x="146" y="2084"/>
                  </a:cubicBezTo>
                  <a:cubicBezTo>
                    <a:pt x="256" y="2212"/>
                    <a:pt x="366" y="2267"/>
                    <a:pt x="512" y="2267"/>
                  </a:cubicBezTo>
                  <a:cubicBezTo>
                    <a:pt x="695" y="2267"/>
                    <a:pt x="859" y="2194"/>
                    <a:pt x="1023" y="2011"/>
                  </a:cubicBezTo>
                  <a:cubicBezTo>
                    <a:pt x="1188" y="1846"/>
                    <a:pt x="1316" y="1609"/>
                    <a:pt x="1407" y="1335"/>
                  </a:cubicBezTo>
                  <a:cubicBezTo>
                    <a:pt x="1499" y="1042"/>
                    <a:pt x="1553" y="732"/>
                    <a:pt x="1553" y="403"/>
                  </a:cubicBezTo>
                  <a:cubicBezTo>
                    <a:pt x="1553" y="293"/>
                    <a:pt x="1517" y="202"/>
                    <a:pt x="1462" y="129"/>
                  </a:cubicBezTo>
                  <a:cubicBezTo>
                    <a:pt x="1389" y="37"/>
                    <a:pt x="1334" y="1"/>
                    <a:pt x="1298" y="1"/>
                  </a:cubicBezTo>
                  <a:cubicBezTo>
                    <a:pt x="1243" y="1"/>
                    <a:pt x="1224" y="37"/>
                    <a:pt x="1224" y="74"/>
                  </a:cubicBezTo>
                  <a:cubicBezTo>
                    <a:pt x="1224" y="92"/>
                    <a:pt x="1243" y="147"/>
                    <a:pt x="1243" y="238"/>
                  </a:cubicBezTo>
                  <a:cubicBezTo>
                    <a:pt x="1261" y="330"/>
                    <a:pt x="1261" y="421"/>
                    <a:pt x="1261" y="512"/>
                  </a:cubicBezTo>
                  <a:cubicBezTo>
                    <a:pt x="1261" y="695"/>
                    <a:pt x="1243" y="896"/>
                    <a:pt x="1188" y="1079"/>
                  </a:cubicBezTo>
                  <a:cubicBezTo>
                    <a:pt x="1133" y="1262"/>
                    <a:pt x="1078" y="1426"/>
                    <a:pt x="1005" y="1554"/>
                  </a:cubicBezTo>
                  <a:cubicBezTo>
                    <a:pt x="932" y="1700"/>
                    <a:pt x="841" y="1792"/>
                    <a:pt x="768" y="1883"/>
                  </a:cubicBezTo>
                  <a:cubicBezTo>
                    <a:pt x="676" y="1956"/>
                    <a:pt x="603" y="1993"/>
                    <a:pt x="530" y="1993"/>
                  </a:cubicBezTo>
                  <a:cubicBezTo>
                    <a:pt x="457" y="1993"/>
                    <a:pt x="402" y="1956"/>
                    <a:pt x="347" y="1883"/>
                  </a:cubicBezTo>
                  <a:cubicBezTo>
                    <a:pt x="311" y="1810"/>
                    <a:pt x="293" y="1718"/>
                    <a:pt x="293" y="1591"/>
                  </a:cubicBezTo>
                  <a:cubicBezTo>
                    <a:pt x="293" y="1481"/>
                    <a:pt x="329" y="1243"/>
                    <a:pt x="420" y="914"/>
                  </a:cubicBezTo>
                  <a:cubicBezTo>
                    <a:pt x="512" y="567"/>
                    <a:pt x="548" y="366"/>
                    <a:pt x="548" y="293"/>
                  </a:cubicBezTo>
                  <a:cubicBezTo>
                    <a:pt x="548" y="220"/>
                    <a:pt x="530" y="147"/>
                    <a:pt x="475" y="92"/>
                  </a:cubicBezTo>
                  <a:cubicBezTo>
                    <a:pt x="420" y="37"/>
                    <a:pt x="384" y="1"/>
                    <a:pt x="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2"/>
            <p:cNvSpPr/>
            <p:nvPr/>
          </p:nvSpPr>
          <p:spPr>
            <a:xfrm>
              <a:off x="1372925" y="2436275"/>
              <a:ext cx="58050" cy="55750"/>
            </a:xfrm>
            <a:custGeom>
              <a:avLst/>
              <a:gdLst/>
              <a:ahLst/>
              <a:cxnLst/>
              <a:rect l="l" t="t" r="r" b="b"/>
              <a:pathLst>
                <a:path w="2322" h="2230" extrusionOk="0">
                  <a:moveTo>
                    <a:pt x="476" y="0"/>
                  </a:moveTo>
                  <a:cubicBezTo>
                    <a:pt x="457" y="0"/>
                    <a:pt x="439" y="0"/>
                    <a:pt x="421" y="18"/>
                  </a:cubicBezTo>
                  <a:cubicBezTo>
                    <a:pt x="421" y="37"/>
                    <a:pt x="421" y="55"/>
                    <a:pt x="421" y="91"/>
                  </a:cubicBezTo>
                  <a:cubicBezTo>
                    <a:pt x="421" y="219"/>
                    <a:pt x="348" y="567"/>
                    <a:pt x="202" y="1096"/>
                  </a:cubicBezTo>
                  <a:cubicBezTo>
                    <a:pt x="74" y="1645"/>
                    <a:pt x="1" y="1937"/>
                    <a:pt x="1" y="1974"/>
                  </a:cubicBezTo>
                  <a:cubicBezTo>
                    <a:pt x="1" y="2028"/>
                    <a:pt x="19" y="2083"/>
                    <a:pt x="55" y="2138"/>
                  </a:cubicBezTo>
                  <a:cubicBezTo>
                    <a:pt x="92" y="2193"/>
                    <a:pt x="128" y="2229"/>
                    <a:pt x="147" y="2229"/>
                  </a:cubicBezTo>
                  <a:cubicBezTo>
                    <a:pt x="165" y="2229"/>
                    <a:pt x="183" y="2211"/>
                    <a:pt x="183" y="2175"/>
                  </a:cubicBezTo>
                  <a:cubicBezTo>
                    <a:pt x="202" y="2156"/>
                    <a:pt x="202" y="2138"/>
                    <a:pt x="220" y="2102"/>
                  </a:cubicBezTo>
                  <a:cubicBezTo>
                    <a:pt x="220" y="2083"/>
                    <a:pt x="238" y="2065"/>
                    <a:pt x="238" y="2028"/>
                  </a:cubicBezTo>
                  <a:cubicBezTo>
                    <a:pt x="256" y="1992"/>
                    <a:pt x="256" y="1955"/>
                    <a:pt x="275" y="1919"/>
                  </a:cubicBezTo>
                  <a:cubicBezTo>
                    <a:pt x="275" y="1901"/>
                    <a:pt x="293" y="1864"/>
                    <a:pt x="311" y="1809"/>
                  </a:cubicBezTo>
                  <a:cubicBezTo>
                    <a:pt x="311" y="1773"/>
                    <a:pt x="329" y="1736"/>
                    <a:pt x="329" y="1699"/>
                  </a:cubicBezTo>
                  <a:cubicBezTo>
                    <a:pt x="348" y="1663"/>
                    <a:pt x="366" y="1608"/>
                    <a:pt x="366" y="1572"/>
                  </a:cubicBezTo>
                  <a:cubicBezTo>
                    <a:pt x="384" y="1517"/>
                    <a:pt x="421" y="1407"/>
                    <a:pt x="457" y="1243"/>
                  </a:cubicBezTo>
                  <a:cubicBezTo>
                    <a:pt x="512" y="1096"/>
                    <a:pt x="549" y="895"/>
                    <a:pt x="585" y="676"/>
                  </a:cubicBezTo>
                  <a:cubicBezTo>
                    <a:pt x="713" y="1096"/>
                    <a:pt x="823" y="1352"/>
                    <a:pt x="896" y="1462"/>
                  </a:cubicBezTo>
                  <a:cubicBezTo>
                    <a:pt x="951" y="1535"/>
                    <a:pt x="1006" y="1553"/>
                    <a:pt x="1060" y="1553"/>
                  </a:cubicBezTo>
                  <a:cubicBezTo>
                    <a:pt x="1115" y="1553"/>
                    <a:pt x="1188" y="1517"/>
                    <a:pt x="1280" y="1407"/>
                  </a:cubicBezTo>
                  <a:cubicBezTo>
                    <a:pt x="1371" y="1316"/>
                    <a:pt x="1609" y="1023"/>
                    <a:pt x="2011" y="530"/>
                  </a:cubicBezTo>
                  <a:lnTo>
                    <a:pt x="2011" y="530"/>
                  </a:lnTo>
                  <a:cubicBezTo>
                    <a:pt x="1919" y="768"/>
                    <a:pt x="1846" y="1042"/>
                    <a:pt x="1773" y="1352"/>
                  </a:cubicBezTo>
                  <a:cubicBezTo>
                    <a:pt x="1700" y="1663"/>
                    <a:pt x="1663" y="1864"/>
                    <a:pt x="1663" y="1937"/>
                  </a:cubicBezTo>
                  <a:cubicBezTo>
                    <a:pt x="1663" y="2028"/>
                    <a:pt x="1663" y="2102"/>
                    <a:pt x="1700" y="2156"/>
                  </a:cubicBezTo>
                  <a:cubicBezTo>
                    <a:pt x="1718" y="2193"/>
                    <a:pt x="1755" y="2229"/>
                    <a:pt x="1773" y="2229"/>
                  </a:cubicBezTo>
                  <a:cubicBezTo>
                    <a:pt x="1810" y="2229"/>
                    <a:pt x="1846" y="2156"/>
                    <a:pt x="1864" y="2047"/>
                  </a:cubicBezTo>
                  <a:cubicBezTo>
                    <a:pt x="1883" y="1974"/>
                    <a:pt x="1901" y="1919"/>
                    <a:pt x="1919" y="1846"/>
                  </a:cubicBezTo>
                  <a:cubicBezTo>
                    <a:pt x="1938" y="1773"/>
                    <a:pt x="1956" y="1681"/>
                    <a:pt x="1992" y="1590"/>
                  </a:cubicBezTo>
                  <a:cubicBezTo>
                    <a:pt x="2011" y="1480"/>
                    <a:pt x="2029" y="1389"/>
                    <a:pt x="2047" y="1316"/>
                  </a:cubicBezTo>
                  <a:cubicBezTo>
                    <a:pt x="2065" y="1243"/>
                    <a:pt x="2102" y="1151"/>
                    <a:pt x="2139" y="1023"/>
                  </a:cubicBezTo>
                  <a:cubicBezTo>
                    <a:pt x="2175" y="895"/>
                    <a:pt x="2193" y="804"/>
                    <a:pt x="2212" y="749"/>
                  </a:cubicBezTo>
                  <a:cubicBezTo>
                    <a:pt x="2230" y="694"/>
                    <a:pt x="2248" y="621"/>
                    <a:pt x="2267" y="548"/>
                  </a:cubicBezTo>
                  <a:cubicBezTo>
                    <a:pt x="2285" y="457"/>
                    <a:pt x="2303" y="402"/>
                    <a:pt x="2303" y="347"/>
                  </a:cubicBezTo>
                  <a:cubicBezTo>
                    <a:pt x="2321" y="292"/>
                    <a:pt x="2321" y="256"/>
                    <a:pt x="2321" y="219"/>
                  </a:cubicBezTo>
                  <a:cubicBezTo>
                    <a:pt x="2321" y="183"/>
                    <a:pt x="2303" y="128"/>
                    <a:pt x="2267" y="91"/>
                  </a:cubicBezTo>
                  <a:cubicBezTo>
                    <a:pt x="2212" y="55"/>
                    <a:pt x="2175" y="37"/>
                    <a:pt x="2139" y="37"/>
                  </a:cubicBezTo>
                  <a:cubicBezTo>
                    <a:pt x="2102" y="37"/>
                    <a:pt x="2029" y="73"/>
                    <a:pt x="1956" y="183"/>
                  </a:cubicBezTo>
                  <a:cubicBezTo>
                    <a:pt x="1864" y="274"/>
                    <a:pt x="1737" y="439"/>
                    <a:pt x="1554" y="676"/>
                  </a:cubicBezTo>
                  <a:cubicBezTo>
                    <a:pt x="1371" y="914"/>
                    <a:pt x="1225" y="1096"/>
                    <a:pt x="1097" y="1224"/>
                  </a:cubicBezTo>
                  <a:cubicBezTo>
                    <a:pt x="1006" y="1042"/>
                    <a:pt x="914" y="841"/>
                    <a:pt x="841" y="640"/>
                  </a:cubicBezTo>
                  <a:cubicBezTo>
                    <a:pt x="768" y="439"/>
                    <a:pt x="731" y="311"/>
                    <a:pt x="731" y="238"/>
                  </a:cubicBezTo>
                  <a:cubicBezTo>
                    <a:pt x="713" y="183"/>
                    <a:pt x="695" y="128"/>
                    <a:pt x="622" y="73"/>
                  </a:cubicBezTo>
                  <a:cubicBezTo>
                    <a:pt x="549" y="18"/>
                    <a:pt x="512" y="0"/>
                    <a:pt x="4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2"/>
            <p:cNvSpPr/>
            <p:nvPr/>
          </p:nvSpPr>
          <p:spPr>
            <a:xfrm>
              <a:off x="1435050" y="2434900"/>
              <a:ext cx="41150" cy="57575"/>
            </a:xfrm>
            <a:custGeom>
              <a:avLst/>
              <a:gdLst/>
              <a:ahLst/>
              <a:cxnLst/>
              <a:rect l="l" t="t" r="r" b="b"/>
              <a:pathLst>
                <a:path w="1646" h="2303" extrusionOk="0">
                  <a:moveTo>
                    <a:pt x="1006" y="274"/>
                  </a:moveTo>
                  <a:cubicBezTo>
                    <a:pt x="1097" y="274"/>
                    <a:pt x="1189" y="311"/>
                    <a:pt x="1262" y="366"/>
                  </a:cubicBezTo>
                  <a:cubicBezTo>
                    <a:pt x="1335" y="421"/>
                    <a:pt x="1371" y="494"/>
                    <a:pt x="1371" y="603"/>
                  </a:cubicBezTo>
                  <a:cubicBezTo>
                    <a:pt x="1371" y="731"/>
                    <a:pt x="1280" y="859"/>
                    <a:pt x="1134" y="969"/>
                  </a:cubicBezTo>
                  <a:cubicBezTo>
                    <a:pt x="969" y="1097"/>
                    <a:pt x="768" y="1188"/>
                    <a:pt x="512" y="1261"/>
                  </a:cubicBezTo>
                  <a:cubicBezTo>
                    <a:pt x="622" y="877"/>
                    <a:pt x="659" y="622"/>
                    <a:pt x="659" y="494"/>
                  </a:cubicBezTo>
                  <a:cubicBezTo>
                    <a:pt x="659" y="457"/>
                    <a:pt x="659" y="421"/>
                    <a:pt x="640" y="366"/>
                  </a:cubicBezTo>
                  <a:cubicBezTo>
                    <a:pt x="787" y="311"/>
                    <a:pt x="896" y="274"/>
                    <a:pt x="1006" y="274"/>
                  </a:cubicBezTo>
                  <a:close/>
                  <a:moveTo>
                    <a:pt x="951" y="0"/>
                  </a:moveTo>
                  <a:cubicBezTo>
                    <a:pt x="805" y="0"/>
                    <a:pt x="677" y="37"/>
                    <a:pt x="531" y="92"/>
                  </a:cubicBezTo>
                  <a:cubicBezTo>
                    <a:pt x="385" y="128"/>
                    <a:pt x="311" y="183"/>
                    <a:pt x="311" y="238"/>
                  </a:cubicBezTo>
                  <a:cubicBezTo>
                    <a:pt x="311" y="274"/>
                    <a:pt x="330" y="311"/>
                    <a:pt x="385" y="366"/>
                  </a:cubicBezTo>
                  <a:cubicBezTo>
                    <a:pt x="385" y="622"/>
                    <a:pt x="275" y="1060"/>
                    <a:pt x="92" y="1700"/>
                  </a:cubicBezTo>
                  <a:cubicBezTo>
                    <a:pt x="19" y="1901"/>
                    <a:pt x="1" y="2029"/>
                    <a:pt x="1" y="2083"/>
                  </a:cubicBezTo>
                  <a:cubicBezTo>
                    <a:pt x="1" y="2120"/>
                    <a:pt x="19" y="2175"/>
                    <a:pt x="56" y="2230"/>
                  </a:cubicBezTo>
                  <a:cubicBezTo>
                    <a:pt x="92" y="2266"/>
                    <a:pt x="129" y="2303"/>
                    <a:pt x="165" y="2303"/>
                  </a:cubicBezTo>
                  <a:cubicBezTo>
                    <a:pt x="184" y="2303"/>
                    <a:pt x="293" y="2029"/>
                    <a:pt x="439" y="1499"/>
                  </a:cubicBezTo>
                  <a:cubicBezTo>
                    <a:pt x="805" y="1444"/>
                    <a:pt x="1097" y="1316"/>
                    <a:pt x="1317" y="1151"/>
                  </a:cubicBezTo>
                  <a:cubicBezTo>
                    <a:pt x="1536" y="1005"/>
                    <a:pt x="1645" y="804"/>
                    <a:pt x="1645" y="567"/>
                  </a:cubicBezTo>
                  <a:cubicBezTo>
                    <a:pt x="1645" y="402"/>
                    <a:pt x="1572" y="274"/>
                    <a:pt x="1444" y="165"/>
                  </a:cubicBezTo>
                  <a:cubicBezTo>
                    <a:pt x="1317" y="55"/>
                    <a:pt x="1152" y="0"/>
                    <a:pt x="9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2"/>
            <p:cNvSpPr/>
            <p:nvPr/>
          </p:nvSpPr>
          <p:spPr>
            <a:xfrm>
              <a:off x="1479825" y="2436275"/>
              <a:ext cx="43425" cy="55750"/>
            </a:xfrm>
            <a:custGeom>
              <a:avLst/>
              <a:gdLst/>
              <a:ahLst/>
              <a:cxnLst/>
              <a:rect l="l" t="t" r="r" b="b"/>
              <a:pathLst>
                <a:path w="1737" h="2230" extrusionOk="0">
                  <a:moveTo>
                    <a:pt x="1006" y="0"/>
                  </a:moveTo>
                  <a:cubicBezTo>
                    <a:pt x="585" y="0"/>
                    <a:pt x="311" y="18"/>
                    <a:pt x="183" y="18"/>
                  </a:cubicBezTo>
                  <a:cubicBezTo>
                    <a:pt x="74" y="37"/>
                    <a:pt x="1" y="55"/>
                    <a:pt x="1" y="91"/>
                  </a:cubicBezTo>
                  <a:cubicBezTo>
                    <a:pt x="1" y="146"/>
                    <a:pt x="19" y="183"/>
                    <a:pt x="55" y="219"/>
                  </a:cubicBezTo>
                  <a:cubicBezTo>
                    <a:pt x="92" y="274"/>
                    <a:pt x="129" y="292"/>
                    <a:pt x="165" y="292"/>
                  </a:cubicBezTo>
                  <a:lnTo>
                    <a:pt x="713" y="274"/>
                  </a:lnTo>
                  <a:lnTo>
                    <a:pt x="713" y="274"/>
                  </a:lnTo>
                  <a:cubicBezTo>
                    <a:pt x="695" y="475"/>
                    <a:pt x="622" y="804"/>
                    <a:pt x="512" y="1261"/>
                  </a:cubicBezTo>
                  <a:cubicBezTo>
                    <a:pt x="403" y="1718"/>
                    <a:pt x="330" y="1955"/>
                    <a:pt x="330" y="2010"/>
                  </a:cubicBezTo>
                  <a:cubicBezTo>
                    <a:pt x="330" y="2065"/>
                    <a:pt x="366" y="2102"/>
                    <a:pt x="403" y="2156"/>
                  </a:cubicBezTo>
                  <a:cubicBezTo>
                    <a:pt x="439" y="2211"/>
                    <a:pt x="476" y="2229"/>
                    <a:pt x="512" y="2229"/>
                  </a:cubicBezTo>
                  <a:cubicBezTo>
                    <a:pt x="531" y="2229"/>
                    <a:pt x="549" y="2175"/>
                    <a:pt x="585" y="2065"/>
                  </a:cubicBezTo>
                  <a:cubicBezTo>
                    <a:pt x="604" y="1992"/>
                    <a:pt x="622" y="1901"/>
                    <a:pt x="659" y="1754"/>
                  </a:cubicBezTo>
                  <a:cubicBezTo>
                    <a:pt x="695" y="1608"/>
                    <a:pt x="713" y="1498"/>
                    <a:pt x="732" y="1444"/>
                  </a:cubicBezTo>
                  <a:cubicBezTo>
                    <a:pt x="896" y="786"/>
                    <a:pt x="987" y="420"/>
                    <a:pt x="987" y="329"/>
                  </a:cubicBezTo>
                  <a:cubicBezTo>
                    <a:pt x="987" y="311"/>
                    <a:pt x="987" y="292"/>
                    <a:pt x="969" y="256"/>
                  </a:cubicBezTo>
                  <a:lnTo>
                    <a:pt x="969" y="256"/>
                  </a:lnTo>
                  <a:cubicBezTo>
                    <a:pt x="1097" y="274"/>
                    <a:pt x="1207" y="274"/>
                    <a:pt x="1335" y="274"/>
                  </a:cubicBezTo>
                  <a:cubicBezTo>
                    <a:pt x="1463" y="292"/>
                    <a:pt x="1554" y="292"/>
                    <a:pt x="1627" y="292"/>
                  </a:cubicBezTo>
                  <a:cubicBezTo>
                    <a:pt x="1700" y="292"/>
                    <a:pt x="1737" y="274"/>
                    <a:pt x="1737" y="238"/>
                  </a:cubicBezTo>
                  <a:cubicBezTo>
                    <a:pt x="1737" y="183"/>
                    <a:pt x="1664" y="128"/>
                    <a:pt x="1536" y="73"/>
                  </a:cubicBezTo>
                  <a:cubicBezTo>
                    <a:pt x="1389" y="37"/>
                    <a:pt x="1207" y="0"/>
                    <a:pt x="1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2"/>
            <p:cNvSpPr/>
            <p:nvPr/>
          </p:nvSpPr>
          <p:spPr>
            <a:xfrm>
              <a:off x="1523225" y="2436275"/>
              <a:ext cx="16475" cy="55750"/>
            </a:xfrm>
            <a:custGeom>
              <a:avLst/>
              <a:gdLst/>
              <a:ahLst/>
              <a:cxnLst/>
              <a:rect l="l" t="t" r="r" b="b"/>
              <a:pathLst>
                <a:path w="659" h="2230" extrusionOk="0">
                  <a:moveTo>
                    <a:pt x="458" y="0"/>
                  </a:moveTo>
                  <a:cubicBezTo>
                    <a:pt x="421" y="0"/>
                    <a:pt x="403" y="0"/>
                    <a:pt x="384" y="18"/>
                  </a:cubicBezTo>
                  <a:cubicBezTo>
                    <a:pt x="384" y="37"/>
                    <a:pt x="384" y="55"/>
                    <a:pt x="384" y="91"/>
                  </a:cubicBezTo>
                  <a:cubicBezTo>
                    <a:pt x="384" y="219"/>
                    <a:pt x="311" y="567"/>
                    <a:pt x="183" y="1115"/>
                  </a:cubicBezTo>
                  <a:cubicBezTo>
                    <a:pt x="55" y="1663"/>
                    <a:pt x="1" y="1974"/>
                    <a:pt x="1" y="2010"/>
                  </a:cubicBezTo>
                  <a:cubicBezTo>
                    <a:pt x="1" y="2047"/>
                    <a:pt x="19" y="2102"/>
                    <a:pt x="55" y="2156"/>
                  </a:cubicBezTo>
                  <a:cubicBezTo>
                    <a:pt x="92" y="2211"/>
                    <a:pt x="129" y="2229"/>
                    <a:pt x="165" y="2229"/>
                  </a:cubicBezTo>
                  <a:cubicBezTo>
                    <a:pt x="183" y="2229"/>
                    <a:pt x="220" y="2156"/>
                    <a:pt x="257" y="2047"/>
                  </a:cubicBezTo>
                  <a:cubicBezTo>
                    <a:pt x="275" y="1974"/>
                    <a:pt x="293" y="1901"/>
                    <a:pt x="293" y="1846"/>
                  </a:cubicBezTo>
                  <a:cubicBezTo>
                    <a:pt x="311" y="1791"/>
                    <a:pt x="330" y="1718"/>
                    <a:pt x="366" y="1608"/>
                  </a:cubicBezTo>
                  <a:cubicBezTo>
                    <a:pt x="384" y="1498"/>
                    <a:pt x="403" y="1407"/>
                    <a:pt x="421" y="1352"/>
                  </a:cubicBezTo>
                  <a:cubicBezTo>
                    <a:pt x="567" y="731"/>
                    <a:pt x="659" y="384"/>
                    <a:pt x="659" y="311"/>
                  </a:cubicBezTo>
                  <a:cubicBezTo>
                    <a:pt x="659" y="238"/>
                    <a:pt x="622" y="164"/>
                    <a:pt x="567" y="91"/>
                  </a:cubicBezTo>
                  <a:cubicBezTo>
                    <a:pt x="531" y="18"/>
                    <a:pt x="494" y="0"/>
                    <a:pt x="4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2"/>
            <p:cNvSpPr/>
            <p:nvPr/>
          </p:nvSpPr>
          <p:spPr>
            <a:xfrm>
              <a:off x="1546975" y="2435800"/>
              <a:ext cx="42975" cy="56225"/>
            </a:xfrm>
            <a:custGeom>
              <a:avLst/>
              <a:gdLst/>
              <a:ahLst/>
              <a:cxnLst/>
              <a:rect l="l" t="t" r="r" b="b"/>
              <a:pathLst>
                <a:path w="1719" h="2249" extrusionOk="0">
                  <a:moveTo>
                    <a:pt x="1097" y="275"/>
                  </a:moveTo>
                  <a:cubicBezTo>
                    <a:pt x="1189" y="275"/>
                    <a:pt x="1262" y="330"/>
                    <a:pt x="1317" y="421"/>
                  </a:cubicBezTo>
                  <a:cubicBezTo>
                    <a:pt x="1390" y="531"/>
                    <a:pt x="1426" y="659"/>
                    <a:pt x="1426" y="823"/>
                  </a:cubicBezTo>
                  <a:cubicBezTo>
                    <a:pt x="1426" y="988"/>
                    <a:pt x="1371" y="1170"/>
                    <a:pt x="1262" y="1353"/>
                  </a:cubicBezTo>
                  <a:cubicBezTo>
                    <a:pt x="1170" y="1536"/>
                    <a:pt x="1043" y="1682"/>
                    <a:pt x="915" y="1810"/>
                  </a:cubicBezTo>
                  <a:cubicBezTo>
                    <a:pt x="768" y="1938"/>
                    <a:pt x="641" y="1993"/>
                    <a:pt x="531" y="1993"/>
                  </a:cubicBezTo>
                  <a:cubicBezTo>
                    <a:pt x="476" y="1993"/>
                    <a:pt x="403" y="1956"/>
                    <a:pt x="366" y="1883"/>
                  </a:cubicBezTo>
                  <a:cubicBezTo>
                    <a:pt x="312" y="1810"/>
                    <a:pt x="275" y="1718"/>
                    <a:pt x="275" y="1609"/>
                  </a:cubicBezTo>
                  <a:cubicBezTo>
                    <a:pt x="275" y="1408"/>
                    <a:pt x="330" y="1207"/>
                    <a:pt x="439" y="988"/>
                  </a:cubicBezTo>
                  <a:cubicBezTo>
                    <a:pt x="531" y="768"/>
                    <a:pt x="659" y="604"/>
                    <a:pt x="787" y="476"/>
                  </a:cubicBezTo>
                  <a:cubicBezTo>
                    <a:pt x="915" y="330"/>
                    <a:pt x="1024" y="275"/>
                    <a:pt x="1097" y="275"/>
                  </a:cubicBezTo>
                  <a:close/>
                  <a:moveTo>
                    <a:pt x="1079" y="1"/>
                  </a:moveTo>
                  <a:cubicBezTo>
                    <a:pt x="969" y="1"/>
                    <a:pt x="860" y="56"/>
                    <a:pt x="732" y="147"/>
                  </a:cubicBezTo>
                  <a:cubicBezTo>
                    <a:pt x="604" y="238"/>
                    <a:pt x="476" y="366"/>
                    <a:pt x="366" y="512"/>
                  </a:cubicBezTo>
                  <a:cubicBezTo>
                    <a:pt x="257" y="659"/>
                    <a:pt x="165" y="823"/>
                    <a:pt x="92" y="1024"/>
                  </a:cubicBezTo>
                  <a:cubicBezTo>
                    <a:pt x="19" y="1225"/>
                    <a:pt x="1" y="1426"/>
                    <a:pt x="1" y="1627"/>
                  </a:cubicBezTo>
                  <a:cubicBezTo>
                    <a:pt x="1" y="1773"/>
                    <a:pt x="37" y="1901"/>
                    <a:pt x="147" y="2047"/>
                  </a:cubicBezTo>
                  <a:cubicBezTo>
                    <a:pt x="257" y="2175"/>
                    <a:pt x="385" y="2248"/>
                    <a:pt x="513" y="2248"/>
                  </a:cubicBezTo>
                  <a:cubicBezTo>
                    <a:pt x="714" y="2248"/>
                    <a:pt x="896" y="2175"/>
                    <a:pt x="1097" y="2011"/>
                  </a:cubicBezTo>
                  <a:cubicBezTo>
                    <a:pt x="1280" y="1865"/>
                    <a:pt x="1426" y="1664"/>
                    <a:pt x="1536" y="1444"/>
                  </a:cubicBezTo>
                  <a:cubicBezTo>
                    <a:pt x="1664" y="1207"/>
                    <a:pt x="1719" y="1006"/>
                    <a:pt x="1719" y="787"/>
                  </a:cubicBezTo>
                  <a:cubicBezTo>
                    <a:pt x="1719" y="586"/>
                    <a:pt x="1646" y="403"/>
                    <a:pt x="1536" y="238"/>
                  </a:cubicBezTo>
                  <a:cubicBezTo>
                    <a:pt x="1408" y="74"/>
                    <a:pt x="1262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2"/>
            <p:cNvSpPr/>
            <p:nvPr/>
          </p:nvSpPr>
          <p:spPr>
            <a:xfrm>
              <a:off x="1595875" y="2435800"/>
              <a:ext cx="47075" cy="56225"/>
            </a:xfrm>
            <a:custGeom>
              <a:avLst/>
              <a:gdLst/>
              <a:ahLst/>
              <a:cxnLst/>
              <a:rect l="l" t="t" r="r" b="b"/>
              <a:pathLst>
                <a:path w="1883" h="2249" extrusionOk="0">
                  <a:moveTo>
                    <a:pt x="475" y="1"/>
                  </a:moveTo>
                  <a:cubicBezTo>
                    <a:pt x="439" y="1"/>
                    <a:pt x="421" y="37"/>
                    <a:pt x="421" y="110"/>
                  </a:cubicBezTo>
                  <a:cubicBezTo>
                    <a:pt x="421" y="238"/>
                    <a:pt x="347" y="586"/>
                    <a:pt x="201" y="1134"/>
                  </a:cubicBezTo>
                  <a:cubicBezTo>
                    <a:pt x="55" y="1682"/>
                    <a:pt x="0" y="1974"/>
                    <a:pt x="0" y="2029"/>
                  </a:cubicBezTo>
                  <a:cubicBezTo>
                    <a:pt x="0" y="2084"/>
                    <a:pt x="19" y="2139"/>
                    <a:pt x="55" y="2175"/>
                  </a:cubicBezTo>
                  <a:cubicBezTo>
                    <a:pt x="92" y="2230"/>
                    <a:pt x="128" y="2248"/>
                    <a:pt x="146" y="2248"/>
                  </a:cubicBezTo>
                  <a:cubicBezTo>
                    <a:pt x="165" y="2248"/>
                    <a:pt x="201" y="2212"/>
                    <a:pt x="220" y="2121"/>
                  </a:cubicBezTo>
                  <a:cubicBezTo>
                    <a:pt x="238" y="2047"/>
                    <a:pt x="293" y="1846"/>
                    <a:pt x="366" y="1536"/>
                  </a:cubicBezTo>
                  <a:cubicBezTo>
                    <a:pt x="457" y="1225"/>
                    <a:pt x="530" y="933"/>
                    <a:pt x="585" y="695"/>
                  </a:cubicBezTo>
                  <a:cubicBezTo>
                    <a:pt x="896" y="1481"/>
                    <a:pt x="1097" y="1956"/>
                    <a:pt x="1151" y="2102"/>
                  </a:cubicBezTo>
                  <a:cubicBezTo>
                    <a:pt x="1170" y="2157"/>
                    <a:pt x="1206" y="2175"/>
                    <a:pt x="1243" y="2212"/>
                  </a:cubicBezTo>
                  <a:cubicBezTo>
                    <a:pt x="1279" y="2248"/>
                    <a:pt x="1298" y="2248"/>
                    <a:pt x="1334" y="2248"/>
                  </a:cubicBezTo>
                  <a:cubicBezTo>
                    <a:pt x="1407" y="2248"/>
                    <a:pt x="1499" y="2121"/>
                    <a:pt x="1590" y="1846"/>
                  </a:cubicBezTo>
                  <a:cubicBezTo>
                    <a:pt x="1681" y="1572"/>
                    <a:pt x="1755" y="1262"/>
                    <a:pt x="1809" y="951"/>
                  </a:cubicBezTo>
                  <a:cubicBezTo>
                    <a:pt x="1864" y="622"/>
                    <a:pt x="1882" y="366"/>
                    <a:pt x="1882" y="202"/>
                  </a:cubicBezTo>
                  <a:cubicBezTo>
                    <a:pt x="1882" y="165"/>
                    <a:pt x="1864" y="110"/>
                    <a:pt x="1809" y="74"/>
                  </a:cubicBezTo>
                  <a:cubicBezTo>
                    <a:pt x="1773" y="19"/>
                    <a:pt x="1718" y="1"/>
                    <a:pt x="1681" y="1"/>
                  </a:cubicBezTo>
                  <a:cubicBezTo>
                    <a:pt x="1645" y="1"/>
                    <a:pt x="1627" y="37"/>
                    <a:pt x="1627" y="129"/>
                  </a:cubicBezTo>
                  <a:cubicBezTo>
                    <a:pt x="1627" y="147"/>
                    <a:pt x="1608" y="275"/>
                    <a:pt x="1590" y="512"/>
                  </a:cubicBezTo>
                  <a:cubicBezTo>
                    <a:pt x="1535" y="1024"/>
                    <a:pt x="1444" y="1463"/>
                    <a:pt x="1316" y="1828"/>
                  </a:cubicBezTo>
                  <a:cubicBezTo>
                    <a:pt x="1225" y="1627"/>
                    <a:pt x="1005" y="1079"/>
                    <a:pt x="658" y="183"/>
                  </a:cubicBezTo>
                  <a:cubicBezTo>
                    <a:pt x="640" y="147"/>
                    <a:pt x="603" y="92"/>
                    <a:pt x="567" y="56"/>
                  </a:cubicBezTo>
                  <a:cubicBezTo>
                    <a:pt x="530" y="19"/>
                    <a:pt x="494" y="1"/>
                    <a:pt x="4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2"/>
            <p:cNvSpPr/>
            <p:nvPr/>
          </p:nvSpPr>
          <p:spPr>
            <a:xfrm>
              <a:off x="1254150" y="2532200"/>
              <a:ext cx="16475" cy="55750"/>
            </a:xfrm>
            <a:custGeom>
              <a:avLst/>
              <a:gdLst/>
              <a:ahLst/>
              <a:cxnLst/>
              <a:rect l="l" t="t" r="r" b="b"/>
              <a:pathLst>
                <a:path w="659" h="2230" extrusionOk="0">
                  <a:moveTo>
                    <a:pt x="457" y="1"/>
                  </a:moveTo>
                  <a:cubicBezTo>
                    <a:pt x="439" y="1"/>
                    <a:pt x="421" y="1"/>
                    <a:pt x="402" y="19"/>
                  </a:cubicBezTo>
                  <a:cubicBezTo>
                    <a:pt x="402" y="37"/>
                    <a:pt x="384" y="55"/>
                    <a:pt x="384" y="92"/>
                  </a:cubicBezTo>
                  <a:cubicBezTo>
                    <a:pt x="384" y="220"/>
                    <a:pt x="329" y="567"/>
                    <a:pt x="201" y="1115"/>
                  </a:cubicBezTo>
                  <a:cubicBezTo>
                    <a:pt x="73" y="1663"/>
                    <a:pt x="0" y="1974"/>
                    <a:pt x="0" y="2011"/>
                  </a:cubicBezTo>
                  <a:cubicBezTo>
                    <a:pt x="0" y="2047"/>
                    <a:pt x="37" y="2102"/>
                    <a:pt x="73" y="2157"/>
                  </a:cubicBezTo>
                  <a:cubicBezTo>
                    <a:pt x="110" y="2212"/>
                    <a:pt x="146" y="2230"/>
                    <a:pt x="165" y="2230"/>
                  </a:cubicBezTo>
                  <a:cubicBezTo>
                    <a:pt x="201" y="2230"/>
                    <a:pt x="220" y="2157"/>
                    <a:pt x="256" y="2047"/>
                  </a:cubicBezTo>
                  <a:cubicBezTo>
                    <a:pt x="274" y="1974"/>
                    <a:pt x="293" y="1901"/>
                    <a:pt x="311" y="1846"/>
                  </a:cubicBezTo>
                  <a:cubicBezTo>
                    <a:pt x="329" y="1791"/>
                    <a:pt x="348" y="1718"/>
                    <a:pt x="366" y="1609"/>
                  </a:cubicBezTo>
                  <a:cubicBezTo>
                    <a:pt x="402" y="1499"/>
                    <a:pt x="421" y="1408"/>
                    <a:pt x="439" y="1353"/>
                  </a:cubicBezTo>
                  <a:cubicBezTo>
                    <a:pt x="585" y="731"/>
                    <a:pt x="658" y="384"/>
                    <a:pt x="658" y="311"/>
                  </a:cubicBezTo>
                  <a:cubicBezTo>
                    <a:pt x="658" y="238"/>
                    <a:pt x="640" y="165"/>
                    <a:pt x="585" y="92"/>
                  </a:cubicBezTo>
                  <a:cubicBezTo>
                    <a:pt x="530" y="19"/>
                    <a:pt x="494" y="1"/>
                    <a:pt x="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2"/>
            <p:cNvSpPr/>
            <p:nvPr/>
          </p:nvSpPr>
          <p:spPr>
            <a:xfrm>
              <a:off x="1277900" y="2531750"/>
              <a:ext cx="47550" cy="56200"/>
            </a:xfrm>
            <a:custGeom>
              <a:avLst/>
              <a:gdLst/>
              <a:ahLst/>
              <a:cxnLst/>
              <a:rect l="l" t="t" r="r" b="b"/>
              <a:pathLst>
                <a:path w="1902" h="2248" extrusionOk="0">
                  <a:moveTo>
                    <a:pt x="476" y="0"/>
                  </a:moveTo>
                  <a:cubicBezTo>
                    <a:pt x="439" y="0"/>
                    <a:pt x="421" y="37"/>
                    <a:pt x="421" y="110"/>
                  </a:cubicBezTo>
                  <a:cubicBezTo>
                    <a:pt x="421" y="238"/>
                    <a:pt x="348" y="585"/>
                    <a:pt x="202" y="1133"/>
                  </a:cubicBezTo>
                  <a:cubicBezTo>
                    <a:pt x="74" y="1681"/>
                    <a:pt x="1" y="1974"/>
                    <a:pt x="1" y="2029"/>
                  </a:cubicBezTo>
                  <a:cubicBezTo>
                    <a:pt x="1" y="2083"/>
                    <a:pt x="19" y="2138"/>
                    <a:pt x="55" y="2175"/>
                  </a:cubicBezTo>
                  <a:cubicBezTo>
                    <a:pt x="92" y="2230"/>
                    <a:pt x="128" y="2248"/>
                    <a:pt x="165" y="2248"/>
                  </a:cubicBezTo>
                  <a:cubicBezTo>
                    <a:pt x="183" y="2248"/>
                    <a:pt x="202" y="2211"/>
                    <a:pt x="220" y="2120"/>
                  </a:cubicBezTo>
                  <a:cubicBezTo>
                    <a:pt x="256" y="2047"/>
                    <a:pt x="311" y="1846"/>
                    <a:pt x="384" y="1535"/>
                  </a:cubicBezTo>
                  <a:cubicBezTo>
                    <a:pt x="457" y="1225"/>
                    <a:pt x="530" y="932"/>
                    <a:pt x="604" y="695"/>
                  </a:cubicBezTo>
                  <a:cubicBezTo>
                    <a:pt x="914" y="1480"/>
                    <a:pt x="1097" y="1956"/>
                    <a:pt x="1170" y="2102"/>
                  </a:cubicBezTo>
                  <a:cubicBezTo>
                    <a:pt x="1188" y="2157"/>
                    <a:pt x="1207" y="2175"/>
                    <a:pt x="1243" y="2211"/>
                  </a:cubicBezTo>
                  <a:cubicBezTo>
                    <a:pt x="1280" y="2248"/>
                    <a:pt x="1316" y="2248"/>
                    <a:pt x="1335" y="2248"/>
                  </a:cubicBezTo>
                  <a:cubicBezTo>
                    <a:pt x="1426" y="2248"/>
                    <a:pt x="1499" y="2120"/>
                    <a:pt x="1590" y="1846"/>
                  </a:cubicBezTo>
                  <a:cubicBezTo>
                    <a:pt x="1682" y="1572"/>
                    <a:pt x="1755" y="1261"/>
                    <a:pt x="1810" y="951"/>
                  </a:cubicBezTo>
                  <a:cubicBezTo>
                    <a:pt x="1864" y="622"/>
                    <a:pt x="1901" y="366"/>
                    <a:pt x="1901" y="201"/>
                  </a:cubicBezTo>
                  <a:cubicBezTo>
                    <a:pt x="1901" y="165"/>
                    <a:pt x="1864" y="110"/>
                    <a:pt x="1828" y="73"/>
                  </a:cubicBezTo>
                  <a:cubicBezTo>
                    <a:pt x="1773" y="19"/>
                    <a:pt x="1737" y="0"/>
                    <a:pt x="1700" y="0"/>
                  </a:cubicBezTo>
                  <a:cubicBezTo>
                    <a:pt x="1645" y="0"/>
                    <a:pt x="1627" y="37"/>
                    <a:pt x="1627" y="128"/>
                  </a:cubicBezTo>
                  <a:cubicBezTo>
                    <a:pt x="1627" y="146"/>
                    <a:pt x="1627" y="274"/>
                    <a:pt x="1590" y="512"/>
                  </a:cubicBezTo>
                  <a:cubicBezTo>
                    <a:pt x="1554" y="1024"/>
                    <a:pt x="1462" y="1462"/>
                    <a:pt x="1316" y="1828"/>
                  </a:cubicBezTo>
                  <a:cubicBezTo>
                    <a:pt x="1225" y="1627"/>
                    <a:pt x="1006" y="1078"/>
                    <a:pt x="658" y="183"/>
                  </a:cubicBezTo>
                  <a:cubicBezTo>
                    <a:pt x="640" y="146"/>
                    <a:pt x="622" y="92"/>
                    <a:pt x="567" y="55"/>
                  </a:cubicBezTo>
                  <a:cubicBezTo>
                    <a:pt x="530" y="19"/>
                    <a:pt x="494" y="0"/>
                    <a:pt x="4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2"/>
            <p:cNvSpPr/>
            <p:nvPr/>
          </p:nvSpPr>
          <p:spPr>
            <a:xfrm>
              <a:off x="1364250" y="2532200"/>
              <a:ext cx="58050" cy="55750"/>
            </a:xfrm>
            <a:custGeom>
              <a:avLst/>
              <a:gdLst/>
              <a:ahLst/>
              <a:cxnLst/>
              <a:rect l="l" t="t" r="r" b="b"/>
              <a:pathLst>
                <a:path w="2322" h="2230" extrusionOk="0">
                  <a:moveTo>
                    <a:pt x="475" y="1"/>
                  </a:moveTo>
                  <a:cubicBezTo>
                    <a:pt x="457" y="1"/>
                    <a:pt x="439" y="1"/>
                    <a:pt x="421" y="19"/>
                  </a:cubicBezTo>
                  <a:cubicBezTo>
                    <a:pt x="421" y="37"/>
                    <a:pt x="421" y="55"/>
                    <a:pt x="421" y="92"/>
                  </a:cubicBezTo>
                  <a:cubicBezTo>
                    <a:pt x="421" y="220"/>
                    <a:pt x="348" y="567"/>
                    <a:pt x="201" y="1097"/>
                  </a:cubicBezTo>
                  <a:cubicBezTo>
                    <a:pt x="73" y="1645"/>
                    <a:pt x="0" y="1938"/>
                    <a:pt x="0" y="1974"/>
                  </a:cubicBezTo>
                  <a:cubicBezTo>
                    <a:pt x="0" y="2029"/>
                    <a:pt x="19" y="2084"/>
                    <a:pt x="55" y="2139"/>
                  </a:cubicBezTo>
                  <a:cubicBezTo>
                    <a:pt x="92" y="2193"/>
                    <a:pt x="128" y="2230"/>
                    <a:pt x="165" y="2230"/>
                  </a:cubicBezTo>
                  <a:cubicBezTo>
                    <a:pt x="165" y="2230"/>
                    <a:pt x="183" y="2212"/>
                    <a:pt x="201" y="2175"/>
                  </a:cubicBezTo>
                  <a:cubicBezTo>
                    <a:pt x="201" y="2157"/>
                    <a:pt x="220" y="2139"/>
                    <a:pt x="220" y="2102"/>
                  </a:cubicBezTo>
                  <a:cubicBezTo>
                    <a:pt x="220" y="2084"/>
                    <a:pt x="238" y="2065"/>
                    <a:pt x="238" y="2029"/>
                  </a:cubicBezTo>
                  <a:cubicBezTo>
                    <a:pt x="256" y="1992"/>
                    <a:pt x="274" y="1956"/>
                    <a:pt x="274" y="1919"/>
                  </a:cubicBezTo>
                  <a:cubicBezTo>
                    <a:pt x="293" y="1901"/>
                    <a:pt x="293" y="1864"/>
                    <a:pt x="311" y="1810"/>
                  </a:cubicBezTo>
                  <a:cubicBezTo>
                    <a:pt x="329" y="1773"/>
                    <a:pt x="329" y="1737"/>
                    <a:pt x="348" y="1700"/>
                  </a:cubicBezTo>
                  <a:cubicBezTo>
                    <a:pt x="348" y="1663"/>
                    <a:pt x="366" y="1609"/>
                    <a:pt x="384" y="1572"/>
                  </a:cubicBezTo>
                  <a:cubicBezTo>
                    <a:pt x="384" y="1517"/>
                    <a:pt x="421" y="1408"/>
                    <a:pt x="457" y="1243"/>
                  </a:cubicBezTo>
                  <a:cubicBezTo>
                    <a:pt x="512" y="1097"/>
                    <a:pt x="549" y="896"/>
                    <a:pt x="585" y="677"/>
                  </a:cubicBezTo>
                  <a:cubicBezTo>
                    <a:pt x="713" y="1097"/>
                    <a:pt x="823" y="1353"/>
                    <a:pt x="896" y="1462"/>
                  </a:cubicBezTo>
                  <a:cubicBezTo>
                    <a:pt x="951" y="1536"/>
                    <a:pt x="1005" y="1554"/>
                    <a:pt x="1060" y="1554"/>
                  </a:cubicBezTo>
                  <a:cubicBezTo>
                    <a:pt x="1115" y="1554"/>
                    <a:pt x="1188" y="1517"/>
                    <a:pt x="1280" y="1408"/>
                  </a:cubicBezTo>
                  <a:cubicBezTo>
                    <a:pt x="1371" y="1316"/>
                    <a:pt x="1608" y="1024"/>
                    <a:pt x="2010" y="530"/>
                  </a:cubicBezTo>
                  <a:lnTo>
                    <a:pt x="2010" y="530"/>
                  </a:lnTo>
                  <a:cubicBezTo>
                    <a:pt x="1919" y="768"/>
                    <a:pt x="1846" y="1042"/>
                    <a:pt x="1773" y="1353"/>
                  </a:cubicBezTo>
                  <a:cubicBezTo>
                    <a:pt x="1700" y="1663"/>
                    <a:pt x="1663" y="1864"/>
                    <a:pt x="1663" y="1938"/>
                  </a:cubicBezTo>
                  <a:cubicBezTo>
                    <a:pt x="1663" y="2029"/>
                    <a:pt x="1682" y="2102"/>
                    <a:pt x="1700" y="2157"/>
                  </a:cubicBezTo>
                  <a:cubicBezTo>
                    <a:pt x="1736" y="2193"/>
                    <a:pt x="1755" y="2230"/>
                    <a:pt x="1791" y="2230"/>
                  </a:cubicBezTo>
                  <a:cubicBezTo>
                    <a:pt x="1809" y="2230"/>
                    <a:pt x="1846" y="2157"/>
                    <a:pt x="1883" y="2047"/>
                  </a:cubicBezTo>
                  <a:cubicBezTo>
                    <a:pt x="1901" y="1974"/>
                    <a:pt x="1919" y="1919"/>
                    <a:pt x="1919" y="1846"/>
                  </a:cubicBezTo>
                  <a:cubicBezTo>
                    <a:pt x="1937" y="1773"/>
                    <a:pt x="1956" y="1682"/>
                    <a:pt x="1992" y="1590"/>
                  </a:cubicBezTo>
                  <a:cubicBezTo>
                    <a:pt x="2010" y="1481"/>
                    <a:pt x="2029" y="1389"/>
                    <a:pt x="2065" y="1316"/>
                  </a:cubicBezTo>
                  <a:cubicBezTo>
                    <a:pt x="2084" y="1243"/>
                    <a:pt x="2102" y="1152"/>
                    <a:pt x="2138" y="1024"/>
                  </a:cubicBezTo>
                  <a:cubicBezTo>
                    <a:pt x="2175" y="896"/>
                    <a:pt x="2193" y="805"/>
                    <a:pt x="2211" y="750"/>
                  </a:cubicBezTo>
                  <a:cubicBezTo>
                    <a:pt x="2230" y="695"/>
                    <a:pt x="2248" y="622"/>
                    <a:pt x="2266" y="549"/>
                  </a:cubicBezTo>
                  <a:cubicBezTo>
                    <a:pt x="2285" y="457"/>
                    <a:pt x="2303" y="403"/>
                    <a:pt x="2321" y="348"/>
                  </a:cubicBezTo>
                  <a:cubicBezTo>
                    <a:pt x="2321" y="293"/>
                    <a:pt x="2321" y="256"/>
                    <a:pt x="2321" y="220"/>
                  </a:cubicBezTo>
                  <a:cubicBezTo>
                    <a:pt x="2321" y="183"/>
                    <a:pt x="2303" y="128"/>
                    <a:pt x="2266" y="92"/>
                  </a:cubicBezTo>
                  <a:cubicBezTo>
                    <a:pt x="2230" y="55"/>
                    <a:pt x="2175" y="37"/>
                    <a:pt x="2138" y="37"/>
                  </a:cubicBezTo>
                  <a:cubicBezTo>
                    <a:pt x="2102" y="37"/>
                    <a:pt x="2047" y="74"/>
                    <a:pt x="1956" y="183"/>
                  </a:cubicBezTo>
                  <a:cubicBezTo>
                    <a:pt x="1864" y="275"/>
                    <a:pt x="1736" y="439"/>
                    <a:pt x="1554" y="677"/>
                  </a:cubicBezTo>
                  <a:cubicBezTo>
                    <a:pt x="1371" y="914"/>
                    <a:pt x="1225" y="1097"/>
                    <a:pt x="1097" y="1225"/>
                  </a:cubicBezTo>
                  <a:cubicBezTo>
                    <a:pt x="1005" y="1042"/>
                    <a:pt x="932" y="841"/>
                    <a:pt x="859" y="640"/>
                  </a:cubicBezTo>
                  <a:cubicBezTo>
                    <a:pt x="786" y="439"/>
                    <a:pt x="731" y="311"/>
                    <a:pt x="731" y="238"/>
                  </a:cubicBezTo>
                  <a:cubicBezTo>
                    <a:pt x="731" y="183"/>
                    <a:pt x="695" y="128"/>
                    <a:pt x="622" y="74"/>
                  </a:cubicBezTo>
                  <a:cubicBezTo>
                    <a:pt x="567" y="19"/>
                    <a:pt x="512" y="1"/>
                    <a:pt x="4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2"/>
            <p:cNvSpPr/>
            <p:nvPr/>
          </p:nvSpPr>
          <p:spPr>
            <a:xfrm>
              <a:off x="1427750" y="2532650"/>
              <a:ext cx="43425" cy="55775"/>
            </a:xfrm>
            <a:custGeom>
              <a:avLst/>
              <a:gdLst/>
              <a:ahLst/>
              <a:cxnLst/>
              <a:rect l="l" t="t" r="r" b="b"/>
              <a:pathLst>
                <a:path w="1737" h="2231" extrusionOk="0">
                  <a:moveTo>
                    <a:pt x="1097" y="1"/>
                  </a:moveTo>
                  <a:cubicBezTo>
                    <a:pt x="677" y="1"/>
                    <a:pt x="439" y="37"/>
                    <a:pt x="402" y="110"/>
                  </a:cubicBezTo>
                  <a:cubicBezTo>
                    <a:pt x="402" y="147"/>
                    <a:pt x="384" y="165"/>
                    <a:pt x="384" y="184"/>
                  </a:cubicBezTo>
                  <a:cubicBezTo>
                    <a:pt x="384" y="348"/>
                    <a:pt x="366" y="567"/>
                    <a:pt x="293" y="805"/>
                  </a:cubicBezTo>
                  <a:cubicBezTo>
                    <a:pt x="238" y="1042"/>
                    <a:pt x="165" y="1262"/>
                    <a:pt x="110" y="1463"/>
                  </a:cubicBezTo>
                  <a:cubicBezTo>
                    <a:pt x="37" y="1682"/>
                    <a:pt x="0" y="1828"/>
                    <a:pt x="0" y="1920"/>
                  </a:cubicBezTo>
                  <a:cubicBezTo>
                    <a:pt x="0" y="2011"/>
                    <a:pt x="37" y="2084"/>
                    <a:pt x="110" y="2139"/>
                  </a:cubicBezTo>
                  <a:cubicBezTo>
                    <a:pt x="201" y="2194"/>
                    <a:pt x="275" y="2230"/>
                    <a:pt x="384" y="2230"/>
                  </a:cubicBezTo>
                  <a:cubicBezTo>
                    <a:pt x="603" y="2230"/>
                    <a:pt x="823" y="2175"/>
                    <a:pt x="1060" y="2102"/>
                  </a:cubicBezTo>
                  <a:cubicBezTo>
                    <a:pt x="1298" y="2029"/>
                    <a:pt x="1408" y="1938"/>
                    <a:pt x="1408" y="1865"/>
                  </a:cubicBezTo>
                  <a:cubicBezTo>
                    <a:pt x="1408" y="1828"/>
                    <a:pt x="1389" y="1792"/>
                    <a:pt x="1371" y="1792"/>
                  </a:cubicBezTo>
                  <a:cubicBezTo>
                    <a:pt x="1353" y="1792"/>
                    <a:pt x="1298" y="1810"/>
                    <a:pt x="1206" y="1828"/>
                  </a:cubicBezTo>
                  <a:cubicBezTo>
                    <a:pt x="896" y="1920"/>
                    <a:pt x="640" y="1956"/>
                    <a:pt x="384" y="1956"/>
                  </a:cubicBezTo>
                  <a:cubicBezTo>
                    <a:pt x="366" y="1956"/>
                    <a:pt x="348" y="1956"/>
                    <a:pt x="329" y="1938"/>
                  </a:cubicBezTo>
                  <a:cubicBezTo>
                    <a:pt x="311" y="1920"/>
                    <a:pt x="293" y="1901"/>
                    <a:pt x="293" y="1865"/>
                  </a:cubicBezTo>
                  <a:cubicBezTo>
                    <a:pt x="293" y="1792"/>
                    <a:pt x="366" y="1572"/>
                    <a:pt x="476" y="1207"/>
                  </a:cubicBezTo>
                  <a:cubicBezTo>
                    <a:pt x="695" y="1207"/>
                    <a:pt x="914" y="1189"/>
                    <a:pt x="1079" y="1152"/>
                  </a:cubicBezTo>
                  <a:cubicBezTo>
                    <a:pt x="1261" y="1116"/>
                    <a:pt x="1334" y="1061"/>
                    <a:pt x="1334" y="988"/>
                  </a:cubicBezTo>
                  <a:cubicBezTo>
                    <a:pt x="1334" y="951"/>
                    <a:pt x="1316" y="933"/>
                    <a:pt x="1243" y="933"/>
                  </a:cubicBezTo>
                  <a:cubicBezTo>
                    <a:pt x="1188" y="933"/>
                    <a:pt x="1097" y="951"/>
                    <a:pt x="969" y="951"/>
                  </a:cubicBezTo>
                  <a:cubicBezTo>
                    <a:pt x="841" y="969"/>
                    <a:pt x="750" y="969"/>
                    <a:pt x="677" y="969"/>
                  </a:cubicBezTo>
                  <a:lnTo>
                    <a:pt x="549" y="969"/>
                  </a:lnTo>
                  <a:cubicBezTo>
                    <a:pt x="622" y="677"/>
                    <a:pt x="658" y="458"/>
                    <a:pt x="658" y="311"/>
                  </a:cubicBezTo>
                  <a:cubicBezTo>
                    <a:pt x="859" y="275"/>
                    <a:pt x="987" y="257"/>
                    <a:pt x="1024" y="238"/>
                  </a:cubicBezTo>
                  <a:cubicBezTo>
                    <a:pt x="1079" y="238"/>
                    <a:pt x="1170" y="238"/>
                    <a:pt x="1298" y="220"/>
                  </a:cubicBezTo>
                  <a:cubicBezTo>
                    <a:pt x="1426" y="202"/>
                    <a:pt x="1535" y="202"/>
                    <a:pt x="1609" y="184"/>
                  </a:cubicBezTo>
                  <a:cubicBezTo>
                    <a:pt x="1700" y="165"/>
                    <a:pt x="1736" y="129"/>
                    <a:pt x="1736" y="92"/>
                  </a:cubicBezTo>
                  <a:cubicBezTo>
                    <a:pt x="1736" y="37"/>
                    <a:pt x="1535" y="1"/>
                    <a:pt x="10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2"/>
            <p:cNvSpPr/>
            <p:nvPr/>
          </p:nvSpPr>
          <p:spPr>
            <a:xfrm>
              <a:off x="1473900" y="2531750"/>
              <a:ext cx="47525" cy="56200"/>
            </a:xfrm>
            <a:custGeom>
              <a:avLst/>
              <a:gdLst/>
              <a:ahLst/>
              <a:cxnLst/>
              <a:rect l="l" t="t" r="r" b="b"/>
              <a:pathLst>
                <a:path w="1901" h="2248" extrusionOk="0">
                  <a:moveTo>
                    <a:pt x="475" y="0"/>
                  </a:moveTo>
                  <a:cubicBezTo>
                    <a:pt x="439" y="0"/>
                    <a:pt x="420" y="37"/>
                    <a:pt x="420" y="110"/>
                  </a:cubicBezTo>
                  <a:cubicBezTo>
                    <a:pt x="420" y="238"/>
                    <a:pt x="347" y="585"/>
                    <a:pt x="201" y="1133"/>
                  </a:cubicBezTo>
                  <a:cubicBezTo>
                    <a:pt x="73" y="1681"/>
                    <a:pt x="0" y="1974"/>
                    <a:pt x="0" y="2029"/>
                  </a:cubicBezTo>
                  <a:cubicBezTo>
                    <a:pt x="0" y="2083"/>
                    <a:pt x="18" y="2138"/>
                    <a:pt x="55" y="2175"/>
                  </a:cubicBezTo>
                  <a:cubicBezTo>
                    <a:pt x="91" y="2230"/>
                    <a:pt x="128" y="2248"/>
                    <a:pt x="165" y="2248"/>
                  </a:cubicBezTo>
                  <a:cubicBezTo>
                    <a:pt x="183" y="2248"/>
                    <a:pt x="201" y="2211"/>
                    <a:pt x="238" y="2120"/>
                  </a:cubicBezTo>
                  <a:cubicBezTo>
                    <a:pt x="256" y="2047"/>
                    <a:pt x="311" y="1846"/>
                    <a:pt x="384" y="1535"/>
                  </a:cubicBezTo>
                  <a:cubicBezTo>
                    <a:pt x="457" y="1225"/>
                    <a:pt x="530" y="932"/>
                    <a:pt x="603" y="695"/>
                  </a:cubicBezTo>
                  <a:cubicBezTo>
                    <a:pt x="914" y="1480"/>
                    <a:pt x="1097" y="1956"/>
                    <a:pt x="1170" y="2102"/>
                  </a:cubicBezTo>
                  <a:cubicBezTo>
                    <a:pt x="1188" y="2157"/>
                    <a:pt x="1206" y="2175"/>
                    <a:pt x="1243" y="2211"/>
                  </a:cubicBezTo>
                  <a:cubicBezTo>
                    <a:pt x="1279" y="2248"/>
                    <a:pt x="1316" y="2248"/>
                    <a:pt x="1334" y="2248"/>
                  </a:cubicBezTo>
                  <a:cubicBezTo>
                    <a:pt x="1425" y="2248"/>
                    <a:pt x="1499" y="2120"/>
                    <a:pt x="1590" y="1846"/>
                  </a:cubicBezTo>
                  <a:cubicBezTo>
                    <a:pt x="1681" y="1572"/>
                    <a:pt x="1754" y="1261"/>
                    <a:pt x="1809" y="951"/>
                  </a:cubicBezTo>
                  <a:cubicBezTo>
                    <a:pt x="1864" y="622"/>
                    <a:pt x="1901" y="366"/>
                    <a:pt x="1901" y="201"/>
                  </a:cubicBezTo>
                  <a:cubicBezTo>
                    <a:pt x="1901" y="165"/>
                    <a:pt x="1864" y="110"/>
                    <a:pt x="1827" y="73"/>
                  </a:cubicBezTo>
                  <a:cubicBezTo>
                    <a:pt x="1773" y="19"/>
                    <a:pt x="1736" y="0"/>
                    <a:pt x="1700" y="0"/>
                  </a:cubicBezTo>
                  <a:cubicBezTo>
                    <a:pt x="1663" y="0"/>
                    <a:pt x="1626" y="37"/>
                    <a:pt x="1626" y="128"/>
                  </a:cubicBezTo>
                  <a:cubicBezTo>
                    <a:pt x="1626" y="146"/>
                    <a:pt x="1626" y="274"/>
                    <a:pt x="1590" y="512"/>
                  </a:cubicBezTo>
                  <a:cubicBezTo>
                    <a:pt x="1553" y="1024"/>
                    <a:pt x="1462" y="1462"/>
                    <a:pt x="1316" y="1828"/>
                  </a:cubicBezTo>
                  <a:cubicBezTo>
                    <a:pt x="1224" y="1627"/>
                    <a:pt x="1005" y="1078"/>
                    <a:pt x="676" y="183"/>
                  </a:cubicBezTo>
                  <a:cubicBezTo>
                    <a:pt x="640" y="146"/>
                    <a:pt x="621" y="92"/>
                    <a:pt x="567" y="55"/>
                  </a:cubicBezTo>
                  <a:cubicBezTo>
                    <a:pt x="530" y="19"/>
                    <a:pt x="493" y="0"/>
                    <a:pt x="4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1" name="Google Shape;391;p32"/>
          <p:cNvSpPr txBox="1"/>
          <p:nvPr/>
        </p:nvSpPr>
        <p:spPr>
          <a:xfrm>
            <a:off x="5271925" y="4038350"/>
            <a:ext cx="3200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There is an extremely strong correlation between cigarette consumption and lung cancer.</a:t>
            </a:r>
            <a:endParaRPr sz="11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EBF28E28-9345-99F8-DD51-D6D87BFBA255}"/>
              </a:ext>
            </a:extLst>
          </p:cNvPr>
          <p:cNvSpPr txBox="1">
            <a:spLocks/>
          </p:cNvSpPr>
          <p:nvPr/>
        </p:nvSpPr>
        <p:spPr>
          <a:xfrm>
            <a:off x="230987" y="4895157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7A825B50-391D-7FF2-10CA-697F27DB83CD}"/>
              </a:ext>
            </a:extLst>
          </p:cNvPr>
          <p:cNvSpPr txBox="1"/>
          <p:nvPr/>
        </p:nvSpPr>
        <p:spPr>
          <a:xfrm>
            <a:off x="5883301" y="4931315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FA0BBF-AFDB-CFBD-20FA-773B98C514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650" y="529483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A5C546-E679-4B8E-D188-56F48F9D36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977" y="54505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grpSp>
        <p:nvGrpSpPr>
          <p:cNvPr id="397" name="Google Shape;397;p33"/>
          <p:cNvGrpSpPr/>
          <p:nvPr/>
        </p:nvGrpSpPr>
        <p:grpSpPr>
          <a:xfrm>
            <a:off x="426369" y="1005003"/>
            <a:ext cx="4238301" cy="3133491"/>
            <a:chOff x="1051369" y="880340"/>
            <a:chExt cx="4238301" cy="3133491"/>
          </a:xfrm>
        </p:grpSpPr>
        <p:sp>
          <p:nvSpPr>
            <p:cNvPr id="398" name="Google Shape;398;p33"/>
            <p:cNvSpPr/>
            <p:nvPr/>
          </p:nvSpPr>
          <p:spPr>
            <a:xfrm>
              <a:off x="3470514" y="3261214"/>
              <a:ext cx="220110" cy="749541"/>
            </a:xfrm>
            <a:custGeom>
              <a:avLst/>
              <a:gdLst/>
              <a:ahLst/>
              <a:cxnLst/>
              <a:rect l="l" t="t" r="r" b="b"/>
              <a:pathLst>
                <a:path w="7656" h="26071" extrusionOk="0">
                  <a:moveTo>
                    <a:pt x="0" y="1"/>
                  </a:moveTo>
                  <a:lnTo>
                    <a:pt x="0" y="26070"/>
                  </a:lnTo>
                  <a:lnTo>
                    <a:pt x="7655" y="26070"/>
                  </a:lnTo>
                  <a:lnTo>
                    <a:pt x="7655" y="1"/>
                  </a:lnTo>
                  <a:close/>
                </a:path>
              </a:pathLst>
            </a:custGeom>
            <a:solidFill>
              <a:srgbClr val="3887C8"/>
            </a:solidFill>
            <a:ln w="12050" cap="flat" cmpd="sng">
              <a:solidFill>
                <a:srgbClr val="3887C8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3"/>
            <p:cNvSpPr/>
            <p:nvPr/>
          </p:nvSpPr>
          <p:spPr>
            <a:xfrm>
              <a:off x="3698271" y="3538249"/>
              <a:ext cx="137022" cy="475582"/>
            </a:xfrm>
            <a:custGeom>
              <a:avLst/>
              <a:gdLst/>
              <a:ahLst/>
              <a:cxnLst/>
              <a:rect l="l" t="t" r="r" b="b"/>
              <a:pathLst>
                <a:path w="4766" h="16542" extrusionOk="0">
                  <a:moveTo>
                    <a:pt x="1" y="0"/>
                  </a:moveTo>
                  <a:lnTo>
                    <a:pt x="1" y="16541"/>
                  </a:lnTo>
                  <a:lnTo>
                    <a:pt x="4765" y="16541"/>
                  </a:lnTo>
                  <a:lnTo>
                    <a:pt x="4765" y="0"/>
                  </a:lnTo>
                  <a:close/>
                </a:path>
              </a:pathLst>
            </a:custGeom>
            <a:solidFill>
              <a:srgbClr val="F16548"/>
            </a:solidFill>
            <a:ln w="12050" cap="flat" cmpd="sng">
              <a:solidFill>
                <a:srgbClr val="F16548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3"/>
            <p:cNvSpPr/>
            <p:nvPr/>
          </p:nvSpPr>
          <p:spPr>
            <a:xfrm>
              <a:off x="2076139" y="1249404"/>
              <a:ext cx="1411338" cy="2732055"/>
            </a:xfrm>
            <a:custGeom>
              <a:avLst/>
              <a:gdLst/>
              <a:ahLst/>
              <a:cxnLst/>
              <a:rect l="l" t="t" r="r" b="b"/>
              <a:pathLst>
                <a:path w="49090" h="95028" extrusionOk="0">
                  <a:moveTo>
                    <a:pt x="35187" y="0"/>
                  </a:moveTo>
                  <a:cubicBezTo>
                    <a:pt x="33019" y="0"/>
                    <a:pt x="30608" y="1026"/>
                    <a:pt x="29390" y="2099"/>
                  </a:cubicBezTo>
                  <a:cubicBezTo>
                    <a:pt x="27088" y="4133"/>
                    <a:pt x="26606" y="4240"/>
                    <a:pt x="22912" y="8576"/>
                  </a:cubicBezTo>
                  <a:cubicBezTo>
                    <a:pt x="12955" y="20246"/>
                    <a:pt x="8084" y="30149"/>
                    <a:pt x="4016" y="43853"/>
                  </a:cubicBezTo>
                  <a:cubicBezTo>
                    <a:pt x="1" y="57236"/>
                    <a:pt x="1179" y="82075"/>
                    <a:pt x="2999" y="88980"/>
                  </a:cubicBezTo>
                  <a:cubicBezTo>
                    <a:pt x="4235" y="93813"/>
                    <a:pt x="7202" y="95028"/>
                    <a:pt x="9808" y="95028"/>
                  </a:cubicBezTo>
                  <a:cubicBezTo>
                    <a:pt x="10925" y="95028"/>
                    <a:pt x="11975" y="94804"/>
                    <a:pt x="12795" y="94547"/>
                  </a:cubicBezTo>
                  <a:cubicBezTo>
                    <a:pt x="15525" y="93691"/>
                    <a:pt x="18790" y="91710"/>
                    <a:pt x="22591" y="89462"/>
                  </a:cubicBezTo>
                  <a:cubicBezTo>
                    <a:pt x="26338" y="87214"/>
                    <a:pt x="30460" y="84537"/>
                    <a:pt x="33565" y="83306"/>
                  </a:cubicBezTo>
                  <a:cubicBezTo>
                    <a:pt x="35813" y="82449"/>
                    <a:pt x="36830" y="82610"/>
                    <a:pt x="40524" y="82289"/>
                  </a:cubicBezTo>
                  <a:cubicBezTo>
                    <a:pt x="46466" y="81807"/>
                    <a:pt x="47055" y="79773"/>
                    <a:pt x="48018" y="74741"/>
                  </a:cubicBezTo>
                  <a:cubicBezTo>
                    <a:pt x="48447" y="72760"/>
                    <a:pt x="48875" y="69709"/>
                    <a:pt x="48982" y="62536"/>
                  </a:cubicBezTo>
                  <a:cubicBezTo>
                    <a:pt x="49036" y="55416"/>
                    <a:pt x="49089" y="38072"/>
                    <a:pt x="48500" y="30578"/>
                  </a:cubicBezTo>
                  <a:cubicBezTo>
                    <a:pt x="47911" y="23083"/>
                    <a:pt x="44753" y="17248"/>
                    <a:pt x="42826" y="13876"/>
                  </a:cubicBezTo>
                  <a:cubicBezTo>
                    <a:pt x="40899" y="10450"/>
                    <a:pt x="41381" y="11092"/>
                    <a:pt x="40631" y="8523"/>
                  </a:cubicBezTo>
                  <a:cubicBezTo>
                    <a:pt x="39882" y="5953"/>
                    <a:pt x="40685" y="7292"/>
                    <a:pt x="39293" y="2795"/>
                  </a:cubicBezTo>
                  <a:cubicBezTo>
                    <a:pt x="38680" y="734"/>
                    <a:pt x="37021" y="0"/>
                    <a:pt x="35187" y="0"/>
                  </a:cubicBezTo>
                  <a:close/>
                </a:path>
              </a:pathLst>
            </a:custGeom>
            <a:solidFill>
              <a:srgbClr val="8AACDB"/>
            </a:solidFill>
            <a:ln w="12050" cap="flat" cmpd="sng">
              <a:solidFill>
                <a:srgbClr val="7DA7D9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3"/>
            <p:cNvSpPr/>
            <p:nvPr/>
          </p:nvSpPr>
          <p:spPr>
            <a:xfrm>
              <a:off x="3755225" y="1250554"/>
              <a:ext cx="1534445" cy="2656931"/>
            </a:xfrm>
            <a:custGeom>
              <a:avLst/>
              <a:gdLst/>
              <a:ahLst/>
              <a:cxnLst/>
              <a:rect l="l" t="t" r="r" b="b"/>
              <a:pathLst>
                <a:path w="53372" h="92415" extrusionOk="0">
                  <a:moveTo>
                    <a:pt x="15790" y="1"/>
                  </a:moveTo>
                  <a:cubicBezTo>
                    <a:pt x="11209" y="1"/>
                    <a:pt x="9911" y="6960"/>
                    <a:pt x="10386" y="10410"/>
                  </a:cubicBezTo>
                  <a:cubicBezTo>
                    <a:pt x="10921" y="13889"/>
                    <a:pt x="12259" y="16298"/>
                    <a:pt x="11777" y="17690"/>
                  </a:cubicBezTo>
                  <a:cubicBezTo>
                    <a:pt x="11563" y="18225"/>
                    <a:pt x="11242" y="18011"/>
                    <a:pt x="7388" y="24221"/>
                  </a:cubicBezTo>
                  <a:cubicBezTo>
                    <a:pt x="3480" y="30431"/>
                    <a:pt x="5942" y="46651"/>
                    <a:pt x="7388" y="51522"/>
                  </a:cubicBezTo>
                  <a:cubicBezTo>
                    <a:pt x="9154" y="57731"/>
                    <a:pt x="0" y="87602"/>
                    <a:pt x="25107" y="88405"/>
                  </a:cubicBezTo>
                  <a:cubicBezTo>
                    <a:pt x="28479" y="88512"/>
                    <a:pt x="29496" y="89583"/>
                    <a:pt x="33190" y="90171"/>
                  </a:cubicBezTo>
                  <a:cubicBezTo>
                    <a:pt x="36241" y="90600"/>
                    <a:pt x="40791" y="90921"/>
                    <a:pt x="46359" y="92206"/>
                  </a:cubicBezTo>
                  <a:cubicBezTo>
                    <a:pt x="46973" y="92347"/>
                    <a:pt x="47525" y="92415"/>
                    <a:pt x="48023" y="92415"/>
                  </a:cubicBezTo>
                  <a:cubicBezTo>
                    <a:pt x="52033" y="92415"/>
                    <a:pt x="52467" y="88029"/>
                    <a:pt x="52943" y="82838"/>
                  </a:cubicBezTo>
                  <a:cubicBezTo>
                    <a:pt x="53371" y="78020"/>
                    <a:pt x="51712" y="62175"/>
                    <a:pt x="51230" y="57571"/>
                  </a:cubicBezTo>
                  <a:cubicBezTo>
                    <a:pt x="50909" y="54038"/>
                    <a:pt x="47857" y="32304"/>
                    <a:pt x="34207" y="15335"/>
                  </a:cubicBezTo>
                  <a:cubicBezTo>
                    <a:pt x="30085" y="10196"/>
                    <a:pt x="27462" y="6288"/>
                    <a:pt x="19700" y="1363"/>
                  </a:cubicBezTo>
                  <a:cubicBezTo>
                    <a:pt x="18191" y="406"/>
                    <a:pt x="16895" y="1"/>
                    <a:pt x="15790" y="1"/>
                  </a:cubicBezTo>
                  <a:close/>
                </a:path>
              </a:pathLst>
            </a:custGeom>
            <a:solidFill>
              <a:srgbClr val="8AAC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3"/>
            <p:cNvSpPr/>
            <p:nvPr/>
          </p:nvSpPr>
          <p:spPr>
            <a:xfrm>
              <a:off x="3359682" y="2748256"/>
              <a:ext cx="1168170" cy="998718"/>
            </a:xfrm>
            <a:custGeom>
              <a:avLst/>
              <a:gdLst/>
              <a:ahLst/>
              <a:cxnLst/>
              <a:rect l="l" t="t" r="r" b="b"/>
              <a:pathLst>
                <a:path w="40632" h="34738" extrusionOk="0">
                  <a:moveTo>
                    <a:pt x="20362" y="1"/>
                  </a:moveTo>
                  <a:cubicBezTo>
                    <a:pt x="18982" y="1"/>
                    <a:pt x="17405" y="234"/>
                    <a:pt x="16703" y="445"/>
                  </a:cubicBezTo>
                  <a:cubicBezTo>
                    <a:pt x="16060" y="606"/>
                    <a:pt x="15097" y="1034"/>
                    <a:pt x="14508" y="1462"/>
                  </a:cubicBezTo>
                  <a:cubicBezTo>
                    <a:pt x="14261" y="1431"/>
                    <a:pt x="14031" y="1400"/>
                    <a:pt x="13830" y="1400"/>
                  </a:cubicBezTo>
                  <a:cubicBezTo>
                    <a:pt x="13683" y="1400"/>
                    <a:pt x="13550" y="1417"/>
                    <a:pt x="13437" y="1462"/>
                  </a:cubicBezTo>
                  <a:cubicBezTo>
                    <a:pt x="13321" y="1488"/>
                    <a:pt x="13199" y="1498"/>
                    <a:pt x="13073" y="1498"/>
                  </a:cubicBezTo>
                  <a:cubicBezTo>
                    <a:pt x="12672" y="1498"/>
                    <a:pt x="12225" y="1396"/>
                    <a:pt x="11778" y="1355"/>
                  </a:cubicBezTo>
                  <a:lnTo>
                    <a:pt x="11778" y="1355"/>
                  </a:lnTo>
                  <a:cubicBezTo>
                    <a:pt x="11831" y="1408"/>
                    <a:pt x="11938" y="1516"/>
                    <a:pt x="12045" y="1623"/>
                  </a:cubicBezTo>
                  <a:cubicBezTo>
                    <a:pt x="12795" y="2372"/>
                    <a:pt x="13116" y="3229"/>
                    <a:pt x="13009" y="4299"/>
                  </a:cubicBezTo>
                  <a:cubicBezTo>
                    <a:pt x="12848" y="4888"/>
                    <a:pt x="12367" y="5316"/>
                    <a:pt x="12260" y="5905"/>
                  </a:cubicBezTo>
                  <a:cubicBezTo>
                    <a:pt x="12153" y="6440"/>
                    <a:pt x="12260" y="6815"/>
                    <a:pt x="12045" y="7350"/>
                  </a:cubicBezTo>
                  <a:cubicBezTo>
                    <a:pt x="11724" y="7886"/>
                    <a:pt x="11457" y="8368"/>
                    <a:pt x="10868" y="8689"/>
                  </a:cubicBezTo>
                  <a:cubicBezTo>
                    <a:pt x="10386" y="9010"/>
                    <a:pt x="10547" y="9278"/>
                    <a:pt x="10225" y="9813"/>
                  </a:cubicBezTo>
                  <a:cubicBezTo>
                    <a:pt x="9797" y="10455"/>
                    <a:pt x="8834" y="10991"/>
                    <a:pt x="8138" y="11205"/>
                  </a:cubicBezTo>
                  <a:cubicBezTo>
                    <a:pt x="7602" y="11312"/>
                    <a:pt x="7656" y="11365"/>
                    <a:pt x="7281" y="11847"/>
                  </a:cubicBezTo>
                  <a:cubicBezTo>
                    <a:pt x="7121" y="12222"/>
                    <a:pt x="6853" y="12489"/>
                    <a:pt x="6585" y="12757"/>
                  </a:cubicBezTo>
                  <a:cubicBezTo>
                    <a:pt x="5889" y="13292"/>
                    <a:pt x="4872" y="13828"/>
                    <a:pt x="4069" y="13935"/>
                  </a:cubicBezTo>
                  <a:cubicBezTo>
                    <a:pt x="3534" y="13988"/>
                    <a:pt x="3588" y="13988"/>
                    <a:pt x="3320" y="14470"/>
                  </a:cubicBezTo>
                  <a:cubicBezTo>
                    <a:pt x="3159" y="14791"/>
                    <a:pt x="2999" y="15166"/>
                    <a:pt x="2677" y="15380"/>
                  </a:cubicBezTo>
                  <a:cubicBezTo>
                    <a:pt x="2303" y="15701"/>
                    <a:pt x="2089" y="15594"/>
                    <a:pt x="1982" y="16130"/>
                  </a:cubicBezTo>
                  <a:cubicBezTo>
                    <a:pt x="1821" y="16451"/>
                    <a:pt x="1875" y="16825"/>
                    <a:pt x="1714" y="17200"/>
                  </a:cubicBezTo>
                  <a:cubicBezTo>
                    <a:pt x="1500" y="17896"/>
                    <a:pt x="804" y="18431"/>
                    <a:pt x="643" y="19127"/>
                  </a:cubicBezTo>
                  <a:cubicBezTo>
                    <a:pt x="376" y="19770"/>
                    <a:pt x="269" y="20573"/>
                    <a:pt x="162" y="21215"/>
                  </a:cubicBezTo>
                  <a:cubicBezTo>
                    <a:pt x="54" y="21643"/>
                    <a:pt x="1" y="21964"/>
                    <a:pt x="108" y="22339"/>
                  </a:cubicBezTo>
                  <a:cubicBezTo>
                    <a:pt x="215" y="22714"/>
                    <a:pt x="804" y="22928"/>
                    <a:pt x="697" y="23303"/>
                  </a:cubicBezTo>
                  <a:cubicBezTo>
                    <a:pt x="697" y="23410"/>
                    <a:pt x="643" y="23517"/>
                    <a:pt x="590" y="23570"/>
                  </a:cubicBezTo>
                  <a:cubicBezTo>
                    <a:pt x="911" y="25069"/>
                    <a:pt x="6211" y="29566"/>
                    <a:pt x="11082" y="30904"/>
                  </a:cubicBezTo>
                  <a:lnTo>
                    <a:pt x="11243" y="30904"/>
                  </a:lnTo>
                  <a:cubicBezTo>
                    <a:pt x="11350" y="30958"/>
                    <a:pt x="11457" y="31011"/>
                    <a:pt x="11617" y="31065"/>
                  </a:cubicBezTo>
                  <a:cubicBezTo>
                    <a:pt x="15579" y="32296"/>
                    <a:pt x="18630" y="32350"/>
                    <a:pt x="20450" y="32564"/>
                  </a:cubicBezTo>
                  <a:cubicBezTo>
                    <a:pt x="22323" y="32724"/>
                    <a:pt x="25803" y="33420"/>
                    <a:pt x="28212" y="34170"/>
                  </a:cubicBezTo>
                  <a:cubicBezTo>
                    <a:pt x="29214" y="34481"/>
                    <a:pt x="30579" y="34738"/>
                    <a:pt x="31941" y="34738"/>
                  </a:cubicBezTo>
                  <a:cubicBezTo>
                    <a:pt x="33854" y="34738"/>
                    <a:pt x="35764" y="34233"/>
                    <a:pt x="36670" y="32671"/>
                  </a:cubicBezTo>
                  <a:cubicBezTo>
                    <a:pt x="38222" y="29941"/>
                    <a:pt x="40631" y="24962"/>
                    <a:pt x="38008" y="16772"/>
                  </a:cubicBezTo>
                  <a:cubicBezTo>
                    <a:pt x="35920" y="10241"/>
                    <a:pt x="34047" y="6815"/>
                    <a:pt x="32601" y="5049"/>
                  </a:cubicBezTo>
                  <a:cubicBezTo>
                    <a:pt x="32280" y="5477"/>
                    <a:pt x="31691" y="5905"/>
                    <a:pt x="31263" y="5959"/>
                  </a:cubicBezTo>
                  <a:cubicBezTo>
                    <a:pt x="30981" y="6072"/>
                    <a:pt x="30639" y="6140"/>
                    <a:pt x="30300" y="6140"/>
                  </a:cubicBezTo>
                  <a:cubicBezTo>
                    <a:pt x="29997" y="6140"/>
                    <a:pt x="29696" y="6085"/>
                    <a:pt x="29443" y="5959"/>
                  </a:cubicBezTo>
                  <a:cubicBezTo>
                    <a:pt x="28854" y="5745"/>
                    <a:pt x="28158" y="5102"/>
                    <a:pt x="27570" y="4995"/>
                  </a:cubicBezTo>
                  <a:cubicBezTo>
                    <a:pt x="27540" y="4989"/>
                    <a:pt x="27509" y="4986"/>
                    <a:pt x="27478" y="4986"/>
                  </a:cubicBezTo>
                  <a:cubicBezTo>
                    <a:pt x="27231" y="4986"/>
                    <a:pt x="26945" y="5156"/>
                    <a:pt x="26660" y="5156"/>
                  </a:cubicBezTo>
                  <a:cubicBezTo>
                    <a:pt x="26285" y="5156"/>
                    <a:pt x="25964" y="4995"/>
                    <a:pt x="25589" y="4834"/>
                  </a:cubicBezTo>
                  <a:cubicBezTo>
                    <a:pt x="24839" y="4620"/>
                    <a:pt x="24358" y="3871"/>
                    <a:pt x="23608" y="3817"/>
                  </a:cubicBezTo>
                  <a:cubicBezTo>
                    <a:pt x="22859" y="3764"/>
                    <a:pt x="22270" y="3817"/>
                    <a:pt x="21949" y="3068"/>
                  </a:cubicBezTo>
                  <a:cubicBezTo>
                    <a:pt x="21628" y="2479"/>
                    <a:pt x="21735" y="1676"/>
                    <a:pt x="22056" y="1141"/>
                  </a:cubicBezTo>
                  <a:cubicBezTo>
                    <a:pt x="22163" y="927"/>
                    <a:pt x="22377" y="713"/>
                    <a:pt x="22484" y="606"/>
                  </a:cubicBezTo>
                  <a:cubicBezTo>
                    <a:pt x="22484" y="498"/>
                    <a:pt x="22431" y="391"/>
                    <a:pt x="22431" y="284"/>
                  </a:cubicBezTo>
                  <a:cubicBezTo>
                    <a:pt x="22323" y="284"/>
                    <a:pt x="22270" y="284"/>
                    <a:pt x="22216" y="231"/>
                  </a:cubicBezTo>
                  <a:cubicBezTo>
                    <a:pt x="21756" y="65"/>
                    <a:pt x="21086" y="1"/>
                    <a:pt x="20362" y="1"/>
                  </a:cubicBezTo>
                  <a:close/>
                </a:path>
              </a:pathLst>
            </a:custGeom>
            <a:solidFill>
              <a:srgbClr val="F59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3"/>
            <p:cNvSpPr/>
            <p:nvPr/>
          </p:nvSpPr>
          <p:spPr>
            <a:xfrm>
              <a:off x="3515134" y="1958436"/>
              <a:ext cx="680282" cy="882855"/>
            </a:xfrm>
            <a:custGeom>
              <a:avLst/>
              <a:gdLst/>
              <a:ahLst/>
              <a:cxnLst/>
              <a:rect l="l" t="t" r="r" b="b"/>
              <a:pathLst>
                <a:path w="23662" h="30708" extrusionOk="0">
                  <a:moveTo>
                    <a:pt x="3430" y="0"/>
                  </a:moveTo>
                  <a:cubicBezTo>
                    <a:pt x="3017" y="0"/>
                    <a:pt x="2539" y="112"/>
                    <a:pt x="2142" y="509"/>
                  </a:cubicBezTo>
                  <a:cubicBezTo>
                    <a:pt x="1232" y="1473"/>
                    <a:pt x="1607" y="2597"/>
                    <a:pt x="1607" y="2597"/>
                  </a:cubicBezTo>
                  <a:cubicBezTo>
                    <a:pt x="3908" y="5273"/>
                    <a:pt x="5836" y="8378"/>
                    <a:pt x="7227" y="11911"/>
                  </a:cubicBezTo>
                  <a:cubicBezTo>
                    <a:pt x="6960" y="12125"/>
                    <a:pt x="6692" y="12339"/>
                    <a:pt x="6424" y="12607"/>
                  </a:cubicBezTo>
                  <a:cubicBezTo>
                    <a:pt x="5728" y="13196"/>
                    <a:pt x="1" y="17478"/>
                    <a:pt x="2570" y="27167"/>
                  </a:cubicBezTo>
                  <a:cubicBezTo>
                    <a:pt x="2998" y="28827"/>
                    <a:pt x="4711" y="30165"/>
                    <a:pt x="5943" y="30540"/>
                  </a:cubicBezTo>
                  <a:cubicBezTo>
                    <a:pt x="6306" y="30639"/>
                    <a:pt x="6906" y="30708"/>
                    <a:pt x="7560" y="30708"/>
                  </a:cubicBezTo>
                  <a:cubicBezTo>
                    <a:pt x="9022" y="30708"/>
                    <a:pt x="10760" y="30365"/>
                    <a:pt x="10760" y="29255"/>
                  </a:cubicBezTo>
                  <a:cubicBezTo>
                    <a:pt x="10760" y="27649"/>
                    <a:pt x="10386" y="23046"/>
                    <a:pt x="10600" y="21386"/>
                  </a:cubicBezTo>
                  <a:cubicBezTo>
                    <a:pt x="10814" y="19727"/>
                    <a:pt x="11403" y="18495"/>
                    <a:pt x="11724" y="18121"/>
                  </a:cubicBezTo>
                  <a:cubicBezTo>
                    <a:pt x="12099" y="17692"/>
                    <a:pt x="13276" y="17478"/>
                    <a:pt x="13758" y="17425"/>
                  </a:cubicBezTo>
                  <a:cubicBezTo>
                    <a:pt x="13795" y="17421"/>
                    <a:pt x="13843" y="17419"/>
                    <a:pt x="13901" y="17419"/>
                  </a:cubicBezTo>
                  <a:cubicBezTo>
                    <a:pt x="14594" y="17419"/>
                    <a:pt x="16674" y="17692"/>
                    <a:pt x="17612" y="17692"/>
                  </a:cubicBezTo>
                  <a:cubicBezTo>
                    <a:pt x="18629" y="17692"/>
                    <a:pt x="21092" y="17692"/>
                    <a:pt x="21413" y="17639"/>
                  </a:cubicBezTo>
                  <a:cubicBezTo>
                    <a:pt x="21681" y="17532"/>
                    <a:pt x="21627" y="17746"/>
                    <a:pt x="21360" y="16997"/>
                  </a:cubicBezTo>
                  <a:cubicBezTo>
                    <a:pt x="21038" y="16301"/>
                    <a:pt x="20128" y="14534"/>
                    <a:pt x="19647" y="13731"/>
                  </a:cubicBezTo>
                  <a:cubicBezTo>
                    <a:pt x="19486" y="13464"/>
                    <a:pt x="18576" y="12446"/>
                    <a:pt x="17131" y="11536"/>
                  </a:cubicBezTo>
                  <a:cubicBezTo>
                    <a:pt x="19058" y="9395"/>
                    <a:pt x="21038" y="7522"/>
                    <a:pt x="22966" y="5969"/>
                  </a:cubicBezTo>
                  <a:cubicBezTo>
                    <a:pt x="22966" y="5969"/>
                    <a:pt x="23661" y="5113"/>
                    <a:pt x="23233" y="4524"/>
                  </a:cubicBezTo>
                  <a:cubicBezTo>
                    <a:pt x="23068" y="4265"/>
                    <a:pt x="22821" y="4192"/>
                    <a:pt x="22595" y="4192"/>
                  </a:cubicBezTo>
                  <a:cubicBezTo>
                    <a:pt x="22307" y="4192"/>
                    <a:pt x="22055" y="4310"/>
                    <a:pt x="22055" y="4310"/>
                  </a:cubicBezTo>
                  <a:cubicBezTo>
                    <a:pt x="19861" y="6076"/>
                    <a:pt x="17612" y="8217"/>
                    <a:pt x="15418" y="10680"/>
                  </a:cubicBezTo>
                  <a:cubicBezTo>
                    <a:pt x="14989" y="10519"/>
                    <a:pt x="14508" y="10359"/>
                    <a:pt x="14026" y="10252"/>
                  </a:cubicBezTo>
                  <a:cubicBezTo>
                    <a:pt x="14775" y="7789"/>
                    <a:pt x="15792" y="4845"/>
                    <a:pt x="16809" y="1901"/>
                  </a:cubicBezTo>
                  <a:cubicBezTo>
                    <a:pt x="16809" y="1901"/>
                    <a:pt x="16542" y="1044"/>
                    <a:pt x="15792" y="777"/>
                  </a:cubicBezTo>
                  <a:cubicBezTo>
                    <a:pt x="15639" y="733"/>
                    <a:pt x="15501" y="714"/>
                    <a:pt x="15376" y="714"/>
                  </a:cubicBezTo>
                  <a:cubicBezTo>
                    <a:pt x="14587" y="714"/>
                    <a:pt x="14347" y="1473"/>
                    <a:pt x="14347" y="1473"/>
                  </a:cubicBezTo>
                  <a:cubicBezTo>
                    <a:pt x="13330" y="4577"/>
                    <a:pt x="12259" y="7629"/>
                    <a:pt x="11510" y="10145"/>
                  </a:cubicBezTo>
                  <a:cubicBezTo>
                    <a:pt x="11189" y="10198"/>
                    <a:pt x="10867" y="10252"/>
                    <a:pt x="10546" y="10305"/>
                  </a:cubicBezTo>
                  <a:cubicBezTo>
                    <a:pt x="8994" y="6504"/>
                    <a:pt x="6853" y="3132"/>
                    <a:pt x="4390" y="188"/>
                  </a:cubicBezTo>
                  <a:cubicBezTo>
                    <a:pt x="4390" y="188"/>
                    <a:pt x="3964" y="0"/>
                    <a:pt x="3430" y="0"/>
                  </a:cubicBezTo>
                  <a:close/>
                </a:path>
              </a:pathLst>
            </a:custGeom>
            <a:solidFill>
              <a:srgbClr val="F16548"/>
            </a:solidFill>
            <a:ln w="12050" cap="rnd" cmpd="sng">
              <a:solidFill>
                <a:srgbClr val="F1654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3"/>
            <p:cNvSpPr/>
            <p:nvPr/>
          </p:nvSpPr>
          <p:spPr>
            <a:xfrm>
              <a:off x="3127296" y="2414842"/>
              <a:ext cx="347846" cy="223014"/>
            </a:xfrm>
            <a:custGeom>
              <a:avLst/>
              <a:gdLst/>
              <a:ahLst/>
              <a:cxnLst/>
              <a:rect l="l" t="t" r="r" b="b"/>
              <a:pathLst>
                <a:path w="12099" h="7757" extrusionOk="0">
                  <a:moveTo>
                    <a:pt x="2683" y="1"/>
                  </a:moveTo>
                  <a:cubicBezTo>
                    <a:pt x="2322" y="1"/>
                    <a:pt x="1963" y="167"/>
                    <a:pt x="1714" y="479"/>
                  </a:cubicBezTo>
                  <a:cubicBezTo>
                    <a:pt x="1285" y="1015"/>
                    <a:pt x="1393" y="1764"/>
                    <a:pt x="1928" y="2192"/>
                  </a:cubicBezTo>
                  <a:cubicBezTo>
                    <a:pt x="2463" y="2620"/>
                    <a:pt x="3052" y="2995"/>
                    <a:pt x="3641" y="3316"/>
                  </a:cubicBezTo>
                  <a:cubicBezTo>
                    <a:pt x="2891" y="3584"/>
                    <a:pt x="2088" y="3905"/>
                    <a:pt x="1285" y="4280"/>
                  </a:cubicBezTo>
                  <a:cubicBezTo>
                    <a:pt x="375" y="4762"/>
                    <a:pt x="1" y="5832"/>
                    <a:pt x="429" y="6742"/>
                  </a:cubicBezTo>
                  <a:cubicBezTo>
                    <a:pt x="767" y="7381"/>
                    <a:pt x="1396" y="7756"/>
                    <a:pt x="2055" y="7756"/>
                  </a:cubicBezTo>
                  <a:cubicBezTo>
                    <a:pt x="2335" y="7756"/>
                    <a:pt x="2620" y="7689"/>
                    <a:pt x="2891" y="7545"/>
                  </a:cubicBezTo>
                  <a:cubicBezTo>
                    <a:pt x="4459" y="6781"/>
                    <a:pt x="5890" y="6398"/>
                    <a:pt x="7224" y="6398"/>
                  </a:cubicBezTo>
                  <a:cubicBezTo>
                    <a:pt x="7757" y="6398"/>
                    <a:pt x="8275" y="6459"/>
                    <a:pt x="8780" y="6582"/>
                  </a:cubicBezTo>
                  <a:cubicBezTo>
                    <a:pt x="8938" y="6626"/>
                    <a:pt x="9097" y="6646"/>
                    <a:pt x="9254" y="6646"/>
                  </a:cubicBezTo>
                  <a:cubicBezTo>
                    <a:pt x="10055" y="6646"/>
                    <a:pt x="10796" y="6103"/>
                    <a:pt x="10975" y="5297"/>
                  </a:cubicBezTo>
                  <a:cubicBezTo>
                    <a:pt x="11028" y="5243"/>
                    <a:pt x="11028" y="5136"/>
                    <a:pt x="11028" y="5083"/>
                  </a:cubicBezTo>
                  <a:cubicBezTo>
                    <a:pt x="11671" y="5029"/>
                    <a:pt x="12099" y="4494"/>
                    <a:pt x="12099" y="3852"/>
                  </a:cubicBezTo>
                  <a:cubicBezTo>
                    <a:pt x="12045" y="3156"/>
                    <a:pt x="11456" y="2674"/>
                    <a:pt x="10760" y="2674"/>
                  </a:cubicBezTo>
                  <a:cubicBezTo>
                    <a:pt x="10557" y="2689"/>
                    <a:pt x="10354" y="2697"/>
                    <a:pt x="10151" y="2697"/>
                  </a:cubicBezTo>
                  <a:cubicBezTo>
                    <a:pt x="7523" y="2697"/>
                    <a:pt x="4967" y="1458"/>
                    <a:pt x="3427" y="265"/>
                  </a:cubicBezTo>
                  <a:cubicBezTo>
                    <a:pt x="3203" y="86"/>
                    <a:pt x="2942" y="1"/>
                    <a:pt x="2683" y="1"/>
                  </a:cubicBezTo>
                  <a:close/>
                </a:path>
              </a:pathLst>
            </a:custGeom>
            <a:solidFill>
              <a:srgbClr val="EF87B5"/>
            </a:solidFill>
            <a:ln w="12050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3"/>
            <p:cNvSpPr/>
            <p:nvPr/>
          </p:nvSpPr>
          <p:spPr>
            <a:xfrm>
              <a:off x="3809102" y="2328449"/>
              <a:ext cx="615624" cy="480470"/>
            </a:xfrm>
            <a:custGeom>
              <a:avLst/>
              <a:gdLst/>
              <a:ahLst/>
              <a:cxnLst/>
              <a:rect l="l" t="t" r="r" b="b"/>
              <a:pathLst>
                <a:path w="21413" h="16712" extrusionOk="0">
                  <a:moveTo>
                    <a:pt x="20012" y="0"/>
                  </a:moveTo>
                  <a:cubicBezTo>
                    <a:pt x="19774" y="0"/>
                    <a:pt x="19533" y="73"/>
                    <a:pt x="19325" y="219"/>
                  </a:cubicBezTo>
                  <a:cubicBezTo>
                    <a:pt x="18094" y="1075"/>
                    <a:pt x="16327" y="2039"/>
                    <a:pt x="14989" y="2467"/>
                  </a:cubicBezTo>
                  <a:cubicBezTo>
                    <a:pt x="14989" y="2467"/>
                    <a:pt x="12366" y="3002"/>
                    <a:pt x="12366" y="3002"/>
                  </a:cubicBezTo>
                  <a:cubicBezTo>
                    <a:pt x="11349" y="3163"/>
                    <a:pt x="10332" y="3377"/>
                    <a:pt x="9315" y="3645"/>
                  </a:cubicBezTo>
                  <a:cubicBezTo>
                    <a:pt x="9154" y="3645"/>
                    <a:pt x="8940" y="3698"/>
                    <a:pt x="8726" y="3698"/>
                  </a:cubicBezTo>
                  <a:cubicBezTo>
                    <a:pt x="7762" y="3859"/>
                    <a:pt x="5889" y="4020"/>
                    <a:pt x="4283" y="4073"/>
                  </a:cubicBezTo>
                  <a:cubicBezTo>
                    <a:pt x="2730" y="4180"/>
                    <a:pt x="1552" y="4822"/>
                    <a:pt x="1178" y="5679"/>
                  </a:cubicBezTo>
                  <a:cubicBezTo>
                    <a:pt x="375" y="7392"/>
                    <a:pt x="321" y="8516"/>
                    <a:pt x="161" y="10015"/>
                  </a:cubicBezTo>
                  <a:cubicBezTo>
                    <a:pt x="0" y="11460"/>
                    <a:pt x="375" y="14726"/>
                    <a:pt x="696" y="16064"/>
                  </a:cubicBezTo>
                  <a:cubicBezTo>
                    <a:pt x="795" y="16459"/>
                    <a:pt x="2652" y="16712"/>
                    <a:pt x="4181" y="16712"/>
                  </a:cubicBezTo>
                  <a:cubicBezTo>
                    <a:pt x="5140" y="16712"/>
                    <a:pt x="5970" y="16612"/>
                    <a:pt x="6156" y="16385"/>
                  </a:cubicBezTo>
                  <a:cubicBezTo>
                    <a:pt x="6638" y="15796"/>
                    <a:pt x="7334" y="11300"/>
                    <a:pt x="10867" y="8944"/>
                  </a:cubicBezTo>
                  <a:cubicBezTo>
                    <a:pt x="11884" y="8248"/>
                    <a:pt x="12366" y="7820"/>
                    <a:pt x="12794" y="7606"/>
                  </a:cubicBezTo>
                  <a:cubicBezTo>
                    <a:pt x="13422" y="7501"/>
                    <a:pt x="13993" y="7446"/>
                    <a:pt x="14494" y="7446"/>
                  </a:cubicBezTo>
                  <a:cubicBezTo>
                    <a:pt x="15273" y="7446"/>
                    <a:pt x="15882" y="7580"/>
                    <a:pt x="16274" y="7874"/>
                  </a:cubicBezTo>
                  <a:cubicBezTo>
                    <a:pt x="16434" y="7981"/>
                    <a:pt x="16969" y="8356"/>
                    <a:pt x="17130" y="9747"/>
                  </a:cubicBezTo>
                  <a:cubicBezTo>
                    <a:pt x="17230" y="10695"/>
                    <a:pt x="18074" y="11364"/>
                    <a:pt x="18968" y="11364"/>
                  </a:cubicBezTo>
                  <a:cubicBezTo>
                    <a:pt x="19033" y="11364"/>
                    <a:pt x="19099" y="11361"/>
                    <a:pt x="19164" y="11353"/>
                  </a:cubicBezTo>
                  <a:cubicBezTo>
                    <a:pt x="20181" y="11246"/>
                    <a:pt x="20877" y="10336"/>
                    <a:pt x="20770" y="9319"/>
                  </a:cubicBezTo>
                  <a:cubicBezTo>
                    <a:pt x="20503" y="7338"/>
                    <a:pt x="19700" y="5840"/>
                    <a:pt x="18415" y="4930"/>
                  </a:cubicBezTo>
                  <a:cubicBezTo>
                    <a:pt x="17987" y="4608"/>
                    <a:pt x="17612" y="4394"/>
                    <a:pt x="17130" y="4234"/>
                  </a:cubicBezTo>
                  <a:cubicBezTo>
                    <a:pt x="18361" y="3698"/>
                    <a:pt x="19700" y="2949"/>
                    <a:pt x="20717" y="2199"/>
                  </a:cubicBezTo>
                  <a:cubicBezTo>
                    <a:pt x="21252" y="1825"/>
                    <a:pt x="21413" y="1075"/>
                    <a:pt x="20984" y="540"/>
                  </a:cubicBezTo>
                  <a:cubicBezTo>
                    <a:pt x="20755" y="180"/>
                    <a:pt x="20386" y="0"/>
                    <a:pt x="20012" y="0"/>
                  </a:cubicBezTo>
                  <a:close/>
                </a:path>
              </a:pathLst>
            </a:custGeom>
            <a:solidFill>
              <a:srgbClr val="3887C8"/>
            </a:solidFill>
            <a:ln w="12050" cap="rnd" cmpd="sng">
              <a:solidFill>
                <a:srgbClr val="3887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3"/>
            <p:cNvSpPr/>
            <p:nvPr/>
          </p:nvSpPr>
          <p:spPr>
            <a:xfrm>
              <a:off x="3222718" y="2042127"/>
              <a:ext cx="575633" cy="855916"/>
            </a:xfrm>
            <a:custGeom>
              <a:avLst/>
              <a:gdLst/>
              <a:ahLst/>
              <a:cxnLst/>
              <a:rect l="l" t="t" r="r" b="b"/>
              <a:pathLst>
                <a:path w="20022" h="29771" extrusionOk="0">
                  <a:moveTo>
                    <a:pt x="7773" y="1"/>
                  </a:moveTo>
                  <a:cubicBezTo>
                    <a:pt x="7352" y="1"/>
                    <a:pt x="6870" y="96"/>
                    <a:pt x="6371" y="382"/>
                  </a:cubicBezTo>
                  <a:cubicBezTo>
                    <a:pt x="4872" y="1185"/>
                    <a:pt x="4979" y="2844"/>
                    <a:pt x="4979" y="2844"/>
                  </a:cubicBezTo>
                  <a:cubicBezTo>
                    <a:pt x="5621" y="4343"/>
                    <a:pt x="6157" y="5842"/>
                    <a:pt x="6317" y="7073"/>
                  </a:cubicBezTo>
                  <a:cubicBezTo>
                    <a:pt x="6531" y="8840"/>
                    <a:pt x="6478" y="10338"/>
                    <a:pt x="5943" y="11784"/>
                  </a:cubicBezTo>
                  <a:cubicBezTo>
                    <a:pt x="5407" y="13176"/>
                    <a:pt x="4497" y="16441"/>
                    <a:pt x="4283" y="18529"/>
                  </a:cubicBezTo>
                  <a:cubicBezTo>
                    <a:pt x="4015" y="20616"/>
                    <a:pt x="3213" y="21848"/>
                    <a:pt x="2302" y="23668"/>
                  </a:cubicBezTo>
                  <a:cubicBezTo>
                    <a:pt x="1392" y="25488"/>
                    <a:pt x="161" y="27736"/>
                    <a:pt x="1" y="29770"/>
                  </a:cubicBezTo>
                  <a:lnTo>
                    <a:pt x="12581" y="24256"/>
                  </a:lnTo>
                  <a:cubicBezTo>
                    <a:pt x="11135" y="18047"/>
                    <a:pt x="13276" y="11463"/>
                    <a:pt x="16381" y="7662"/>
                  </a:cubicBezTo>
                  <a:lnTo>
                    <a:pt x="17505" y="6752"/>
                  </a:lnTo>
                  <a:lnTo>
                    <a:pt x="19111" y="5628"/>
                  </a:lnTo>
                  <a:cubicBezTo>
                    <a:pt x="19111" y="5628"/>
                    <a:pt x="20021" y="4503"/>
                    <a:pt x="19058" y="3005"/>
                  </a:cubicBezTo>
                  <a:cubicBezTo>
                    <a:pt x="18594" y="2401"/>
                    <a:pt x="17446" y="2361"/>
                    <a:pt x="17149" y="2361"/>
                  </a:cubicBezTo>
                  <a:cubicBezTo>
                    <a:pt x="17103" y="2361"/>
                    <a:pt x="17077" y="2362"/>
                    <a:pt x="17077" y="2362"/>
                  </a:cubicBezTo>
                  <a:cubicBezTo>
                    <a:pt x="16381" y="2737"/>
                    <a:pt x="15632" y="3112"/>
                    <a:pt x="15096" y="3326"/>
                  </a:cubicBezTo>
                  <a:cubicBezTo>
                    <a:pt x="14544" y="3529"/>
                    <a:pt x="13944" y="3670"/>
                    <a:pt x="13400" y="3670"/>
                  </a:cubicBezTo>
                  <a:cubicBezTo>
                    <a:pt x="12942" y="3670"/>
                    <a:pt x="12524" y="3570"/>
                    <a:pt x="12206" y="3326"/>
                  </a:cubicBezTo>
                  <a:cubicBezTo>
                    <a:pt x="11135" y="2523"/>
                    <a:pt x="10546" y="1773"/>
                    <a:pt x="9636" y="756"/>
                  </a:cubicBezTo>
                  <a:cubicBezTo>
                    <a:pt x="9476" y="596"/>
                    <a:pt x="9369" y="489"/>
                    <a:pt x="9208" y="382"/>
                  </a:cubicBezTo>
                  <a:cubicBezTo>
                    <a:pt x="9208" y="382"/>
                    <a:pt x="8613" y="1"/>
                    <a:pt x="7773" y="1"/>
                  </a:cubicBezTo>
                  <a:close/>
                </a:path>
              </a:pathLst>
            </a:custGeom>
            <a:solidFill>
              <a:srgbClr val="3887C8"/>
            </a:solidFill>
            <a:ln w="12050" cap="rnd" cmpd="sng">
              <a:solidFill>
                <a:srgbClr val="3887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3"/>
            <p:cNvSpPr/>
            <p:nvPr/>
          </p:nvSpPr>
          <p:spPr>
            <a:xfrm>
              <a:off x="3162687" y="2741040"/>
              <a:ext cx="584861" cy="712655"/>
            </a:xfrm>
            <a:custGeom>
              <a:avLst/>
              <a:gdLst/>
              <a:ahLst/>
              <a:cxnLst/>
              <a:rect l="l" t="t" r="r" b="b"/>
              <a:pathLst>
                <a:path w="20343" h="24788" extrusionOk="0">
                  <a:moveTo>
                    <a:pt x="14454" y="0"/>
                  </a:moveTo>
                  <a:cubicBezTo>
                    <a:pt x="13705" y="0"/>
                    <a:pt x="13063" y="107"/>
                    <a:pt x="12367" y="428"/>
                  </a:cubicBezTo>
                  <a:cubicBezTo>
                    <a:pt x="12045" y="535"/>
                    <a:pt x="11831" y="803"/>
                    <a:pt x="11457" y="803"/>
                  </a:cubicBezTo>
                  <a:cubicBezTo>
                    <a:pt x="11135" y="803"/>
                    <a:pt x="10547" y="535"/>
                    <a:pt x="10279" y="428"/>
                  </a:cubicBezTo>
                  <a:cubicBezTo>
                    <a:pt x="9583" y="161"/>
                    <a:pt x="8941" y="54"/>
                    <a:pt x="8191" y="54"/>
                  </a:cubicBezTo>
                  <a:cubicBezTo>
                    <a:pt x="7495" y="54"/>
                    <a:pt x="6692" y="161"/>
                    <a:pt x="6103" y="428"/>
                  </a:cubicBezTo>
                  <a:cubicBezTo>
                    <a:pt x="4979" y="910"/>
                    <a:pt x="4444" y="1445"/>
                    <a:pt x="4444" y="1445"/>
                  </a:cubicBezTo>
                  <a:cubicBezTo>
                    <a:pt x="4337" y="1606"/>
                    <a:pt x="4337" y="1659"/>
                    <a:pt x="3962" y="1874"/>
                  </a:cubicBezTo>
                  <a:cubicBezTo>
                    <a:pt x="3266" y="2195"/>
                    <a:pt x="2677" y="2784"/>
                    <a:pt x="2196" y="3426"/>
                  </a:cubicBezTo>
                  <a:cubicBezTo>
                    <a:pt x="2035" y="3640"/>
                    <a:pt x="2089" y="4015"/>
                    <a:pt x="1928" y="4336"/>
                  </a:cubicBezTo>
                  <a:cubicBezTo>
                    <a:pt x="1714" y="4657"/>
                    <a:pt x="1660" y="4657"/>
                    <a:pt x="1446" y="4978"/>
                  </a:cubicBezTo>
                  <a:cubicBezTo>
                    <a:pt x="1179" y="5567"/>
                    <a:pt x="1125" y="6156"/>
                    <a:pt x="1018" y="7013"/>
                  </a:cubicBezTo>
                  <a:cubicBezTo>
                    <a:pt x="1018" y="7013"/>
                    <a:pt x="108" y="7976"/>
                    <a:pt x="322" y="10867"/>
                  </a:cubicBezTo>
                  <a:cubicBezTo>
                    <a:pt x="322" y="10867"/>
                    <a:pt x="1" y="12580"/>
                    <a:pt x="804" y="15149"/>
                  </a:cubicBezTo>
                  <a:cubicBezTo>
                    <a:pt x="857" y="15256"/>
                    <a:pt x="964" y="16220"/>
                    <a:pt x="1875" y="17505"/>
                  </a:cubicBezTo>
                  <a:cubicBezTo>
                    <a:pt x="1875" y="17505"/>
                    <a:pt x="2089" y="18629"/>
                    <a:pt x="2677" y="19485"/>
                  </a:cubicBezTo>
                  <a:cubicBezTo>
                    <a:pt x="2677" y="19485"/>
                    <a:pt x="3159" y="21466"/>
                    <a:pt x="4069" y="21787"/>
                  </a:cubicBezTo>
                  <a:cubicBezTo>
                    <a:pt x="4069" y="21787"/>
                    <a:pt x="4605" y="23768"/>
                    <a:pt x="5247" y="24357"/>
                  </a:cubicBezTo>
                  <a:cubicBezTo>
                    <a:pt x="5637" y="24682"/>
                    <a:pt x="5966" y="24788"/>
                    <a:pt x="6230" y="24788"/>
                  </a:cubicBezTo>
                  <a:cubicBezTo>
                    <a:pt x="6617" y="24788"/>
                    <a:pt x="6864" y="24559"/>
                    <a:pt x="6960" y="24464"/>
                  </a:cubicBezTo>
                  <a:cubicBezTo>
                    <a:pt x="7121" y="24143"/>
                    <a:pt x="6906" y="23393"/>
                    <a:pt x="6746" y="23018"/>
                  </a:cubicBezTo>
                  <a:cubicBezTo>
                    <a:pt x="6639" y="22644"/>
                    <a:pt x="6692" y="22269"/>
                    <a:pt x="6799" y="21841"/>
                  </a:cubicBezTo>
                  <a:cubicBezTo>
                    <a:pt x="6960" y="21145"/>
                    <a:pt x="7067" y="20342"/>
                    <a:pt x="7335" y="19646"/>
                  </a:cubicBezTo>
                  <a:cubicBezTo>
                    <a:pt x="7495" y="18950"/>
                    <a:pt x="8191" y="18415"/>
                    <a:pt x="8459" y="17665"/>
                  </a:cubicBezTo>
                  <a:cubicBezTo>
                    <a:pt x="8619" y="17291"/>
                    <a:pt x="8566" y="16916"/>
                    <a:pt x="8727" y="16541"/>
                  </a:cubicBezTo>
                  <a:cubicBezTo>
                    <a:pt x="8834" y="15952"/>
                    <a:pt x="9048" y="16113"/>
                    <a:pt x="9476" y="15792"/>
                  </a:cubicBezTo>
                  <a:cubicBezTo>
                    <a:pt x="9744" y="15524"/>
                    <a:pt x="9958" y="15149"/>
                    <a:pt x="10118" y="14828"/>
                  </a:cubicBezTo>
                  <a:cubicBezTo>
                    <a:pt x="10386" y="14346"/>
                    <a:pt x="10332" y="14346"/>
                    <a:pt x="10868" y="14293"/>
                  </a:cubicBezTo>
                  <a:cubicBezTo>
                    <a:pt x="11778" y="14132"/>
                    <a:pt x="12848" y="13597"/>
                    <a:pt x="13491" y="13008"/>
                  </a:cubicBezTo>
                  <a:cubicBezTo>
                    <a:pt x="13812" y="12794"/>
                    <a:pt x="14080" y="12473"/>
                    <a:pt x="14240" y="12098"/>
                  </a:cubicBezTo>
                  <a:cubicBezTo>
                    <a:pt x="14615" y="11616"/>
                    <a:pt x="14561" y="11509"/>
                    <a:pt x="15150" y="11402"/>
                  </a:cubicBezTo>
                  <a:cubicBezTo>
                    <a:pt x="15900" y="11242"/>
                    <a:pt x="16863" y="10653"/>
                    <a:pt x="17345" y="9957"/>
                  </a:cubicBezTo>
                  <a:cubicBezTo>
                    <a:pt x="17613" y="9422"/>
                    <a:pt x="17506" y="9154"/>
                    <a:pt x="17987" y="8779"/>
                  </a:cubicBezTo>
                  <a:cubicBezTo>
                    <a:pt x="18576" y="8458"/>
                    <a:pt x="18897" y="7976"/>
                    <a:pt x="19219" y="7387"/>
                  </a:cubicBezTo>
                  <a:cubicBezTo>
                    <a:pt x="19433" y="6852"/>
                    <a:pt x="19326" y="6477"/>
                    <a:pt x="19433" y="5888"/>
                  </a:cubicBezTo>
                  <a:cubicBezTo>
                    <a:pt x="19593" y="5300"/>
                    <a:pt x="20075" y="4871"/>
                    <a:pt x="20182" y="4229"/>
                  </a:cubicBezTo>
                  <a:cubicBezTo>
                    <a:pt x="20343" y="3105"/>
                    <a:pt x="20022" y="2248"/>
                    <a:pt x="19219" y="1392"/>
                  </a:cubicBezTo>
                  <a:cubicBezTo>
                    <a:pt x="18737" y="964"/>
                    <a:pt x="18469" y="749"/>
                    <a:pt x="17880" y="642"/>
                  </a:cubicBezTo>
                  <a:cubicBezTo>
                    <a:pt x="17832" y="638"/>
                    <a:pt x="17783" y="635"/>
                    <a:pt x="17736" y="635"/>
                  </a:cubicBezTo>
                  <a:cubicBezTo>
                    <a:pt x="17257" y="635"/>
                    <a:pt x="16819" y="857"/>
                    <a:pt x="16382" y="857"/>
                  </a:cubicBezTo>
                  <a:cubicBezTo>
                    <a:pt x="16221" y="375"/>
                    <a:pt x="14883" y="54"/>
                    <a:pt x="14454" y="0"/>
                  </a:cubicBezTo>
                  <a:close/>
                </a:path>
              </a:pathLst>
            </a:custGeom>
            <a:solidFill>
              <a:srgbClr val="F59579"/>
            </a:solidFill>
            <a:ln w="12050" cap="rnd" cmpd="sng">
              <a:solidFill>
                <a:srgbClr val="F1654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3"/>
            <p:cNvSpPr/>
            <p:nvPr/>
          </p:nvSpPr>
          <p:spPr>
            <a:xfrm>
              <a:off x="3946067" y="2574175"/>
              <a:ext cx="398619" cy="387838"/>
            </a:xfrm>
            <a:custGeom>
              <a:avLst/>
              <a:gdLst/>
              <a:ahLst/>
              <a:cxnLst/>
              <a:rect l="l" t="t" r="r" b="b"/>
              <a:pathLst>
                <a:path w="13865" h="13490" extrusionOk="0">
                  <a:moveTo>
                    <a:pt x="5381" y="1"/>
                  </a:moveTo>
                  <a:cubicBezTo>
                    <a:pt x="4764" y="1"/>
                    <a:pt x="4140" y="413"/>
                    <a:pt x="3855" y="826"/>
                  </a:cubicBezTo>
                  <a:cubicBezTo>
                    <a:pt x="2945" y="2217"/>
                    <a:pt x="3748" y="2913"/>
                    <a:pt x="3052" y="3235"/>
                  </a:cubicBezTo>
                  <a:cubicBezTo>
                    <a:pt x="2302" y="3663"/>
                    <a:pt x="1446" y="4466"/>
                    <a:pt x="910" y="5322"/>
                  </a:cubicBezTo>
                  <a:cubicBezTo>
                    <a:pt x="750" y="5750"/>
                    <a:pt x="643" y="6125"/>
                    <a:pt x="643" y="6553"/>
                  </a:cubicBezTo>
                  <a:cubicBezTo>
                    <a:pt x="696" y="6821"/>
                    <a:pt x="910" y="6928"/>
                    <a:pt x="857" y="7196"/>
                  </a:cubicBezTo>
                  <a:cubicBezTo>
                    <a:pt x="803" y="7356"/>
                    <a:pt x="536" y="7678"/>
                    <a:pt x="375" y="7892"/>
                  </a:cubicBezTo>
                  <a:cubicBezTo>
                    <a:pt x="54" y="8588"/>
                    <a:pt x="0" y="9658"/>
                    <a:pt x="429" y="10354"/>
                  </a:cubicBezTo>
                  <a:cubicBezTo>
                    <a:pt x="830" y="11077"/>
                    <a:pt x="1322" y="11167"/>
                    <a:pt x="1927" y="11167"/>
                  </a:cubicBezTo>
                  <a:cubicBezTo>
                    <a:pt x="2128" y="11167"/>
                    <a:pt x="2342" y="11157"/>
                    <a:pt x="2570" y="11157"/>
                  </a:cubicBezTo>
                  <a:cubicBezTo>
                    <a:pt x="3480" y="11157"/>
                    <a:pt x="4176" y="12067"/>
                    <a:pt x="5032" y="12281"/>
                  </a:cubicBezTo>
                  <a:cubicBezTo>
                    <a:pt x="5431" y="12459"/>
                    <a:pt x="5794" y="12563"/>
                    <a:pt x="6180" y="12563"/>
                  </a:cubicBezTo>
                  <a:cubicBezTo>
                    <a:pt x="6260" y="12563"/>
                    <a:pt x="6341" y="12558"/>
                    <a:pt x="6424" y="12549"/>
                  </a:cubicBezTo>
                  <a:cubicBezTo>
                    <a:pt x="6716" y="12549"/>
                    <a:pt x="7097" y="12328"/>
                    <a:pt x="7405" y="12328"/>
                  </a:cubicBezTo>
                  <a:cubicBezTo>
                    <a:pt x="7435" y="12328"/>
                    <a:pt x="7466" y="12330"/>
                    <a:pt x="7495" y="12335"/>
                  </a:cubicBezTo>
                  <a:cubicBezTo>
                    <a:pt x="8191" y="12335"/>
                    <a:pt x="9154" y="13138"/>
                    <a:pt x="9850" y="13352"/>
                  </a:cubicBezTo>
                  <a:cubicBezTo>
                    <a:pt x="10082" y="13449"/>
                    <a:pt x="10357" y="13489"/>
                    <a:pt x="10642" y="13489"/>
                  </a:cubicBezTo>
                  <a:cubicBezTo>
                    <a:pt x="11147" y="13489"/>
                    <a:pt x="11688" y="13362"/>
                    <a:pt x="12098" y="13191"/>
                  </a:cubicBezTo>
                  <a:cubicBezTo>
                    <a:pt x="12741" y="13031"/>
                    <a:pt x="13865" y="12174"/>
                    <a:pt x="13704" y="11478"/>
                  </a:cubicBezTo>
                  <a:cubicBezTo>
                    <a:pt x="13276" y="8855"/>
                    <a:pt x="10814" y="5965"/>
                    <a:pt x="10546" y="5429"/>
                  </a:cubicBezTo>
                  <a:cubicBezTo>
                    <a:pt x="10278" y="4948"/>
                    <a:pt x="10332" y="4626"/>
                    <a:pt x="10011" y="4198"/>
                  </a:cubicBezTo>
                  <a:cubicBezTo>
                    <a:pt x="9529" y="3449"/>
                    <a:pt x="9154" y="2967"/>
                    <a:pt x="8512" y="2164"/>
                  </a:cubicBezTo>
                  <a:cubicBezTo>
                    <a:pt x="7869" y="1468"/>
                    <a:pt x="7281" y="1200"/>
                    <a:pt x="6531" y="719"/>
                  </a:cubicBezTo>
                  <a:cubicBezTo>
                    <a:pt x="6226" y="195"/>
                    <a:pt x="5805" y="1"/>
                    <a:pt x="5381" y="1"/>
                  </a:cubicBezTo>
                  <a:close/>
                </a:path>
              </a:pathLst>
            </a:custGeom>
            <a:solidFill>
              <a:srgbClr val="F59579"/>
            </a:solidFill>
            <a:ln w="12050" cap="rnd" cmpd="sng">
              <a:solidFill>
                <a:srgbClr val="F1654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3"/>
            <p:cNvSpPr/>
            <p:nvPr/>
          </p:nvSpPr>
          <p:spPr>
            <a:xfrm>
              <a:off x="3545925" y="1856086"/>
              <a:ext cx="241644" cy="115460"/>
            </a:xfrm>
            <a:custGeom>
              <a:avLst/>
              <a:gdLst/>
              <a:ahLst/>
              <a:cxnLst/>
              <a:rect l="l" t="t" r="r" b="b"/>
              <a:pathLst>
                <a:path w="8405" h="4016" extrusionOk="0">
                  <a:moveTo>
                    <a:pt x="7762" y="1"/>
                  </a:moveTo>
                  <a:cubicBezTo>
                    <a:pt x="7548" y="1"/>
                    <a:pt x="6745" y="268"/>
                    <a:pt x="6317" y="536"/>
                  </a:cubicBezTo>
                  <a:cubicBezTo>
                    <a:pt x="5889" y="804"/>
                    <a:pt x="4925" y="1125"/>
                    <a:pt x="4229" y="1125"/>
                  </a:cubicBezTo>
                  <a:cubicBezTo>
                    <a:pt x="3587" y="1125"/>
                    <a:pt x="2463" y="804"/>
                    <a:pt x="2034" y="589"/>
                  </a:cubicBezTo>
                  <a:cubicBezTo>
                    <a:pt x="1660" y="375"/>
                    <a:pt x="857" y="54"/>
                    <a:pt x="375" y="54"/>
                  </a:cubicBezTo>
                  <a:cubicBezTo>
                    <a:pt x="161" y="108"/>
                    <a:pt x="161" y="322"/>
                    <a:pt x="107" y="696"/>
                  </a:cubicBezTo>
                  <a:cubicBezTo>
                    <a:pt x="54" y="1071"/>
                    <a:pt x="54" y="1232"/>
                    <a:pt x="0" y="1767"/>
                  </a:cubicBezTo>
                  <a:cubicBezTo>
                    <a:pt x="0" y="2035"/>
                    <a:pt x="321" y="2356"/>
                    <a:pt x="803" y="2570"/>
                  </a:cubicBezTo>
                  <a:cubicBezTo>
                    <a:pt x="1339" y="2838"/>
                    <a:pt x="2677" y="4015"/>
                    <a:pt x="4283" y="4015"/>
                  </a:cubicBezTo>
                  <a:cubicBezTo>
                    <a:pt x="6156" y="3962"/>
                    <a:pt x="7120" y="2998"/>
                    <a:pt x="7548" y="2624"/>
                  </a:cubicBezTo>
                  <a:cubicBezTo>
                    <a:pt x="7976" y="2302"/>
                    <a:pt x="8405" y="2088"/>
                    <a:pt x="8405" y="1767"/>
                  </a:cubicBezTo>
                  <a:cubicBezTo>
                    <a:pt x="8405" y="1232"/>
                    <a:pt x="8405" y="1071"/>
                    <a:pt x="8298" y="696"/>
                  </a:cubicBezTo>
                  <a:cubicBezTo>
                    <a:pt x="8244" y="322"/>
                    <a:pt x="7976" y="1"/>
                    <a:pt x="7762" y="1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3"/>
            <p:cNvSpPr/>
            <p:nvPr/>
          </p:nvSpPr>
          <p:spPr>
            <a:xfrm>
              <a:off x="3516686" y="1930693"/>
              <a:ext cx="298597" cy="146855"/>
            </a:xfrm>
            <a:custGeom>
              <a:avLst/>
              <a:gdLst/>
              <a:ahLst/>
              <a:cxnLst/>
              <a:rect l="l" t="t" r="r" b="b"/>
              <a:pathLst>
                <a:path w="10386" h="5108" extrusionOk="0">
                  <a:moveTo>
                    <a:pt x="9390" y="1"/>
                  </a:moveTo>
                  <a:cubicBezTo>
                    <a:pt x="9227" y="1"/>
                    <a:pt x="9057" y="126"/>
                    <a:pt x="8886" y="296"/>
                  </a:cubicBezTo>
                  <a:cubicBezTo>
                    <a:pt x="8458" y="671"/>
                    <a:pt x="7709" y="1313"/>
                    <a:pt x="6959" y="1581"/>
                  </a:cubicBezTo>
                  <a:cubicBezTo>
                    <a:pt x="6393" y="1803"/>
                    <a:pt x="5883" y="1877"/>
                    <a:pt x="5424" y="1877"/>
                  </a:cubicBezTo>
                  <a:cubicBezTo>
                    <a:pt x="4886" y="1877"/>
                    <a:pt x="4420" y="1775"/>
                    <a:pt x="4015" y="1688"/>
                  </a:cubicBezTo>
                  <a:cubicBezTo>
                    <a:pt x="3266" y="1474"/>
                    <a:pt x="2891" y="1153"/>
                    <a:pt x="1553" y="350"/>
                  </a:cubicBezTo>
                  <a:cubicBezTo>
                    <a:pt x="1386" y="250"/>
                    <a:pt x="1179" y="130"/>
                    <a:pt x="1007" y="130"/>
                  </a:cubicBezTo>
                  <a:cubicBezTo>
                    <a:pt x="902" y="130"/>
                    <a:pt x="810" y="175"/>
                    <a:pt x="750" y="296"/>
                  </a:cubicBezTo>
                  <a:cubicBezTo>
                    <a:pt x="643" y="510"/>
                    <a:pt x="0" y="2063"/>
                    <a:pt x="321" y="2170"/>
                  </a:cubicBezTo>
                  <a:cubicBezTo>
                    <a:pt x="643" y="2330"/>
                    <a:pt x="910" y="2384"/>
                    <a:pt x="1499" y="2705"/>
                  </a:cubicBezTo>
                  <a:cubicBezTo>
                    <a:pt x="2088" y="2973"/>
                    <a:pt x="4122" y="4151"/>
                    <a:pt x="4604" y="4579"/>
                  </a:cubicBezTo>
                  <a:cubicBezTo>
                    <a:pt x="4959" y="4934"/>
                    <a:pt x="5314" y="5108"/>
                    <a:pt x="5647" y="5108"/>
                  </a:cubicBezTo>
                  <a:cubicBezTo>
                    <a:pt x="5968" y="5108"/>
                    <a:pt x="6269" y="4947"/>
                    <a:pt x="6531" y="4632"/>
                  </a:cubicBezTo>
                  <a:cubicBezTo>
                    <a:pt x="7066" y="4043"/>
                    <a:pt x="8833" y="2866"/>
                    <a:pt x="9422" y="2598"/>
                  </a:cubicBezTo>
                  <a:cubicBezTo>
                    <a:pt x="10118" y="2277"/>
                    <a:pt x="10278" y="2545"/>
                    <a:pt x="10332" y="2170"/>
                  </a:cubicBezTo>
                  <a:cubicBezTo>
                    <a:pt x="10385" y="1742"/>
                    <a:pt x="10010" y="778"/>
                    <a:pt x="9796" y="350"/>
                  </a:cubicBezTo>
                  <a:cubicBezTo>
                    <a:pt x="9671" y="99"/>
                    <a:pt x="9533" y="1"/>
                    <a:pt x="9390" y="1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3"/>
            <p:cNvSpPr/>
            <p:nvPr/>
          </p:nvSpPr>
          <p:spPr>
            <a:xfrm>
              <a:off x="3504352" y="2011911"/>
              <a:ext cx="166261" cy="114540"/>
            </a:xfrm>
            <a:custGeom>
              <a:avLst/>
              <a:gdLst/>
              <a:ahLst/>
              <a:cxnLst/>
              <a:rect l="l" t="t" r="r" b="b"/>
              <a:pathLst>
                <a:path w="5783" h="3984" extrusionOk="0">
                  <a:moveTo>
                    <a:pt x="725" y="1"/>
                  </a:moveTo>
                  <a:cubicBezTo>
                    <a:pt x="408" y="1"/>
                    <a:pt x="1" y="577"/>
                    <a:pt x="1" y="951"/>
                  </a:cubicBezTo>
                  <a:cubicBezTo>
                    <a:pt x="1" y="1379"/>
                    <a:pt x="536" y="1272"/>
                    <a:pt x="1018" y="1647"/>
                  </a:cubicBezTo>
                  <a:cubicBezTo>
                    <a:pt x="1500" y="2021"/>
                    <a:pt x="3159" y="3146"/>
                    <a:pt x="4016" y="3520"/>
                  </a:cubicBezTo>
                  <a:cubicBezTo>
                    <a:pt x="4451" y="3707"/>
                    <a:pt x="4724" y="3984"/>
                    <a:pt x="4970" y="3984"/>
                  </a:cubicBezTo>
                  <a:cubicBezTo>
                    <a:pt x="5148" y="3984"/>
                    <a:pt x="5313" y="3840"/>
                    <a:pt x="5515" y="3413"/>
                  </a:cubicBezTo>
                  <a:cubicBezTo>
                    <a:pt x="5729" y="2931"/>
                    <a:pt x="5782" y="2503"/>
                    <a:pt x="4979" y="2128"/>
                  </a:cubicBezTo>
                  <a:cubicBezTo>
                    <a:pt x="4230" y="1754"/>
                    <a:pt x="2410" y="951"/>
                    <a:pt x="857" y="41"/>
                  </a:cubicBezTo>
                  <a:cubicBezTo>
                    <a:pt x="816" y="13"/>
                    <a:pt x="771" y="1"/>
                    <a:pt x="725" y="1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3"/>
            <p:cNvSpPr/>
            <p:nvPr/>
          </p:nvSpPr>
          <p:spPr>
            <a:xfrm>
              <a:off x="3476666" y="2053656"/>
              <a:ext cx="166232" cy="144095"/>
            </a:xfrm>
            <a:custGeom>
              <a:avLst/>
              <a:gdLst/>
              <a:ahLst/>
              <a:cxnLst/>
              <a:rect l="l" t="t" r="r" b="b"/>
              <a:pathLst>
                <a:path w="5782" h="5012" extrusionOk="0">
                  <a:moveTo>
                    <a:pt x="906" y="0"/>
                  </a:moveTo>
                  <a:cubicBezTo>
                    <a:pt x="810" y="0"/>
                    <a:pt x="703" y="106"/>
                    <a:pt x="482" y="355"/>
                  </a:cubicBezTo>
                  <a:cubicBezTo>
                    <a:pt x="107" y="837"/>
                    <a:pt x="0" y="837"/>
                    <a:pt x="0" y="1212"/>
                  </a:cubicBezTo>
                  <a:cubicBezTo>
                    <a:pt x="0" y="1587"/>
                    <a:pt x="536" y="1640"/>
                    <a:pt x="803" y="1854"/>
                  </a:cubicBezTo>
                  <a:cubicBezTo>
                    <a:pt x="2088" y="2764"/>
                    <a:pt x="2035" y="3514"/>
                    <a:pt x="3212" y="4370"/>
                  </a:cubicBezTo>
                  <a:cubicBezTo>
                    <a:pt x="3816" y="4806"/>
                    <a:pt x="4104" y="5011"/>
                    <a:pt x="4328" y="5011"/>
                  </a:cubicBezTo>
                  <a:cubicBezTo>
                    <a:pt x="4461" y="5011"/>
                    <a:pt x="4571" y="4938"/>
                    <a:pt x="4711" y="4798"/>
                  </a:cubicBezTo>
                  <a:cubicBezTo>
                    <a:pt x="5086" y="4531"/>
                    <a:pt x="5568" y="3835"/>
                    <a:pt x="5728" y="3353"/>
                  </a:cubicBezTo>
                  <a:cubicBezTo>
                    <a:pt x="5782" y="3085"/>
                    <a:pt x="5407" y="2818"/>
                    <a:pt x="5086" y="2604"/>
                  </a:cubicBezTo>
                  <a:cubicBezTo>
                    <a:pt x="4443" y="2282"/>
                    <a:pt x="2623" y="1158"/>
                    <a:pt x="2088" y="891"/>
                  </a:cubicBezTo>
                  <a:cubicBezTo>
                    <a:pt x="1767" y="676"/>
                    <a:pt x="1553" y="462"/>
                    <a:pt x="1232" y="248"/>
                  </a:cubicBezTo>
                  <a:cubicBezTo>
                    <a:pt x="1076" y="93"/>
                    <a:pt x="996" y="0"/>
                    <a:pt x="906" y="0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3"/>
            <p:cNvSpPr/>
            <p:nvPr/>
          </p:nvSpPr>
          <p:spPr>
            <a:xfrm>
              <a:off x="3416636" y="2105838"/>
              <a:ext cx="184719" cy="164824"/>
            </a:xfrm>
            <a:custGeom>
              <a:avLst/>
              <a:gdLst/>
              <a:ahLst/>
              <a:cxnLst/>
              <a:rect l="l" t="t" r="r" b="b"/>
              <a:pathLst>
                <a:path w="6425" h="5733" extrusionOk="0">
                  <a:moveTo>
                    <a:pt x="1650" y="1"/>
                  </a:moveTo>
                  <a:cubicBezTo>
                    <a:pt x="1594" y="1"/>
                    <a:pt x="1543" y="13"/>
                    <a:pt x="1499" y="39"/>
                  </a:cubicBezTo>
                  <a:cubicBezTo>
                    <a:pt x="1285" y="200"/>
                    <a:pt x="375" y="682"/>
                    <a:pt x="161" y="1377"/>
                  </a:cubicBezTo>
                  <a:cubicBezTo>
                    <a:pt x="1" y="2073"/>
                    <a:pt x="482" y="2020"/>
                    <a:pt x="1018" y="2609"/>
                  </a:cubicBezTo>
                  <a:cubicBezTo>
                    <a:pt x="1660" y="3305"/>
                    <a:pt x="3427" y="4911"/>
                    <a:pt x="4283" y="5446"/>
                  </a:cubicBezTo>
                  <a:cubicBezTo>
                    <a:pt x="4654" y="5654"/>
                    <a:pt x="4964" y="5732"/>
                    <a:pt x="5214" y="5732"/>
                  </a:cubicBezTo>
                  <a:cubicBezTo>
                    <a:pt x="5543" y="5732"/>
                    <a:pt x="5768" y="5598"/>
                    <a:pt x="5889" y="5446"/>
                  </a:cubicBezTo>
                  <a:cubicBezTo>
                    <a:pt x="6050" y="5125"/>
                    <a:pt x="6210" y="4803"/>
                    <a:pt x="6317" y="4268"/>
                  </a:cubicBezTo>
                  <a:cubicBezTo>
                    <a:pt x="6424" y="3840"/>
                    <a:pt x="5889" y="3626"/>
                    <a:pt x="5247" y="3144"/>
                  </a:cubicBezTo>
                  <a:cubicBezTo>
                    <a:pt x="4551" y="2662"/>
                    <a:pt x="3427" y="1324"/>
                    <a:pt x="2731" y="628"/>
                  </a:cubicBezTo>
                  <a:cubicBezTo>
                    <a:pt x="2372" y="315"/>
                    <a:pt x="1939" y="1"/>
                    <a:pt x="1650" y="1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3"/>
            <p:cNvSpPr/>
            <p:nvPr/>
          </p:nvSpPr>
          <p:spPr>
            <a:xfrm>
              <a:off x="3707529" y="2077289"/>
              <a:ext cx="184489" cy="135183"/>
            </a:xfrm>
            <a:custGeom>
              <a:avLst/>
              <a:gdLst/>
              <a:ahLst/>
              <a:cxnLst/>
              <a:rect l="l" t="t" r="r" b="b"/>
              <a:pathLst>
                <a:path w="6417" h="4702" extrusionOk="0">
                  <a:moveTo>
                    <a:pt x="5050" y="0"/>
                  </a:moveTo>
                  <a:cubicBezTo>
                    <a:pt x="4700" y="0"/>
                    <a:pt x="4277" y="107"/>
                    <a:pt x="3961" y="336"/>
                  </a:cubicBezTo>
                  <a:cubicBezTo>
                    <a:pt x="3426" y="711"/>
                    <a:pt x="642" y="2370"/>
                    <a:pt x="321" y="2638"/>
                  </a:cubicBezTo>
                  <a:cubicBezTo>
                    <a:pt x="0" y="2852"/>
                    <a:pt x="0" y="3120"/>
                    <a:pt x="161" y="3602"/>
                  </a:cubicBezTo>
                  <a:cubicBezTo>
                    <a:pt x="428" y="4137"/>
                    <a:pt x="642" y="4458"/>
                    <a:pt x="910" y="4672"/>
                  </a:cubicBezTo>
                  <a:cubicBezTo>
                    <a:pt x="937" y="4692"/>
                    <a:pt x="970" y="4701"/>
                    <a:pt x="1009" y="4701"/>
                  </a:cubicBezTo>
                  <a:cubicBezTo>
                    <a:pt x="1284" y="4701"/>
                    <a:pt x="1846" y="4244"/>
                    <a:pt x="2409" y="3869"/>
                  </a:cubicBezTo>
                  <a:cubicBezTo>
                    <a:pt x="3051" y="3441"/>
                    <a:pt x="5353" y="2263"/>
                    <a:pt x="5942" y="2049"/>
                  </a:cubicBezTo>
                  <a:cubicBezTo>
                    <a:pt x="6120" y="1968"/>
                    <a:pt x="6156" y="1941"/>
                    <a:pt x="6127" y="1941"/>
                  </a:cubicBezTo>
                  <a:cubicBezTo>
                    <a:pt x="6111" y="1941"/>
                    <a:pt x="6071" y="1951"/>
                    <a:pt x="6025" y="1964"/>
                  </a:cubicBezTo>
                  <a:lnTo>
                    <a:pt x="6025" y="1964"/>
                  </a:lnTo>
                  <a:cubicBezTo>
                    <a:pt x="6240" y="1850"/>
                    <a:pt x="6416" y="1660"/>
                    <a:pt x="6210" y="1246"/>
                  </a:cubicBezTo>
                  <a:cubicBezTo>
                    <a:pt x="5942" y="765"/>
                    <a:pt x="5888" y="550"/>
                    <a:pt x="5674" y="229"/>
                  </a:cubicBezTo>
                  <a:cubicBezTo>
                    <a:pt x="5600" y="80"/>
                    <a:pt x="5352" y="0"/>
                    <a:pt x="5050" y="0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3"/>
            <p:cNvSpPr/>
            <p:nvPr/>
          </p:nvSpPr>
          <p:spPr>
            <a:xfrm>
              <a:off x="3672109" y="2010934"/>
              <a:ext cx="184460" cy="134378"/>
            </a:xfrm>
            <a:custGeom>
              <a:avLst/>
              <a:gdLst/>
              <a:ahLst/>
              <a:cxnLst/>
              <a:rect l="l" t="t" r="r" b="b"/>
              <a:pathLst>
                <a:path w="6416" h="4674" extrusionOk="0">
                  <a:moveTo>
                    <a:pt x="5018" y="1"/>
                  </a:moveTo>
                  <a:cubicBezTo>
                    <a:pt x="4675" y="1"/>
                    <a:pt x="4268" y="94"/>
                    <a:pt x="3962" y="289"/>
                  </a:cubicBezTo>
                  <a:cubicBezTo>
                    <a:pt x="3427" y="664"/>
                    <a:pt x="643" y="2323"/>
                    <a:pt x="322" y="2591"/>
                  </a:cubicBezTo>
                  <a:cubicBezTo>
                    <a:pt x="1" y="2858"/>
                    <a:pt x="1" y="3073"/>
                    <a:pt x="215" y="3608"/>
                  </a:cubicBezTo>
                  <a:cubicBezTo>
                    <a:pt x="429" y="4090"/>
                    <a:pt x="643" y="4464"/>
                    <a:pt x="911" y="4625"/>
                  </a:cubicBezTo>
                  <a:cubicBezTo>
                    <a:pt x="944" y="4659"/>
                    <a:pt x="989" y="4674"/>
                    <a:pt x="1042" y="4674"/>
                  </a:cubicBezTo>
                  <a:cubicBezTo>
                    <a:pt x="1327" y="4674"/>
                    <a:pt x="1868" y="4237"/>
                    <a:pt x="2410" y="3875"/>
                  </a:cubicBezTo>
                  <a:cubicBezTo>
                    <a:pt x="3052" y="3447"/>
                    <a:pt x="5354" y="2216"/>
                    <a:pt x="5943" y="2002"/>
                  </a:cubicBezTo>
                  <a:cubicBezTo>
                    <a:pt x="6116" y="1939"/>
                    <a:pt x="6155" y="1918"/>
                    <a:pt x="6130" y="1918"/>
                  </a:cubicBezTo>
                  <a:cubicBezTo>
                    <a:pt x="6115" y="1918"/>
                    <a:pt x="6078" y="1925"/>
                    <a:pt x="6033" y="1936"/>
                  </a:cubicBezTo>
                  <a:lnTo>
                    <a:pt x="6033" y="1936"/>
                  </a:lnTo>
                  <a:cubicBezTo>
                    <a:pt x="6244" y="1833"/>
                    <a:pt x="6415" y="1621"/>
                    <a:pt x="6210" y="1252"/>
                  </a:cubicBezTo>
                  <a:cubicBezTo>
                    <a:pt x="5943" y="717"/>
                    <a:pt x="5889" y="503"/>
                    <a:pt x="5675" y="235"/>
                  </a:cubicBezTo>
                  <a:cubicBezTo>
                    <a:pt x="5598" y="81"/>
                    <a:pt x="5335" y="1"/>
                    <a:pt x="5018" y="1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3"/>
            <p:cNvSpPr/>
            <p:nvPr/>
          </p:nvSpPr>
          <p:spPr>
            <a:xfrm>
              <a:off x="3739844" y="2149882"/>
              <a:ext cx="192395" cy="131963"/>
            </a:xfrm>
            <a:custGeom>
              <a:avLst/>
              <a:gdLst/>
              <a:ahLst/>
              <a:cxnLst/>
              <a:rect l="l" t="t" r="r" b="b"/>
              <a:pathLst>
                <a:path w="6692" h="4590" extrusionOk="0">
                  <a:moveTo>
                    <a:pt x="5362" y="1"/>
                  </a:moveTo>
                  <a:cubicBezTo>
                    <a:pt x="5292" y="1"/>
                    <a:pt x="5231" y="21"/>
                    <a:pt x="5193" y="60"/>
                  </a:cubicBezTo>
                  <a:cubicBezTo>
                    <a:pt x="5032" y="220"/>
                    <a:pt x="3694" y="488"/>
                    <a:pt x="3051" y="1023"/>
                  </a:cubicBezTo>
                  <a:cubicBezTo>
                    <a:pt x="2248" y="1612"/>
                    <a:pt x="1767" y="1933"/>
                    <a:pt x="857" y="2522"/>
                  </a:cubicBezTo>
                  <a:cubicBezTo>
                    <a:pt x="696" y="2629"/>
                    <a:pt x="0" y="3004"/>
                    <a:pt x="161" y="3379"/>
                  </a:cubicBezTo>
                  <a:cubicBezTo>
                    <a:pt x="268" y="3753"/>
                    <a:pt x="268" y="3967"/>
                    <a:pt x="643" y="4396"/>
                  </a:cubicBezTo>
                  <a:cubicBezTo>
                    <a:pt x="765" y="4536"/>
                    <a:pt x="905" y="4590"/>
                    <a:pt x="1051" y="4590"/>
                  </a:cubicBezTo>
                  <a:cubicBezTo>
                    <a:pt x="1351" y="4590"/>
                    <a:pt x="1675" y="4362"/>
                    <a:pt x="1927" y="4181"/>
                  </a:cubicBezTo>
                  <a:cubicBezTo>
                    <a:pt x="2302" y="3860"/>
                    <a:pt x="3801" y="2683"/>
                    <a:pt x="4390" y="2415"/>
                  </a:cubicBezTo>
                  <a:cubicBezTo>
                    <a:pt x="5032" y="2094"/>
                    <a:pt x="5353" y="2040"/>
                    <a:pt x="6049" y="1666"/>
                  </a:cubicBezTo>
                  <a:cubicBezTo>
                    <a:pt x="6692" y="1344"/>
                    <a:pt x="6103" y="1237"/>
                    <a:pt x="5996" y="648"/>
                  </a:cubicBezTo>
                  <a:cubicBezTo>
                    <a:pt x="5914" y="201"/>
                    <a:pt x="5586" y="1"/>
                    <a:pt x="5362" y="1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3"/>
            <p:cNvSpPr/>
            <p:nvPr/>
          </p:nvSpPr>
          <p:spPr>
            <a:xfrm>
              <a:off x="3778311" y="2205744"/>
              <a:ext cx="172385" cy="128397"/>
            </a:xfrm>
            <a:custGeom>
              <a:avLst/>
              <a:gdLst/>
              <a:ahLst/>
              <a:cxnLst/>
              <a:rect l="l" t="t" r="r" b="b"/>
              <a:pathLst>
                <a:path w="5996" h="4466" extrusionOk="0">
                  <a:moveTo>
                    <a:pt x="5082" y="0"/>
                  </a:moveTo>
                  <a:cubicBezTo>
                    <a:pt x="4955" y="0"/>
                    <a:pt x="4799" y="58"/>
                    <a:pt x="4604" y="204"/>
                  </a:cubicBezTo>
                  <a:cubicBezTo>
                    <a:pt x="3962" y="633"/>
                    <a:pt x="1767" y="1917"/>
                    <a:pt x="1553" y="2078"/>
                  </a:cubicBezTo>
                  <a:cubicBezTo>
                    <a:pt x="696" y="2720"/>
                    <a:pt x="0" y="2881"/>
                    <a:pt x="161" y="3416"/>
                  </a:cubicBezTo>
                  <a:cubicBezTo>
                    <a:pt x="268" y="3898"/>
                    <a:pt x="643" y="4219"/>
                    <a:pt x="803" y="4433"/>
                  </a:cubicBezTo>
                  <a:cubicBezTo>
                    <a:pt x="832" y="4455"/>
                    <a:pt x="869" y="4465"/>
                    <a:pt x="913" y="4465"/>
                  </a:cubicBezTo>
                  <a:cubicBezTo>
                    <a:pt x="1190" y="4465"/>
                    <a:pt x="1733" y="4061"/>
                    <a:pt x="2195" y="3737"/>
                  </a:cubicBezTo>
                  <a:cubicBezTo>
                    <a:pt x="3105" y="3149"/>
                    <a:pt x="4283" y="2292"/>
                    <a:pt x="5139" y="1757"/>
                  </a:cubicBezTo>
                  <a:cubicBezTo>
                    <a:pt x="5728" y="1382"/>
                    <a:pt x="5728" y="1543"/>
                    <a:pt x="5835" y="1328"/>
                  </a:cubicBezTo>
                  <a:cubicBezTo>
                    <a:pt x="5996" y="1114"/>
                    <a:pt x="5942" y="1275"/>
                    <a:pt x="5621" y="525"/>
                  </a:cubicBezTo>
                  <a:cubicBezTo>
                    <a:pt x="5509" y="302"/>
                    <a:pt x="5372" y="0"/>
                    <a:pt x="5082" y="0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3"/>
            <p:cNvSpPr/>
            <p:nvPr/>
          </p:nvSpPr>
          <p:spPr>
            <a:xfrm>
              <a:off x="3364311" y="2151981"/>
              <a:ext cx="207805" cy="204326"/>
            </a:xfrm>
            <a:custGeom>
              <a:avLst/>
              <a:gdLst/>
              <a:ahLst/>
              <a:cxnLst/>
              <a:rect l="l" t="t" r="r" b="b"/>
              <a:pathLst>
                <a:path w="7228" h="7107" extrusionOk="0">
                  <a:moveTo>
                    <a:pt x="1427" y="0"/>
                  </a:moveTo>
                  <a:cubicBezTo>
                    <a:pt x="1354" y="0"/>
                    <a:pt x="1272" y="28"/>
                    <a:pt x="1178" y="94"/>
                  </a:cubicBezTo>
                  <a:cubicBezTo>
                    <a:pt x="643" y="468"/>
                    <a:pt x="1" y="950"/>
                    <a:pt x="322" y="1539"/>
                  </a:cubicBezTo>
                  <a:cubicBezTo>
                    <a:pt x="911" y="2717"/>
                    <a:pt x="2088" y="4965"/>
                    <a:pt x="4230" y="6036"/>
                  </a:cubicBezTo>
                  <a:cubicBezTo>
                    <a:pt x="6424" y="7106"/>
                    <a:pt x="5728" y="6839"/>
                    <a:pt x="6050" y="6946"/>
                  </a:cubicBezTo>
                  <a:cubicBezTo>
                    <a:pt x="6097" y="6962"/>
                    <a:pt x="6144" y="6969"/>
                    <a:pt x="6190" y="6969"/>
                  </a:cubicBezTo>
                  <a:cubicBezTo>
                    <a:pt x="6448" y="6969"/>
                    <a:pt x="6662" y="6721"/>
                    <a:pt x="6799" y="6357"/>
                  </a:cubicBezTo>
                  <a:cubicBezTo>
                    <a:pt x="7013" y="5929"/>
                    <a:pt x="7174" y="5447"/>
                    <a:pt x="7227" y="5233"/>
                  </a:cubicBezTo>
                  <a:cubicBezTo>
                    <a:pt x="7227" y="4965"/>
                    <a:pt x="7067" y="4644"/>
                    <a:pt x="6317" y="4376"/>
                  </a:cubicBezTo>
                  <a:cubicBezTo>
                    <a:pt x="3962" y="3520"/>
                    <a:pt x="2570" y="1646"/>
                    <a:pt x="2035" y="843"/>
                  </a:cubicBezTo>
                  <a:cubicBezTo>
                    <a:pt x="1902" y="622"/>
                    <a:pt x="1770" y="0"/>
                    <a:pt x="1427" y="0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3"/>
            <p:cNvSpPr/>
            <p:nvPr/>
          </p:nvSpPr>
          <p:spPr>
            <a:xfrm>
              <a:off x="3802921" y="2255395"/>
              <a:ext cx="172414" cy="119686"/>
            </a:xfrm>
            <a:custGeom>
              <a:avLst/>
              <a:gdLst/>
              <a:ahLst/>
              <a:cxnLst/>
              <a:rect l="l" t="t" r="r" b="b"/>
              <a:pathLst>
                <a:path w="5997" h="4163" extrusionOk="0">
                  <a:moveTo>
                    <a:pt x="5404" y="0"/>
                  </a:moveTo>
                  <a:cubicBezTo>
                    <a:pt x="5323" y="0"/>
                    <a:pt x="5239" y="58"/>
                    <a:pt x="5140" y="137"/>
                  </a:cubicBezTo>
                  <a:cubicBezTo>
                    <a:pt x="4658" y="511"/>
                    <a:pt x="4444" y="565"/>
                    <a:pt x="3802" y="940"/>
                  </a:cubicBezTo>
                  <a:cubicBezTo>
                    <a:pt x="3106" y="1368"/>
                    <a:pt x="2410" y="1796"/>
                    <a:pt x="2089" y="1957"/>
                  </a:cubicBezTo>
                  <a:cubicBezTo>
                    <a:pt x="1607" y="2224"/>
                    <a:pt x="1286" y="2492"/>
                    <a:pt x="965" y="2760"/>
                  </a:cubicBezTo>
                  <a:cubicBezTo>
                    <a:pt x="804" y="2813"/>
                    <a:pt x="1" y="3188"/>
                    <a:pt x="643" y="3937"/>
                  </a:cubicBezTo>
                  <a:cubicBezTo>
                    <a:pt x="786" y="4100"/>
                    <a:pt x="897" y="4162"/>
                    <a:pt x="1013" y="4162"/>
                  </a:cubicBezTo>
                  <a:cubicBezTo>
                    <a:pt x="1202" y="4162"/>
                    <a:pt x="1402" y="3996"/>
                    <a:pt x="1767" y="3830"/>
                  </a:cubicBezTo>
                  <a:cubicBezTo>
                    <a:pt x="2356" y="3563"/>
                    <a:pt x="3641" y="2439"/>
                    <a:pt x="4337" y="2064"/>
                  </a:cubicBezTo>
                  <a:cubicBezTo>
                    <a:pt x="4979" y="1689"/>
                    <a:pt x="5193" y="1475"/>
                    <a:pt x="5568" y="1314"/>
                  </a:cubicBezTo>
                  <a:cubicBezTo>
                    <a:pt x="5889" y="1154"/>
                    <a:pt x="5996" y="1154"/>
                    <a:pt x="5836" y="672"/>
                  </a:cubicBezTo>
                  <a:cubicBezTo>
                    <a:pt x="5667" y="166"/>
                    <a:pt x="5541" y="0"/>
                    <a:pt x="5404" y="0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3"/>
            <p:cNvSpPr/>
            <p:nvPr/>
          </p:nvSpPr>
          <p:spPr>
            <a:xfrm>
              <a:off x="3279671" y="2186970"/>
              <a:ext cx="264730" cy="235003"/>
            </a:xfrm>
            <a:custGeom>
              <a:avLst/>
              <a:gdLst/>
              <a:ahLst/>
              <a:cxnLst/>
              <a:rect l="l" t="t" r="r" b="b"/>
              <a:pathLst>
                <a:path w="9208" h="8174" extrusionOk="0">
                  <a:moveTo>
                    <a:pt x="2034" y="1"/>
                  </a:moveTo>
                  <a:cubicBezTo>
                    <a:pt x="1446" y="54"/>
                    <a:pt x="1499" y="161"/>
                    <a:pt x="1339" y="590"/>
                  </a:cubicBezTo>
                  <a:cubicBezTo>
                    <a:pt x="1232" y="1018"/>
                    <a:pt x="1124" y="1928"/>
                    <a:pt x="1178" y="2517"/>
                  </a:cubicBezTo>
                  <a:cubicBezTo>
                    <a:pt x="1232" y="3106"/>
                    <a:pt x="750" y="4283"/>
                    <a:pt x="375" y="4604"/>
                  </a:cubicBezTo>
                  <a:cubicBezTo>
                    <a:pt x="0" y="4926"/>
                    <a:pt x="214" y="5407"/>
                    <a:pt x="589" y="5782"/>
                  </a:cubicBezTo>
                  <a:cubicBezTo>
                    <a:pt x="777" y="6033"/>
                    <a:pt x="874" y="6137"/>
                    <a:pt x="986" y="6137"/>
                  </a:cubicBezTo>
                  <a:cubicBezTo>
                    <a:pt x="1065" y="6137"/>
                    <a:pt x="1152" y="6085"/>
                    <a:pt x="1285" y="5996"/>
                  </a:cubicBezTo>
                  <a:cubicBezTo>
                    <a:pt x="1414" y="5911"/>
                    <a:pt x="1645" y="5859"/>
                    <a:pt x="1965" y="5859"/>
                  </a:cubicBezTo>
                  <a:cubicBezTo>
                    <a:pt x="2446" y="5859"/>
                    <a:pt x="3127" y="5975"/>
                    <a:pt x="3962" y="6264"/>
                  </a:cubicBezTo>
                  <a:cubicBezTo>
                    <a:pt x="4979" y="6639"/>
                    <a:pt x="6156" y="7281"/>
                    <a:pt x="6906" y="7709"/>
                  </a:cubicBezTo>
                  <a:cubicBezTo>
                    <a:pt x="7388" y="8019"/>
                    <a:pt x="7670" y="8174"/>
                    <a:pt x="7896" y="8174"/>
                  </a:cubicBezTo>
                  <a:cubicBezTo>
                    <a:pt x="8022" y="8174"/>
                    <a:pt x="8129" y="8126"/>
                    <a:pt x="8244" y="8030"/>
                  </a:cubicBezTo>
                  <a:cubicBezTo>
                    <a:pt x="8565" y="7763"/>
                    <a:pt x="8565" y="7549"/>
                    <a:pt x="8887" y="7013"/>
                  </a:cubicBezTo>
                  <a:cubicBezTo>
                    <a:pt x="9208" y="6425"/>
                    <a:pt x="9047" y="6210"/>
                    <a:pt x="8887" y="6157"/>
                  </a:cubicBezTo>
                  <a:cubicBezTo>
                    <a:pt x="8864" y="6157"/>
                    <a:pt x="8844" y="6157"/>
                    <a:pt x="8824" y="6157"/>
                  </a:cubicBezTo>
                  <a:cubicBezTo>
                    <a:pt x="8654" y="6157"/>
                    <a:pt x="8498" y="6115"/>
                    <a:pt x="7013" y="5300"/>
                  </a:cubicBezTo>
                  <a:cubicBezTo>
                    <a:pt x="5353" y="4390"/>
                    <a:pt x="3480" y="2999"/>
                    <a:pt x="3212" y="804"/>
                  </a:cubicBezTo>
                  <a:cubicBezTo>
                    <a:pt x="3212" y="804"/>
                    <a:pt x="2945" y="108"/>
                    <a:pt x="2837" y="54"/>
                  </a:cubicBezTo>
                  <a:cubicBezTo>
                    <a:pt x="2730" y="54"/>
                    <a:pt x="2623" y="1"/>
                    <a:pt x="2034" y="1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3"/>
            <p:cNvSpPr/>
            <p:nvPr/>
          </p:nvSpPr>
          <p:spPr>
            <a:xfrm>
              <a:off x="3213489" y="2199907"/>
              <a:ext cx="84669" cy="120347"/>
            </a:xfrm>
            <a:custGeom>
              <a:avLst/>
              <a:gdLst/>
              <a:ahLst/>
              <a:cxnLst/>
              <a:rect l="l" t="t" r="r" b="b"/>
              <a:pathLst>
                <a:path w="2945" h="4186" extrusionOk="0">
                  <a:moveTo>
                    <a:pt x="2238" y="1"/>
                  </a:moveTo>
                  <a:cubicBezTo>
                    <a:pt x="2157" y="1"/>
                    <a:pt x="2072" y="48"/>
                    <a:pt x="1981" y="140"/>
                  </a:cubicBezTo>
                  <a:cubicBezTo>
                    <a:pt x="1713" y="461"/>
                    <a:pt x="1713" y="782"/>
                    <a:pt x="1178" y="1103"/>
                  </a:cubicBezTo>
                  <a:cubicBezTo>
                    <a:pt x="857" y="1210"/>
                    <a:pt x="215" y="1585"/>
                    <a:pt x="268" y="1906"/>
                  </a:cubicBezTo>
                  <a:cubicBezTo>
                    <a:pt x="322" y="2334"/>
                    <a:pt x="268" y="2549"/>
                    <a:pt x="161" y="2923"/>
                  </a:cubicBezTo>
                  <a:cubicBezTo>
                    <a:pt x="54" y="3298"/>
                    <a:pt x="0" y="3405"/>
                    <a:pt x="322" y="3619"/>
                  </a:cubicBezTo>
                  <a:cubicBezTo>
                    <a:pt x="643" y="3780"/>
                    <a:pt x="857" y="3887"/>
                    <a:pt x="1446" y="4101"/>
                  </a:cubicBezTo>
                  <a:cubicBezTo>
                    <a:pt x="1601" y="4161"/>
                    <a:pt x="1724" y="4186"/>
                    <a:pt x="1824" y="4186"/>
                  </a:cubicBezTo>
                  <a:cubicBezTo>
                    <a:pt x="2171" y="4186"/>
                    <a:pt x="2231" y="3881"/>
                    <a:pt x="2356" y="3673"/>
                  </a:cubicBezTo>
                  <a:cubicBezTo>
                    <a:pt x="2463" y="3352"/>
                    <a:pt x="2570" y="3191"/>
                    <a:pt x="2784" y="2709"/>
                  </a:cubicBezTo>
                  <a:cubicBezTo>
                    <a:pt x="2945" y="2227"/>
                    <a:pt x="2945" y="1210"/>
                    <a:pt x="2677" y="568"/>
                  </a:cubicBezTo>
                  <a:cubicBezTo>
                    <a:pt x="2536" y="180"/>
                    <a:pt x="2395" y="1"/>
                    <a:pt x="2238" y="1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3"/>
            <p:cNvSpPr/>
            <p:nvPr/>
          </p:nvSpPr>
          <p:spPr>
            <a:xfrm>
              <a:off x="3139601" y="2128291"/>
              <a:ext cx="147775" cy="166836"/>
            </a:xfrm>
            <a:custGeom>
              <a:avLst/>
              <a:gdLst/>
              <a:ahLst/>
              <a:cxnLst/>
              <a:rect l="l" t="t" r="r" b="b"/>
              <a:pathLst>
                <a:path w="5140" h="5803" extrusionOk="0">
                  <a:moveTo>
                    <a:pt x="3007" y="1"/>
                  </a:moveTo>
                  <a:cubicBezTo>
                    <a:pt x="2701" y="1"/>
                    <a:pt x="2289" y="302"/>
                    <a:pt x="2089" y="543"/>
                  </a:cubicBezTo>
                  <a:cubicBezTo>
                    <a:pt x="1913" y="762"/>
                    <a:pt x="1486" y="946"/>
                    <a:pt x="1013" y="946"/>
                  </a:cubicBezTo>
                  <a:cubicBezTo>
                    <a:pt x="909" y="946"/>
                    <a:pt x="803" y="937"/>
                    <a:pt x="697" y="918"/>
                  </a:cubicBezTo>
                  <a:cubicBezTo>
                    <a:pt x="645" y="913"/>
                    <a:pt x="599" y="911"/>
                    <a:pt x="557" y="911"/>
                  </a:cubicBezTo>
                  <a:cubicBezTo>
                    <a:pt x="125" y="911"/>
                    <a:pt x="206" y="1151"/>
                    <a:pt x="108" y="1346"/>
                  </a:cubicBezTo>
                  <a:cubicBezTo>
                    <a:pt x="1" y="1614"/>
                    <a:pt x="54" y="1881"/>
                    <a:pt x="322" y="1988"/>
                  </a:cubicBezTo>
                  <a:cubicBezTo>
                    <a:pt x="1125" y="2149"/>
                    <a:pt x="536" y="4183"/>
                    <a:pt x="322" y="4772"/>
                  </a:cubicBezTo>
                  <a:cubicBezTo>
                    <a:pt x="162" y="5200"/>
                    <a:pt x="269" y="5414"/>
                    <a:pt x="429" y="5521"/>
                  </a:cubicBezTo>
                  <a:cubicBezTo>
                    <a:pt x="643" y="5628"/>
                    <a:pt x="911" y="5575"/>
                    <a:pt x="1500" y="5735"/>
                  </a:cubicBezTo>
                  <a:cubicBezTo>
                    <a:pt x="1645" y="5777"/>
                    <a:pt x="1750" y="5802"/>
                    <a:pt x="1830" y="5802"/>
                  </a:cubicBezTo>
                  <a:cubicBezTo>
                    <a:pt x="1958" y="5802"/>
                    <a:pt x="2023" y="5739"/>
                    <a:pt x="2089" y="5575"/>
                  </a:cubicBezTo>
                  <a:cubicBezTo>
                    <a:pt x="2196" y="5361"/>
                    <a:pt x="2142" y="4932"/>
                    <a:pt x="2196" y="4504"/>
                  </a:cubicBezTo>
                  <a:cubicBezTo>
                    <a:pt x="2303" y="4076"/>
                    <a:pt x="2463" y="2898"/>
                    <a:pt x="3373" y="2256"/>
                  </a:cubicBezTo>
                  <a:cubicBezTo>
                    <a:pt x="4069" y="1774"/>
                    <a:pt x="4658" y="1881"/>
                    <a:pt x="5140" y="1774"/>
                  </a:cubicBezTo>
                  <a:cubicBezTo>
                    <a:pt x="5140" y="1774"/>
                    <a:pt x="5086" y="1346"/>
                    <a:pt x="4444" y="1078"/>
                  </a:cubicBezTo>
                  <a:cubicBezTo>
                    <a:pt x="4016" y="918"/>
                    <a:pt x="3588" y="596"/>
                    <a:pt x="3266" y="115"/>
                  </a:cubicBezTo>
                  <a:cubicBezTo>
                    <a:pt x="3199" y="34"/>
                    <a:pt x="3109" y="1"/>
                    <a:pt x="3007" y="1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3"/>
            <p:cNvSpPr/>
            <p:nvPr/>
          </p:nvSpPr>
          <p:spPr>
            <a:xfrm>
              <a:off x="3116515" y="2076168"/>
              <a:ext cx="97003" cy="63624"/>
            </a:xfrm>
            <a:custGeom>
              <a:avLst/>
              <a:gdLst/>
              <a:ahLst/>
              <a:cxnLst/>
              <a:rect l="l" t="t" r="r" b="b"/>
              <a:pathLst>
                <a:path w="3374" h="2213" extrusionOk="0">
                  <a:moveTo>
                    <a:pt x="2667" y="0"/>
                  </a:moveTo>
                  <a:cubicBezTo>
                    <a:pt x="2440" y="0"/>
                    <a:pt x="2023" y="350"/>
                    <a:pt x="1714" y="482"/>
                  </a:cubicBezTo>
                  <a:cubicBezTo>
                    <a:pt x="1393" y="643"/>
                    <a:pt x="1125" y="911"/>
                    <a:pt x="322" y="911"/>
                  </a:cubicBezTo>
                  <a:cubicBezTo>
                    <a:pt x="1" y="911"/>
                    <a:pt x="55" y="1392"/>
                    <a:pt x="215" y="1767"/>
                  </a:cubicBezTo>
                  <a:cubicBezTo>
                    <a:pt x="386" y="2110"/>
                    <a:pt x="660" y="2212"/>
                    <a:pt x="983" y="2212"/>
                  </a:cubicBezTo>
                  <a:cubicBezTo>
                    <a:pt x="1063" y="2212"/>
                    <a:pt x="1147" y="2206"/>
                    <a:pt x="1232" y="2195"/>
                  </a:cubicBezTo>
                  <a:cubicBezTo>
                    <a:pt x="1875" y="2088"/>
                    <a:pt x="2463" y="1767"/>
                    <a:pt x="2892" y="1499"/>
                  </a:cubicBezTo>
                  <a:cubicBezTo>
                    <a:pt x="3373" y="1232"/>
                    <a:pt x="3213" y="857"/>
                    <a:pt x="3106" y="589"/>
                  </a:cubicBezTo>
                  <a:cubicBezTo>
                    <a:pt x="3052" y="322"/>
                    <a:pt x="2999" y="322"/>
                    <a:pt x="2785" y="54"/>
                  </a:cubicBezTo>
                  <a:cubicBezTo>
                    <a:pt x="2756" y="16"/>
                    <a:pt x="2716" y="0"/>
                    <a:pt x="2667" y="0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3"/>
            <p:cNvSpPr/>
            <p:nvPr/>
          </p:nvSpPr>
          <p:spPr>
            <a:xfrm>
              <a:off x="3082676" y="2182226"/>
              <a:ext cx="60059" cy="94156"/>
            </a:xfrm>
            <a:custGeom>
              <a:avLst/>
              <a:gdLst/>
              <a:ahLst/>
              <a:cxnLst/>
              <a:rect l="l" t="t" r="r" b="b"/>
              <a:pathLst>
                <a:path w="2089" h="3275" extrusionOk="0">
                  <a:moveTo>
                    <a:pt x="921" y="1"/>
                  </a:moveTo>
                  <a:cubicBezTo>
                    <a:pt x="662" y="1"/>
                    <a:pt x="329" y="28"/>
                    <a:pt x="214" y="219"/>
                  </a:cubicBezTo>
                  <a:cubicBezTo>
                    <a:pt x="0" y="541"/>
                    <a:pt x="161" y="1236"/>
                    <a:pt x="482" y="1504"/>
                  </a:cubicBezTo>
                  <a:cubicBezTo>
                    <a:pt x="750" y="1718"/>
                    <a:pt x="750" y="2307"/>
                    <a:pt x="750" y="2575"/>
                  </a:cubicBezTo>
                  <a:cubicBezTo>
                    <a:pt x="803" y="2842"/>
                    <a:pt x="803" y="3217"/>
                    <a:pt x="803" y="3217"/>
                  </a:cubicBezTo>
                  <a:cubicBezTo>
                    <a:pt x="803" y="3217"/>
                    <a:pt x="1071" y="3217"/>
                    <a:pt x="1392" y="3271"/>
                  </a:cubicBezTo>
                  <a:cubicBezTo>
                    <a:pt x="1406" y="3273"/>
                    <a:pt x="1419" y="3274"/>
                    <a:pt x="1432" y="3274"/>
                  </a:cubicBezTo>
                  <a:cubicBezTo>
                    <a:pt x="1722" y="3274"/>
                    <a:pt x="1823" y="2724"/>
                    <a:pt x="1874" y="2468"/>
                  </a:cubicBezTo>
                  <a:cubicBezTo>
                    <a:pt x="1874" y="2254"/>
                    <a:pt x="1981" y="1718"/>
                    <a:pt x="2034" y="969"/>
                  </a:cubicBezTo>
                  <a:cubicBezTo>
                    <a:pt x="2088" y="219"/>
                    <a:pt x="1499" y="59"/>
                    <a:pt x="1178" y="5"/>
                  </a:cubicBezTo>
                  <a:cubicBezTo>
                    <a:pt x="1117" y="5"/>
                    <a:pt x="1025" y="1"/>
                    <a:pt x="921" y="1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3"/>
            <p:cNvSpPr/>
            <p:nvPr/>
          </p:nvSpPr>
          <p:spPr>
            <a:xfrm>
              <a:off x="2996484" y="2150975"/>
              <a:ext cx="83145" cy="63739"/>
            </a:xfrm>
            <a:custGeom>
              <a:avLst/>
              <a:gdLst/>
              <a:ahLst/>
              <a:cxnLst/>
              <a:rect l="l" t="t" r="r" b="b"/>
              <a:pathLst>
                <a:path w="2892" h="2217" extrusionOk="0">
                  <a:moveTo>
                    <a:pt x="1996" y="0"/>
                  </a:moveTo>
                  <a:cubicBezTo>
                    <a:pt x="1831" y="0"/>
                    <a:pt x="1671" y="97"/>
                    <a:pt x="1606" y="289"/>
                  </a:cubicBezTo>
                  <a:cubicBezTo>
                    <a:pt x="1499" y="557"/>
                    <a:pt x="750" y="1039"/>
                    <a:pt x="268" y="1146"/>
                  </a:cubicBezTo>
                  <a:cubicBezTo>
                    <a:pt x="1" y="1253"/>
                    <a:pt x="108" y="1467"/>
                    <a:pt x="108" y="1467"/>
                  </a:cubicBezTo>
                  <a:cubicBezTo>
                    <a:pt x="108" y="1467"/>
                    <a:pt x="322" y="1735"/>
                    <a:pt x="536" y="1895"/>
                  </a:cubicBezTo>
                  <a:cubicBezTo>
                    <a:pt x="804" y="2056"/>
                    <a:pt x="911" y="2216"/>
                    <a:pt x="911" y="2216"/>
                  </a:cubicBezTo>
                  <a:cubicBezTo>
                    <a:pt x="911" y="2216"/>
                    <a:pt x="1178" y="2056"/>
                    <a:pt x="1553" y="2002"/>
                  </a:cubicBezTo>
                  <a:cubicBezTo>
                    <a:pt x="1874" y="1895"/>
                    <a:pt x="2249" y="1842"/>
                    <a:pt x="2463" y="1413"/>
                  </a:cubicBezTo>
                  <a:cubicBezTo>
                    <a:pt x="2624" y="1039"/>
                    <a:pt x="2891" y="771"/>
                    <a:pt x="2784" y="610"/>
                  </a:cubicBezTo>
                  <a:cubicBezTo>
                    <a:pt x="2677" y="396"/>
                    <a:pt x="2570" y="343"/>
                    <a:pt x="2302" y="129"/>
                  </a:cubicBezTo>
                  <a:cubicBezTo>
                    <a:pt x="2217" y="43"/>
                    <a:pt x="2105" y="0"/>
                    <a:pt x="1996" y="0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3"/>
            <p:cNvSpPr/>
            <p:nvPr/>
          </p:nvSpPr>
          <p:spPr>
            <a:xfrm>
              <a:off x="2968769" y="2116302"/>
              <a:ext cx="81621" cy="60490"/>
            </a:xfrm>
            <a:custGeom>
              <a:avLst/>
              <a:gdLst/>
              <a:ahLst/>
              <a:cxnLst/>
              <a:rect l="l" t="t" r="r" b="b"/>
              <a:pathLst>
                <a:path w="2839" h="2104" extrusionOk="0">
                  <a:moveTo>
                    <a:pt x="1959" y="0"/>
                  </a:moveTo>
                  <a:cubicBezTo>
                    <a:pt x="1900" y="0"/>
                    <a:pt x="1837" y="15"/>
                    <a:pt x="1768" y="50"/>
                  </a:cubicBezTo>
                  <a:cubicBezTo>
                    <a:pt x="1339" y="210"/>
                    <a:pt x="857" y="478"/>
                    <a:pt x="483" y="799"/>
                  </a:cubicBezTo>
                  <a:cubicBezTo>
                    <a:pt x="108" y="1121"/>
                    <a:pt x="1" y="1121"/>
                    <a:pt x="108" y="1388"/>
                  </a:cubicBezTo>
                  <a:cubicBezTo>
                    <a:pt x="215" y="1656"/>
                    <a:pt x="269" y="1870"/>
                    <a:pt x="536" y="2084"/>
                  </a:cubicBezTo>
                  <a:cubicBezTo>
                    <a:pt x="563" y="2097"/>
                    <a:pt x="593" y="2103"/>
                    <a:pt x="625" y="2103"/>
                  </a:cubicBezTo>
                  <a:cubicBezTo>
                    <a:pt x="851" y="2103"/>
                    <a:pt x="1179" y="1816"/>
                    <a:pt x="1179" y="1816"/>
                  </a:cubicBezTo>
                  <a:cubicBezTo>
                    <a:pt x="1500" y="1549"/>
                    <a:pt x="2142" y="1228"/>
                    <a:pt x="2142" y="1228"/>
                  </a:cubicBezTo>
                  <a:cubicBezTo>
                    <a:pt x="2142" y="1228"/>
                    <a:pt x="2838" y="799"/>
                    <a:pt x="2624" y="585"/>
                  </a:cubicBezTo>
                  <a:cubicBezTo>
                    <a:pt x="2444" y="406"/>
                    <a:pt x="2265" y="0"/>
                    <a:pt x="1959" y="0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3"/>
            <p:cNvSpPr/>
            <p:nvPr/>
          </p:nvSpPr>
          <p:spPr>
            <a:xfrm>
              <a:off x="3278119" y="2372235"/>
              <a:ext cx="226263" cy="224969"/>
            </a:xfrm>
            <a:custGeom>
              <a:avLst/>
              <a:gdLst/>
              <a:ahLst/>
              <a:cxnLst/>
              <a:rect l="l" t="t" r="r" b="b"/>
              <a:pathLst>
                <a:path w="7870" h="7825" extrusionOk="0">
                  <a:moveTo>
                    <a:pt x="1753" y="1"/>
                  </a:moveTo>
                  <a:cubicBezTo>
                    <a:pt x="1505" y="1"/>
                    <a:pt x="1306" y="43"/>
                    <a:pt x="1178" y="141"/>
                  </a:cubicBezTo>
                  <a:cubicBezTo>
                    <a:pt x="911" y="355"/>
                    <a:pt x="964" y="462"/>
                    <a:pt x="964" y="730"/>
                  </a:cubicBezTo>
                  <a:cubicBezTo>
                    <a:pt x="911" y="1105"/>
                    <a:pt x="911" y="1158"/>
                    <a:pt x="911" y="1694"/>
                  </a:cubicBezTo>
                  <a:cubicBezTo>
                    <a:pt x="955" y="2175"/>
                    <a:pt x="1141" y="2298"/>
                    <a:pt x="1354" y="2298"/>
                  </a:cubicBezTo>
                  <a:cubicBezTo>
                    <a:pt x="1402" y="2298"/>
                    <a:pt x="1451" y="2292"/>
                    <a:pt x="1500" y="2282"/>
                  </a:cubicBezTo>
                  <a:cubicBezTo>
                    <a:pt x="1821" y="2175"/>
                    <a:pt x="1928" y="2229"/>
                    <a:pt x="2517" y="2175"/>
                  </a:cubicBezTo>
                  <a:cubicBezTo>
                    <a:pt x="3213" y="2175"/>
                    <a:pt x="3748" y="2229"/>
                    <a:pt x="3909" y="2711"/>
                  </a:cubicBezTo>
                  <a:cubicBezTo>
                    <a:pt x="4025" y="2967"/>
                    <a:pt x="3909" y="3051"/>
                    <a:pt x="3700" y="3051"/>
                  </a:cubicBezTo>
                  <a:cubicBezTo>
                    <a:pt x="3430" y="3051"/>
                    <a:pt x="3003" y="2908"/>
                    <a:pt x="2731" y="2818"/>
                  </a:cubicBezTo>
                  <a:cubicBezTo>
                    <a:pt x="2329" y="2697"/>
                    <a:pt x="2048" y="2637"/>
                    <a:pt x="1639" y="2637"/>
                  </a:cubicBezTo>
                  <a:cubicBezTo>
                    <a:pt x="1503" y="2637"/>
                    <a:pt x="1352" y="2644"/>
                    <a:pt x="1178" y="2657"/>
                  </a:cubicBezTo>
                  <a:cubicBezTo>
                    <a:pt x="804" y="2657"/>
                    <a:pt x="750" y="2925"/>
                    <a:pt x="590" y="3353"/>
                  </a:cubicBezTo>
                  <a:cubicBezTo>
                    <a:pt x="483" y="3781"/>
                    <a:pt x="161" y="4263"/>
                    <a:pt x="108" y="4852"/>
                  </a:cubicBezTo>
                  <a:cubicBezTo>
                    <a:pt x="1" y="5441"/>
                    <a:pt x="697" y="5655"/>
                    <a:pt x="1446" y="6030"/>
                  </a:cubicBezTo>
                  <a:cubicBezTo>
                    <a:pt x="2196" y="6404"/>
                    <a:pt x="3909" y="7100"/>
                    <a:pt x="4283" y="7636"/>
                  </a:cubicBezTo>
                  <a:cubicBezTo>
                    <a:pt x="4387" y="7769"/>
                    <a:pt x="4524" y="7824"/>
                    <a:pt x="4672" y="7824"/>
                  </a:cubicBezTo>
                  <a:cubicBezTo>
                    <a:pt x="5058" y="7824"/>
                    <a:pt x="5520" y="7448"/>
                    <a:pt x="5675" y="7100"/>
                  </a:cubicBezTo>
                  <a:cubicBezTo>
                    <a:pt x="5889" y="6618"/>
                    <a:pt x="5782" y="6886"/>
                    <a:pt x="5943" y="6404"/>
                  </a:cubicBezTo>
                  <a:cubicBezTo>
                    <a:pt x="6210" y="5923"/>
                    <a:pt x="5943" y="5762"/>
                    <a:pt x="5782" y="5655"/>
                  </a:cubicBezTo>
                  <a:cubicBezTo>
                    <a:pt x="5622" y="5494"/>
                    <a:pt x="5407" y="5441"/>
                    <a:pt x="4872" y="5280"/>
                  </a:cubicBezTo>
                  <a:cubicBezTo>
                    <a:pt x="4337" y="5120"/>
                    <a:pt x="4497" y="4745"/>
                    <a:pt x="5033" y="4745"/>
                  </a:cubicBezTo>
                  <a:cubicBezTo>
                    <a:pt x="5568" y="4798"/>
                    <a:pt x="5622" y="5173"/>
                    <a:pt x="6157" y="5227"/>
                  </a:cubicBezTo>
                  <a:cubicBezTo>
                    <a:pt x="6266" y="5248"/>
                    <a:pt x="6351" y="5259"/>
                    <a:pt x="6419" y="5259"/>
                  </a:cubicBezTo>
                  <a:cubicBezTo>
                    <a:pt x="6684" y="5259"/>
                    <a:pt x="6693" y="5097"/>
                    <a:pt x="6906" y="4798"/>
                  </a:cubicBezTo>
                  <a:cubicBezTo>
                    <a:pt x="7174" y="4370"/>
                    <a:pt x="7174" y="4317"/>
                    <a:pt x="7442" y="3835"/>
                  </a:cubicBezTo>
                  <a:cubicBezTo>
                    <a:pt x="7656" y="3353"/>
                    <a:pt x="7870" y="2871"/>
                    <a:pt x="7870" y="2604"/>
                  </a:cubicBezTo>
                  <a:cubicBezTo>
                    <a:pt x="7816" y="2389"/>
                    <a:pt x="7335" y="2015"/>
                    <a:pt x="6050" y="1372"/>
                  </a:cubicBezTo>
                  <a:cubicBezTo>
                    <a:pt x="4956" y="847"/>
                    <a:pt x="2862" y="1"/>
                    <a:pt x="1753" y="1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3"/>
            <p:cNvSpPr/>
            <p:nvPr/>
          </p:nvSpPr>
          <p:spPr>
            <a:xfrm>
              <a:off x="3013418" y="2205657"/>
              <a:ext cx="93897" cy="79954"/>
            </a:xfrm>
            <a:custGeom>
              <a:avLst/>
              <a:gdLst/>
              <a:ahLst/>
              <a:cxnLst/>
              <a:rect l="l" t="t" r="r" b="b"/>
              <a:pathLst>
                <a:path w="3266" h="2781" extrusionOk="0">
                  <a:moveTo>
                    <a:pt x="1191" y="1"/>
                  </a:moveTo>
                  <a:cubicBezTo>
                    <a:pt x="1010" y="1"/>
                    <a:pt x="774" y="63"/>
                    <a:pt x="589" y="100"/>
                  </a:cubicBezTo>
                  <a:cubicBezTo>
                    <a:pt x="375" y="154"/>
                    <a:pt x="0" y="368"/>
                    <a:pt x="0" y="368"/>
                  </a:cubicBezTo>
                  <a:cubicBezTo>
                    <a:pt x="0" y="582"/>
                    <a:pt x="268" y="796"/>
                    <a:pt x="589" y="1064"/>
                  </a:cubicBezTo>
                  <a:cubicBezTo>
                    <a:pt x="910" y="1331"/>
                    <a:pt x="1071" y="1653"/>
                    <a:pt x="1017" y="1974"/>
                  </a:cubicBezTo>
                  <a:cubicBezTo>
                    <a:pt x="966" y="2280"/>
                    <a:pt x="915" y="2781"/>
                    <a:pt x="1328" y="2781"/>
                  </a:cubicBezTo>
                  <a:cubicBezTo>
                    <a:pt x="1348" y="2781"/>
                    <a:pt x="1370" y="2779"/>
                    <a:pt x="1392" y="2777"/>
                  </a:cubicBezTo>
                  <a:cubicBezTo>
                    <a:pt x="1874" y="2723"/>
                    <a:pt x="2035" y="2616"/>
                    <a:pt x="2356" y="2563"/>
                  </a:cubicBezTo>
                  <a:cubicBezTo>
                    <a:pt x="2677" y="2509"/>
                    <a:pt x="3105" y="2349"/>
                    <a:pt x="3159" y="2349"/>
                  </a:cubicBezTo>
                  <a:cubicBezTo>
                    <a:pt x="3212" y="2349"/>
                    <a:pt x="3266" y="1439"/>
                    <a:pt x="3212" y="1331"/>
                  </a:cubicBezTo>
                  <a:cubicBezTo>
                    <a:pt x="3186" y="1278"/>
                    <a:pt x="3065" y="1265"/>
                    <a:pt x="2925" y="1265"/>
                  </a:cubicBezTo>
                  <a:cubicBezTo>
                    <a:pt x="2784" y="1265"/>
                    <a:pt x="2623" y="1278"/>
                    <a:pt x="2516" y="1278"/>
                  </a:cubicBezTo>
                  <a:cubicBezTo>
                    <a:pt x="2302" y="1278"/>
                    <a:pt x="2088" y="1010"/>
                    <a:pt x="1928" y="743"/>
                  </a:cubicBezTo>
                  <a:cubicBezTo>
                    <a:pt x="1820" y="528"/>
                    <a:pt x="1606" y="207"/>
                    <a:pt x="1392" y="47"/>
                  </a:cubicBezTo>
                  <a:cubicBezTo>
                    <a:pt x="1342" y="14"/>
                    <a:pt x="1272" y="1"/>
                    <a:pt x="1191" y="1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3"/>
            <p:cNvSpPr/>
            <p:nvPr/>
          </p:nvSpPr>
          <p:spPr>
            <a:xfrm>
              <a:off x="2994960" y="2235874"/>
              <a:ext cx="44649" cy="60835"/>
            </a:xfrm>
            <a:custGeom>
              <a:avLst/>
              <a:gdLst/>
              <a:ahLst/>
              <a:cxnLst/>
              <a:rect l="l" t="t" r="r" b="b"/>
              <a:pathLst>
                <a:path w="1553" h="2116" extrusionOk="0">
                  <a:moveTo>
                    <a:pt x="361" y="1"/>
                  </a:moveTo>
                  <a:cubicBezTo>
                    <a:pt x="155" y="1"/>
                    <a:pt x="107" y="191"/>
                    <a:pt x="107" y="334"/>
                  </a:cubicBezTo>
                  <a:cubicBezTo>
                    <a:pt x="54" y="548"/>
                    <a:pt x="0" y="816"/>
                    <a:pt x="161" y="1190"/>
                  </a:cubicBezTo>
                  <a:cubicBezTo>
                    <a:pt x="375" y="1565"/>
                    <a:pt x="0" y="1993"/>
                    <a:pt x="268" y="2101"/>
                  </a:cubicBezTo>
                  <a:cubicBezTo>
                    <a:pt x="288" y="2111"/>
                    <a:pt x="316" y="2115"/>
                    <a:pt x="351" y="2115"/>
                  </a:cubicBezTo>
                  <a:cubicBezTo>
                    <a:pt x="495" y="2115"/>
                    <a:pt x="747" y="2037"/>
                    <a:pt x="964" y="1993"/>
                  </a:cubicBezTo>
                  <a:cubicBezTo>
                    <a:pt x="1231" y="1940"/>
                    <a:pt x="1392" y="1726"/>
                    <a:pt x="1499" y="1619"/>
                  </a:cubicBezTo>
                  <a:cubicBezTo>
                    <a:pt x="1552" y="1512"/>
                    <a:pt x="1499" y="1244"/>
                    <a:pt x="1445" y="976"/>
                  </a:cubicBezTo>
                  <a:cubicBezTo>
                    <a:pt x="1392" y="655"/>
                    <a:pt x="1338" y="548"/>
                    <a:pt x="803" y="173"/>
                  </a:cubicBezTo>
                  <a:cubicBezTo>
                    <a:pt x="607" y="48"/>
                    <a:pt x="464" y="1"/>
                    <a:pt x="361" y="1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3"/>
            <p:cNvSpPr/>
            <p:nvPr/>
          </p:nvSpPr>
          <p:spPr>
            <a:xfrm>
              <a:off x="3245804" y="2538439"/>
              <a:ext cx="173937" cy="117099"/>
            </a:xfrm>
            <a:custGeom>
              <a:avLst/>
              <a:gdLst/>
              <a:ahLst/>
              <a:cxnLst/>
              <a:rect l="l" t="t" r="r" b="b"/>
              <a:pathLst>
                <a:path w="6050" h="4073" extrusionOk="0">
                  <a:moveTo>
                    <a:pt x="840" y="0"/>
                  </a:moveTo>
                  <a:cubicBezTo>
                    <a:pt x="711" y="0"/>
                    <a:pt x="583" y="64"/>
                    <a:pt x="482" y="249"/>
                  </a:cubicBezTo>
                  <a:cubicBezTo>
                    <a:pt x="268" y="570"/>
                    <a:pt x="322" y="570"/>
                    <a:pt x="161" y="1159"/>
                  </a:cubicBezTo>
                  <a:cubicBezTo>
                    <a:pt x="1" y="1694"/>
                    <a:pt x="108" y="1801"/>
                    <a:pt x="375" y="1908"/>
                  </a:cubicBezTo>
                  <a:cubicBezTo>
                    <a:pt x="643" y="1962"/>
                    <a:pt x="536" y="1962"/>
                    <a:pt x="1125" y="2069"/>
                  </a:cubicBezTo>
                  <a:cubicBezTo>
                    <a:pt x="1714" y="2176"/>
                    <a:pt x="3480" y="3300"/>
                    <a:pt x="3962" y="3728"/>
                  </a:cubicBezTo>
                  <a:cubicBezTo>
                    <a:pt x="4201" y="3967"/>
                    <a:pt x="4524" y="4073"/>
                    <a:pt x="4790" y="4073"/>
                  </a:cubicBezTo>
                  <a:cubicBezTo>
                    <a:pt x="5001" y="4073"/>
                    <a:pt x="5176" y="4007"/>
                    <a:pt x="5247" y="3889"/>
                  </a:cubicBezTo>
                  <a:cubicBezTo>
                    <a:pt x="5461" y="3621"/>
                    <a:pt x="5568" y="3514"/>
                    <a:pt x="5782" y="3032"/>
                  </a:cubicBezTo>
                  <a:cubicBezTo>
                    <a:pt x="6050" y="2550"/>
                    <a:pt x="5514" y="2336"/>
                    <a:pt x="5247" y="2176"/>
                  </a:cubicBezTo>
                  <a:cubicBezTo>
                    <a:pt x="5033" y="2015"/>
                    <a:pt x="4176" y="1747"/>
                    <a:pt x="3587" y="1319"/>
                  </a:cubicBezTo>
                  <a:cubicBezTo>
                    <a:pt x="3212" y="1105"/>
                    <a:pt x="2463" y="891"/>
                    <a:pt x="1446" y="302"/>
                  </a:cubicBezTo>
                  <a:cubicBezTo>
                    <a:pt x="1409" y="302"/>
                    <a:pt x="1121" y="0"/>
                    <a:pt x="840" y="0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3"/>
            <p:cNvSpPr/>
            <p:nvPr/>
          </p:nvSpPr>
          <p:spPr>
            <a:xfrm>
              <a:off x="3158087" y="2666118"/>
              <a:ext cx="69288" cy="58592"/>
            </a:xfrm>
            <a:custGeom>
              <a:avLst/>
              <a:gdLst/>
              <a:ahLst/>
              <a:cxnLst/>
              <a:rect l="l" t="t" r="r" b="b"/>
              <a:pathLst>
                <a:path w="2410" h="2038" extrusionOk="0">
                  <a:moveTo>
                    <a:pt x="1329" y="1"/>
                  </a:moveTo>
                  <a:cubicBezTo>
                    <a:pt x="1137" y="1"/>
                    <a:pt x="912" y="103"/>
                    <a:pt x="750" y="144"/>
                  </a:cubicBezTo>
                  <a:cubicBezTo>
                    <a:pt x="482" y="197"/>
                    <a:pt x="322" y="251"/>
                    <a:pt x="161" y="304"/>
                  </a:cubicBezTo>
                  <a:cubicBezTo>
                    <a:pt x="0" y="411"/>
                    <a:pt x="0" y="465"/>
                    <a:pt x="268" y="625"/>
                  </a:cubicBezTo>
                  <a:cubicBezTo>
                    <a:pt x="643" y="840"/>
                    <a:pt x="696" y="947"/>
                    <a:pt x="750" y="1375"/>
                  </a:cubicBezTo>
                  <a:cubicBezTo>
                    <a:pt x="796" y="1747"/>
                    <a:pt x="1004" y="2038"/>
                    <a:pt x="1339" y="2038"/>
                  </a:cubicBezTo>
                  <a:cubicBezTo>
                    <a:pt x="1389" y="2038"/>
                    <a:pt x="1443" y="2031"/>
                    <a:pt x="1499" y="2017"/>
                  </a:cubicBezTo>
                  <a:cubicBezTo>
                    <a:pt x="1874" y="1910"/>
                    <a:pt x="2409" y="1642"/>
                    <a:pt x="2195" y="1107"/>
                  </a:cubicBezTo>
                  <a:cubicBezTo>
                    <a:pt x="1981" y="625"/>
                    <a:pt x="1713" y="197"/>
                    <a:pt x="1499" y="37"/>
                  </a:cubicBezTo>
                  <a:cubicBezTo>
                    <a:pt x="1448" y="11"/>
                    <a:pt x="1390" y="1"/>
                    <a:pt x="1329" y="1"/>
                  </a:cubicBezTo>
                  <a:close/>
                </a:path>
              </a:pathLst>
            </a:custGeom>
            <a:solidFill>
              <a:srgbClr val="FFFFFF"/>
            </a:solidFill>
            <a:ln w="9375" cap="flat" cmpd="sng">
              <a:solidFill>
                <a:srgbClr val="E3E3E3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3"/>
            <p:cNvSpPr/>
            <p:nvPr/>
          </p:nvSpPr>
          <p:spPr>
            <a:xfrm>
              <a:off x="3087420" y="2666348"/>
              <a:ext cx="49134" cy="71817"/>
            </a:xfrm>
            <a:custGeom>
              <a:avLst/>
              <a:gdLst/>
              <a:ahLst/>
              <a:cxnLst/>
              <a:rect l="l" t="t" r="r" b="b"/>
              <a:pathLst>
                <a:path w="1709" h="2498" extrusionOk="0">
                  <a:moveTo>
                    <a:pt x="479" y="1"/>
                  </a:moveTo>
                  <a:cubicBezTo>
                    <a:pt x="250" y="1"/>
                    <a:pt x="112" y="192"/>
                    <a:pt x="156" y="457"/>
                  </a:cubicBezTo>
                  <a:cubicBezTo>
                    <a:pt x="264" y="939"/>
                    <a:pt x="103" y="1527"/>
                    <a:pt x="49" y="1902"/>
                  </a:cubicBezTo>
                  <a:cubicBezTo>
                    <a:pt x="0" y="2245"/>
                    <a:pt x="309" y="2498"/>
                    <a:pt x="813" y="2498"/>
                  </a:cubicBezTo>
                  <a:cubicBezTo>
                    <a:pt x="860" y="2498"/>
                    <a:pt x="909" y="2496"/>
                    <a:pt x="959" y="2491"/>
                  </a:cubicBezTo>
                  <a:cubicBezTo>
                    <a:pt x="1495" y="2437"/>
                    <a:pt x="1548" y="2063"/>
                    <a:pt x="1655" y="1420"/>
                  </a:cubicBezTo>
                  <a:cubicBezTo>
                    <a:pt x="1709" y="724"/>
                    <a:pt x="1709" y="724"/>
                    <a:pt x="1655" y="403"/>
                  </a:cubicBezTo>
                  <a:cubicBezTo>
                    <a:pt x="1611" y="134"/>
                    <a:pt x="1566" y="15"/>
                    <a:pt x="1395" y="15"/>
                  </a:cubicBezTo>
                  <a:cubicBezTo>
                    <a:pt x="1362" y="15"/>
                    <a:pt x="1324" y="20"/>
                    <a:pt x="1281" y="29"/>
                  </a:cubicBezTo>
                  <a:cubicBezTo>
                    <a:pt x="1095" y="59"/>
                    <a:pt x="1017" y="90"/>
                    <a:pt x="922" y="90"/>
                  </a:cubicBezTo>
                  <a:cubicBezTo>
                    <a:pt x="852" y="90"/>
                    <a:pt x="774" y="74"/>
                    <a:pt x="638" y="29"/>
                  </a:cubicBezTo>
                  <a:cubicBezTo>
                    <a:pt x="581" y="10"/>
                    <a:pt x="528" y="1"/>
                    <a:pt x="479" y="1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3"/>
            <p:cNvSpPr/>
            <p:nvPr/>
          </p:nvSpPr>
          <p:spPr>
            <a:xfrm>
              <a:off x="3144230" y="2637166"/>
              <a:ext cx="78516" cy="81363"/>
            </a:xfrm>
            <a:custGeom>
              <a:avLst/>
              <a:gdLst/>
              <a:ahLst/>
              <a:cxnLst/>
              <a:rect l="l" t="t" r="r" b="b"/>
              <a:pathLst>
                <a:path w="2731" h="2830" extrusionOk="0">
                  <a:moveTo>
                    <a:pt x="1629" y="1"/>
                  </a:moveTo>
                  <a:cubicBezTo>
                    <a:pt x="1548" y="1"/>
                    <a:pt x="1467" y="24"/>
                    <a:pt x="1392" y="80"/>
                  </a:cubicBezTo>
                  <a:cubicBezTo>
                    <a:pt x="1178" y="294"/>
                    <a:pt x="911" y="455"/>
                    <a:pt x="750" y="562"/>
                  </a:cubicBezTo>
                  <a:cubicBezTo>
                    <a:pt x="322" y="722"/>
                    <a:pt x="1" y="883"/>
                    <a:pt x="268" y="1311"/>
                  </a:cubicBezTo>
                  <a:cubicBezTo>
                    <a:pt x="536" y="1739"/>
                    <a:pt x="857" y="2435"/>
                    <a:pt x="911" y="2703"/>
                  </a:cubicBezTo>
                  <a:cubicBezTo>
                    <a:pt x="941" y="2794"/>
                    <a:pt x="1023" y="2829"/>
                    <a:pt x="1131" y="2829"/>
                  </a:cubicBezTo>
                  <a:cubicBezTo>
                    <a:pt x="1404" y="2829"/>
                    <a:pt x="1843" y="2604"/>
                    <a:pt x="2035" y="2489"/>
                  </a:cubicBezTo>
                  <a:cubicBezTo>
                    <a:pt x="2302" y="2328"/>
                    <a:pt x="2731" y="1793"/>
                    <a:pt x="2731" y="1525"/>
                  </a:cubicBezTo>
                  <a:cubicBezTo>
                    <a:pt x="2677" y="1258"/>
                    <a:pt x="2517" y="776"/>
                    <a:pt x="2249" y="455"/>
                  </a:cubicBezTo>
                  <a:cubicBezTo>
                    <a:pt x="2035" y="187"/>
                    <a:pt x="2249" y="294"/>
                    <a:pt x="2035" y="187"/>
                  </a:cubicBezTo>
                  <a:cubicBezTo>
                    <a:pt x="1930" y="82"/>
                    <a:pt x="1780" y="1"/>
                    <a:pt x="1629" y="1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3"/>
            <p:cNvSpPr/>
            <p:nvPr/>
          </p:nvSpPr>
          <p:spPr>
            <a:xfrm>
              <a:off x="3324291" y="2661776"/>
              <a:ext cx="63135" cy="52555"/>
            </a:xfrm>
            <a:custGeom>
              <a:avLst/>
              <a:gdLst/>
              <a:ahLst/>
              <a:cxnLst/>
              <a:rect l="l" t="t" r="r" b="b"/>
              <a:pathLst>
                <a:path w="2196" h="1828" extrusionOk="0">
                  <a:moveTo>
                    <a:pt x="1004" y="0"/>
                  </a:moveTo>
                  <a:cubicBezTo>
                    <a:pt x="871" y="0"/>
                    <a:pt x="750" y="54"/>
                    <a:pt x="590" y="241"/>
                  </a:cubicBezTo>
                  <a:cubicBezTo>
                    <a:pt x="322" y="616"/>
                    <a:pt x="215" y="776"/>
                    <a:pt x="108" y="991"/>
                  </a:cubicBezTo>
                  <a:cubicBezTo>
                    <a:pt x="1" y="1258"/>
                    <a:pt x="1" y="1472"/>
                    <a:pt x="375" y="1686"/>
                  </a:cubicBezTo>
                  <a:cubicBezTo>
                    <a:pt x="547" y="1772"/>
                    <a:pt x="689" y="1828"/>
                    <a:pt x="824" y="1828"/>
                  </a:cubicBezTo>
                  <a:cubicBezTo>
                    <a:pt x="941" y="1828"/>
                    <a:pt x="1054" y="1786"/>
                    <a:pt x="1178" y="1686"/>
                  </a:cubicBezTo>
                  <a:cubicBezTo>
                    <a:pt x="1446" y="1472"/>
                    <a:pt x="1767" y="937"/>
                    <a:pt x="1874" y="669"/>
                  </a:cubicBezTo>
                  <a:cubicBezTo>
                    <a:pt x="1928" y="402"/>
                    <a:pt x="2195" y="134"/>
                    <a:pt x="1500" y="80"/>
                  </a:cubicBezTo>
                  <a:cubicBezTo>
                    <a:pt x="1285" y="54"/>
                    <a:pt x="1138" y="0"/>
                    <a:pt x="1004" y="0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3"/>
            <p:cNvSpPr/>
            <p:nvPr/>
          </p:nvSpPr>
          <p:spPr>
            <a:xfrm>
              <a:off x="3265814" y="2736354"/>
              <a:ext cx="76762" cy="61640"/>
            </a:xfrm>
            <a:custGeom>
              <a:avLst/>
              <a:gdLst/>
              <a:ahLst/>
              <a:cxnLst/>
              <a:rect l="l" t="t" r="r" b="b"/>
              <a:pathLst>
                <a:path w="2670" h="2144" extrusionOk="0">
                  <a:moveTo>
                    <a:pt x="1356" y="0"/>
                  </a:moveTo>
                  <a:cubicBezTo>
                    <a:pt x="1123" y="0"/>
                    <a:pt x="986" y="35"/>
                    <a:pt x="643" y="377"/>
                  </a:cubicBezTo>
                  <a:cubicBezTo>
                    <a:pt x="268" y="752"/>
                    <a:pt x="1" y="1127"/>
                    <a:pt x="108" y="1501"/>
                  </a:cubicBezTo>
                  <a:cubicBezTo>
                    <a:pt x="161" y="1876"/>
                    <a:pt x="375" y="2144"/>
                    <a:pt x="1018" y="2144"/>
                  </a:cubicBezTo>
                  <a:cubicBezTo>
                    <a:pt x="1660" y="2090"/>
                    <a:pt x="1660" y="2090"/>
                    <a:pt x="1821" y="2037"/>
                  </a:cubicBezTo>
                  <a:cubicBezTo>
                    <a:pt x="2035" y="1983"/>
                    <a:pt x="2302" y="1715"/>
                    <a:pt x="2356" y="1394"/>
                  </a:cubicBezTo>
                  <a:cubicBezTo>
                    <a:pt x="2409" y="1020"/>
                    <a:pt x="2463" y="966"/>
                    <a:pt x="2516" y="645"/>
                  </a:cubicBezTo>
                  <a:cubicBezTo>
                    <a:pt x="2617" y="395"/>
                    <a:pt x="2670" y="51"/>
                    <a:pt x="2458" y="51"/>
                  </a:cubicBezTo>
                  <a:cubicBezTo>
                    <a:pt x="2443" y="51"/>
                    <a:pt x="2427" y="52"/>
                    <a:pt x="2409" y="56"/>
                  </a:cubicBezTo>
                  <a:cubicBezTo>
                    <a:pt x="2316" y="83"/>
                    <a:pt x="2235" y="93"/>
                    <a:pt x="2163" y="93"/>
                  </a:cubicBezTo>
                  <a:cubicBezTo>
                    <a:pt x="1944" y="93"/>
                    <a:pt x="1794" y="2"/>
                    <a:pt x="1553" y="2"/>
                  </a:cubicBezTo>
                  <a:cubicBezTo>
                    <a:pt x="1478" y="2"/>
                    <a:pt x="1414" y="0"/>
                    <a:pt x="1356" y="0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3"/>
            <p:cNvSpPr/>
            <p:nvPr/>
          </p:nvSpPr>
          <p:spPr>
            <a:xfrm>
              <a:off x="3211936" y="2811017"/>
              <a:ext cx="113936" cy="66326"/>
            </a:xfrm>
            <a:custGeom>
              <a:avLst/>
              <a:gdLst/>
              <a:ahLst/>
              <a:cxnLst/>
              <a:rect l="l" t="t" r="r" b="b"/>
              <a:pathLst>
                <a:path w="3963" h="2307" extrusionOk="0">
                  <a:moveTo>
                    <a:pt x="2050" y="0"/>
                  </a:moveTo>
                  <a:cubicBezTo>
                    <a:pt x="1776" y="0"/>
                    <a:pt x="1491" y="58"/>
                    <a:pt x="1232" y="243"/>
                  </a:cubicBezTo>
                  <a:cubicBezTo>
                    <a:pt x="804" y="510"/>
                    <a:pt x="1" y="1313"/>
                    <a:pt x="1018" y="1741"/>
                  </a:cubicBezTo>
                  <a:cubicBezTo>
                    <a:pt x="1728" y="2097"/>
                    <a:pt x="2380" y="2306"/>
                    <a:pt x="2845" y="2306"/>
                  </a:cubicBezTo>
                  <a:cubicBezTo>
                    <a:pt x="3011" y="2306"/>
                    <a:pt x="3154" y="2280"/>
                    <a:pt x="3266" y="2223"/>
                  </a:cubicBezTo>
                  <a:cubicBezTo>
                    <a:pt x="3748" y="2009"/>
                    <a:pt x="3802" y="1849"/>
                    <a:pt x="3748" y="1420"/>
                  </a:cubicBezTo>
                  <a:cubicBezTo>
                    <a:pt x="3748" y="992"/>
                    <a:pt x="3802" y="778"/>
                    <a:pt x="3909" y="457"/>
                  </a:cubicBezTo>
                  <a:cubicBezTo>
                    <a:pt x="3962" y="136"/>
                    <a:pt x="3802" y="136"/>
                    <a:pt x="3588" y="136"/>
                  </a:cubicBezTo>
                  <a:cubicBezTo>
                    <a:pt x="3320" y="136"/>
                    <a:pt x="2785" y="82"/>
                    <a:pt x="2410" y="28"/>
                  </a:cubicBezTo>
                  <a:cubicBezTo>
                    <a:pt x="2294" y="12"/>
                    <a:pt x="2173" y="0"/>
                    <a:pt x="2050" y="0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3"/>
            <p:cNvSpPr/>
            <p:nvPr/>
          </p:nvSpPr>
          <p:spPr>
            <a:xfrm>
              <a:off x="3202708" y="2878177"/>
              <a:ext cx="85819" cy="70897"/>
            </a:xfrm>
            <a:custGeom>
              <a:avLst/>
              <a:gdLst/>
              <a:ahLst/>
              <a:cxnLst/>
              <a:rect l="l" t="t" r="r" b="b"/>
              <a:pathLst>
                <a:path w="2985" h="2466" extrusionOk="0">
                  <a:moveTo>
                    <a:pt x="595" y="0"/>
                  </a:moveTo>
                  <a:cubicBezTo>
                    <a:pt x="349" y="0"/>
                    <a:pt x="204" y="231"/>
                    <a:pt x="161" y="530"/>
                  </a:cubicBezTo>
                  <a:cubicBezTo>
                    <a:pt x="161" y="904"/>
                    <a:pt x="1" y="1226"/>
                    <a:pt x="54" y="1761"/>
                  </a:cubicBezTo>
                  <a:cubicBezTo>
                    <a:pt x="54" y="2296"/>
                    <a:pt x="375" y="2457"/>
                    <a:pt x="1125" y="2457"/>
                  </a:cubicBezTo>
                  <a:cubicBezTo>
                    <a:pt x="1181" y="2462"/>
                    <a:pt x="1234" y="2465"/>
                    <a:pt x="1283" y="2465"/>
                  </a:cubicBezTo>
                  <a:cubicBezTo>
                    <a:pt x="1697" y="2465"/>
                    <a:pt x="1860" y="2274"/>
                    <a:pt x="2196" y="2082"/>
                  </a:cubicBezTo>
                  <a:cubicBezTo>
                    <a:pt x="2570" y="1921"/>
                    <a:pt x="2784" y="1761"/>
                    <a:pt x="2838" y="1547"/>
                  </a:cubicBezTo>
                  <a:cubicBezTo>
                    <a:pt x="2891" y="1333"/>
                    <a:pt x="2945" y="1172"/>
                    <a:pt x="2945" y="797"/>
                  </a:cubicBezTo>
                  <a:cubicBezTo>
                    <a:pt x="2985" y="481"/>
                    <a:pt x="2761" y="398"/>
                    <a:pt x="2491" y="398"/>
                  </a:cubicBezTo>
                  <a:cubicBezTo>
                    <a:pt x="2395" y="398"/>
                    <a:pt x="2293" y="409"/>
                    <a:pt x="2196" y="423"/>
                  </a:cubicBezTo>
                  <a:cubicBezTo>
                    <a:pt x="1821" y="423"/>
                    <a:pt x="1232" y="208"/>
                    <a:pt x="804" y="48"/>
                  </a:cubicBezTo>
                  <a:cubicBezTo>
                    <a:pt x="728" y="15"/>
                    <a:pt x="658" y="0"/>
                    <a:pt x="595" y="0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3"/>
            <p:cNvSpPr/>
            <p:nvPr/>
          </p:nvSpPr>
          <p:spPr>
            <a:xfrm>
              <a:off x="3084200" y="2785114"/>
              <a:ext cx="101603" cy="62014"/>
            </a:xfrm>
            <a:custGeom>
              <a:avLst/>
              <a:gdLst/>
              <a:ahLst/>
              <a:cxnLst/>
              <a:rect l="l" t="t" r="r" b="b"/>
              <a:pathLst>
                <a:path w="3534" h="2157" extrusionOk="0">
                  <a:moveTo>
                    <a:pt x="2169" y="1"/>
                  </a:moveTo>
                  <a:cubicBezTo>
                    <a:pt x="1644" y="1"/>
                    <a:pt x="1575" y="319"/>
                    <a:pt x="1339" y="555"/>
                  </a:cubicBezTo>
                  <a:cubicBezTo>
                    <a:pt x="1071" y="822"/>
                    <a:pt x="857" y="1144"/>
                    <a:pt x="429" y="1465"/>
                  </a:cubicBezTo>
                  <a:cubicBezTo>
                    <a:pt x="1" y="1786"/>
                    <a:pt x="54" y="1893"/>
                    <a:pt x="376" y="2107"/>
                  </a:cubicBezTo>
                  <a:cubicBezTo>
                    <a:pt x="457" y="2142"/>
                    <a:pt x="541" y="2157"/>
                    <a:pt x="625" y="2157"/>
                  </a:cubicBezTo>
                  <a:cubicBezTo>
                    <a:pt x="931" y="2157"/>
                    <a:pt x="1248" y="1965"/>
                    <a:pt x="1500" y="1839"/>
                  </a:cubicBezTo>
                  <a:cubicBezTo>
                    <a:pt x="1680" y="1719"/>
                    <a:pt x="1877" y="1650"/>
                    <a:pt x="2091" y="1650"/>
                  </a:cubicBezTo>
                  <a:cubicBezTo>
                    <a:pt x="2259" y="1650"/>
                    <a:pt x="2436" y="1692"/>
                    <a:pt x="2624" y="1786"/>
                  </a:cubicBezTo>
                  <a:cubicBezTo>
                    <a:pt x="2706" y="1837"/>
                    <a:pt x="2782" y="1859"/>
                    <a:pt x="2852" y="1859"/>
                  </a:cubicBezTo>
                  <a:cubicBezTo>
                    <a:pt x="3148" y="1859"/>
                    <a:pt x="3340" y="1467"/>
                    <a:pt x="3427" y="1251"/>
                  </a:cubicBezTo>
                  <a:cubicBezTo>
                    <a:pt x="3534" y="983"/>
                    <a:pt x="3480" y="983"/>
                    <a:pt x="3480" y="662"/>
                  </a:cubicBezTo>
                  <a:cubicBezTo>
                    <a:pt x="3480" y="341"/>
                    <a:pt x="2838" y="73"/>
                    <a:pt x="2410" y="19"/>
                  </a:cubicBezTo>
                  <a:cubicBezTo>
                    <a:pt x="2320" y="7"/>
                    <a:pt x="2240" y="1"/>
                    <a:pt x="2169" y="1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3"/>
            <p:cNvSpPr/>
            <p:nvPr/>
          </p:nvSpPr>
          <p:spPr>
            <a:xfrm>
              <a:off x="3108839" y="2844712"/>
              <a:ext cx="80040" cy="101114"/>
            </a:xfrm>
            <a:custGeom>
              <a:avLst/>
              <a:gdLst/>
              <a:ahLst/>
              <a:cxnLst/>
              <a:rect l="l" t="t" r="r" b="b"/>
              <a:pathLst>
                <a:path w="2784" h="3517" extrusionOk="0">
                  <a:moveTo>
                    <a:pt x="976" y="0"/>
                  </a:moveTo>
                  <a:cubicBezTo>
                    <a:pt x="786" y="0"/>
                    <a:pt x="605" y="72"/>
                    <a:pt x="482" y="248"/>
                  </a:cubicBezTo>
                  <a:cubicBezTo>
                    <a:pt x="161" y="837"/>
                    <a:pt x="0" y="1105"/>
                    <a:pt x="322" y="1533"/>
                  </a:cubicBezTo>
                  <a:cubicBezTo>
                    <a:pt x="643" y="2015"/>
                    <a:pt x="643" y="2175"/>
                    <a:pt x="589" y="2604"/>
                  </a:cubicBezTo>
                  <a:cubicBezTo>
                    <a:pt x="589" y="2978"/>
                    <a:pt x="589" y="3032"/>
                    <a:pt x="482" y="3246"/>
                  </a:cubicBezTo>
                  <a:cubicBezTo>
                    <a:pt x="414" y="3381"/>
                    <a:pt x="497" y="3517"/>
                    <a:pt x="674" y="3517"/>
                  </a:cubicBezTo>
                  <a:cubicBezTo>
                    <a:pt x="778" y="3517"/>
                    <a:pt x="914" y="3471"/>
                    <a:pt x="1071" y="3353"/>
                  </a:cubicBezTo>
                  <a:cubicBezTo>
                    <a:pt x="1553" y="3032"/>
                    <a:pt x="1553" y="2818"/>
                    <a:pt x="1927" y="2604"/>
                  </a:cubicBezTo>
                  <a:cubicBezTo>
                    <a:pt x="2302" y="2336"/>
                    <a:pt x="2784" y="2282"/>
                    <a:pt x="2570" y="1908"/>
                  </a:cubicBezTo>
                  <a:cubicBezTo>
                    <a:pt x="2409" y="1533"/>
                    <a:pt x="2409" y="1640"/>
                    <a:pt x="2195" y="1372"/>
                  </a:cubicBezTo>
                  <a:cubicBezTo>
                    <a:pt x="2035" y="1105"/>
                    <a:pt x="1820" y="784"/>
                    <a:pt x="1820" y="623"/>
                  </a:cubicBezTo>
                  <a:cubicBezTo>
                    <a:pt x="1784" y="300"/>
                    <a:pt x="1363" y="0"/>
                    <a:pt x="976" y="0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3"/>
            <p:cNvSpPr/>
            <p:nvPr/>
          </p:nvSpPr>
          <p:spPr>
            <a:xfrm>
              <a:off x="3030351" y="2894939"/>
              <a:ext cx="84669" cy="84094"/>
            </a:xfrm>
            <a:custGeom>
              <a:avLst/>
              <a:gdLst/>
              <a:ahLst/>
              <a:cxnLst/>
              <a:rect l="l" t="t" r="r" b="b"/>
              <a:pathLst>
                <a:path w="2945" h="2925" extrusionOk="0">
                  <a:moveTo>
                    <a:pt x="1017" y="0"/>
                  </a:moveTo>
                  <a:cubicBezTo>
                    <a:pt x="482" y="54"/>
                    <a:pt x="0" y="428"/>
                    <a:pt x="0" y="803"/>
                  </a:cubicBezTo>
                  <a:cubicBezTo>
                    <a:pt x="0" y="1178"/>
                    <a:pt x="161" y="1445"/>
                    <a:pt x="482" y="1767"/>
                  </a:cubicBezTo>
                  <a:cubicBezTo>
                    <a:pt x="803" y="2088"/>
                    <a:pt x="964" y="2302"/>
                    <a:pt x="964" y="2570"/>
                  </a:cubicBezTo>
                  <a:cubicBezTo>
                    <a:pt x="1002" y="2761"/>
                    <a:pt x="1013" y="2925"/>
                    <a:pt x="1192" y="2925"/>
                  </a:cubicBezTo>
                  <a:cubicBezTo>
                    <a:pt x="1263" y="2925"/>
                    <a:pt x="1361" y="2898"/>
                    <a:pt x="1499" y="2837"/>
                  </a:cubicBezTo>
                  <a:cubicBezTo>
                    <a:pt x="2034" y="2570"/>
                    <a:pt x="2249" y="2409"/>
                    <a:pt x="2463" y="2195"/>
                  </a:cubicBezTo>
                  <a:cubicBezTo>
                    <a:pt x="2730" y="2034"/>
                    <a:pt x="2944" y="1606"/>
                    <a:pt x="2730" y="1285"/>
                  </a:cubicBezTo>
                  <a:cubicBezTo>
                    <a:pt x="2570" y="964"/>
                    <a:pt x="2195" y="482"/>
                    <a:pt x="2034" y="375"/>
                  </a:cubicBezTo>
                  <a:cubicBezTo>
                    <a:pt x="1660" y="54"/>
                    <a:pt x="1499" y="0"/>
                    <a:pt x="1017" y="0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3"/>
            <p:cNvSpPr/>
            <p:nvPr/>
          </p:nvSpPr>
          <p:spPr>
            <a:xfrm>
              <a:off x="3002636" y="2967561"/>
              <a:ext cx="44678" cy="50830"/>
            </a:xfrm>
            <a:custGeom>
              <a:avLst/>
              <a:gdLst/>
              <a:ahLst/>
              <a:cxnLst/>
              <a:rect l="l" t="t" r="r" b="b"/>
              <a:pathLst>
                <a:path w="1554" h="1768" extrusionOk="0">
                  <a:moveTo>
                    <a:pt x="963" y="1"/>
                  </a:moveTo>
                  <a:cubicBezTo>
                    <a:pt x="900" y="1"/>
                    <a:pt x="830" y="14"/>
                    <a:pt x="750" y="44"/>
                  </a:cubicBezTo>
                  <a:cubicBezTo>
                    <a:pt x="268" y="204"/>
                    <a:pt x="1" y="365"/>
                    <a:pt x="1" y="632"/>
                  </a:cubicBezTo>
                  <a:cubicBezTo>
                    <a:pt x="54" y="900"/>
                    <a:pt x="54" y="1168"/>
                    <a:pt x="54" y="1382"/>
                  </a:cubicBezTo>
                  <a:cubicBezTo>
                    <a:pt x="54" y="1508"/>
                    <a:pt x="87" y="1768"/>
                    <a:pt x="311" y="1768"/>
                  </a:cubicBezTo>
                  <a:cubicBezTo>
                    <a:pt x="371" y="1768"/>
                    <a:pt x="445" y="1749"/>
                    <a:pt x="536" y="1703"/>
                  </a:cubicBezTo>
                  <a:cubicBezTo>
                    <a:pt x="1018" y="1489"/>
                    <a:pt x="1285" y="1221"/>
                    <a:pt x="1392" y="1114"/>
                  </a:cubicBezTo>
                  <a:cubicBezTo>
                    <a:pt x="1500" y="954"/>
                    <a:pt x="1553" y="579"/>
                    <a:pt x="1500" y="472"/>
                  </a:cubicBezTo>
                  <a:cubicBezTo>
                    <a:pt x="1369" y="254"/>
                    <a:pt x="1238" y="1"/>
                    <a:pt x="963" y="1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3"/>
            <p:cNvSpPr/>
            <p:nvPr/>
          </p:nvSpPr>
          <p:spPr>
            <a:xfrm>
              <a:off x="3044209" y="2992430"/>
              <a:ext cx="76964" cy="55919"/>
            </a:xfrm>
            <a:custGeom>
              <a:avLst/>
              <a:gdLst/>
              <a:ahLst/>
              <a:cxnLst/>
              <a:rect l="l" t="t" r="r" b="b"/>
              <a:pathLst>
                <a:path w="2677" h="1945" extrusionOk="0">
                  <a:moveTo>
                    <a:pt x="850" y="1"/>
                  </a:moveTo>
                  <a:cubicBezTo>
                    <a:pt x="695" y="1"/>
                    <a:pt x="604" y="97"/>
                    <a:pt x="535" y="303"/>
                  </a:cubicBezTo>
                  <a:cubicBezTo>
                    <a:pt x="375" y="570"/>
                    <a:pt x="321" y="570"/>
                    <a:pt x="161" y="1266"/>
                  </a:cubicBezTo>
                  <a:cubicBezTo>
                    <a:pt x="0" y="1909"/>
                    <a:pt x="375" y="1855"/>
                    <a:pt x="749" y="1909"/>
                  </a:cubicBezTo>
                  <a:cubicBezTo>
                    <a:pt x="824" y="1934"/>
                    <a:pt x="902" y="1944"/>
                    <a:pt x="981" y="1944"/>
                  </a:cubicBezTo>
                  <a:cubicBezTo>
                    <a:pt x="1242" y="1944"/>
                    <a:pt x="1520" y="1830"/>
                    <a:pt x="1767" y="1748"/>
                  </a:cubicBezTo>
                  <a:cubicBezTo>
                    <a:pt x="2088" y="1588"/>
                    <a:pt x="2302" y="1320"/>
                    <a:pt x="2462" y="999"/>
                  </a:cubicBezTo>
                  <a:cubicBezTo>
                    <a:pt x="2677" y="624"/>
                    <a:pt x="2409" y="463"/>
                    <a:pt x="2141" y="410"/>
                  </a:cubicBezTo>
                  <a:cubicBezTo>
                    <a:pt x="1874" y="356"/>
                    <a:pt x="1552" y="196"/>
                    <a:pt x="1178" y="89"/>
                  </a:cubicBezTo>
                  <a:cubicBezTo>
                    <a:pt x="1043" y="31"/>
                    <a:pt x="936" y="1"/>
                    <a:pt x="850" y="1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3"/>
            <p:cNvSpPr/>
            <p:nvPr/>
          </p:nvSpPr>
          <p:spPr>
            <a:xfrm>
              <a:off x="3076524" y="2917047"/>
              <a:ext cx="107755" cy="86566"/>
            </a:xfrm>
            <a:custGeom>
              <a:avLst/>
              <a:gdLst/>
              <a:ahLst/>
              <a:cxnLst/>
              <a:rect l="l" t="t" r="r" b="b"/>
              <a:pathLst>
                <a:path w="3748" h="3011" extrusionOk="0">
                  <a:moveTo>
                    <a:pt x="1114" y="0"/>
                  </a:moveTo>
                  <a:cubicBezTo>
                    <a:pt x="948" y="0"/>
                    <a:pt x="781" y="103"/>
                    <a:pt x="643" y="462"/>
                  </a:cubicBezTo>
                  <a:cubicBezTo>
                    <a:pt x="375" y="1105"/>
                    <a:pt x="428" y="1105"/>
                    <a:pt x="268" y="1479"/>
                  </a:cubicBezTo>
                  <a:cubicBezTo>
                    <a:pt x="161" y="1854"/>
                    <a:pt x="0" y="1961"/>
                    <a:pt x="268" y="2122"/>
                  </a:cubicBezTo>
                  <a:cubicBezTo>
                    <a:pt x="1071" y="2604"/>
                    <a:pt x="1767" y="2925"/>
                    <a:pt x="2248" y="2978"/>
                  </a:cubicBezTo>
                  <a:cubicBezTo>
                    <a:pt x="2353" y="2999"/>
                    <a:pt x="2448" y="3010"/>
                    <a:pt x="2535" y="3010"/>
                  </a:cubicBezTo>
                  <a:cubicBezTo>
                    <a:pt x="2889" y="3010"/>
                    <a:pt x="3104" y="2830"/>
                    <a:pt x="3319" y="2443"/>
                  </a:cubicBezTo>
                  <a:cubicBezTo>
                    <a:pt x="3533" y="1961"/>
                    <a:pt x="3533" y="1533"/>
                    <a:pt x="3640" y="1265"/>
                  </a:cubicBezTo>
                  <a:cubicBezTo>
                    <a:pt x="3747" y="1051"/>
                    <a:pt x="3747" y="676"/>
                    <a:pt x="3319" y="623"/>
                  </a:cubicBezTo>
                  <a:cubicBezTo>
                    <a:pt x="2891" y="569"/>
                    <a:pt x="1820" y="248"/>
                    <a:pt x="1553" y="141"/>
                  </a:cubicBezTo>
                  <a:cubicBezTo>
                    <a:pt x="1423" y="89"/>
                    <a:pt x="1269" y="0"/>
                    <a:pt x="1114" y="0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3"/>
            <p:cNvSpPr/>
            <p:nvPr/>
          </p:nvSpPr>
          <p:spPr>
            <a:xfrm>
              <a:off x="3054214" y="3054674"/>
              <a:ext cx="85014" cy="53216"/>
            </a:xfrm>
            <a:custGeom>
              <a:avLst/>
              <a:gdLst/>
              <a:ahLst/>
              <a:cxnLst/>
              <a:rect l="l" t="t" r="r" b="b"/>
              <a:pathLst>
                <a:path w="2957" h="1851" extrusionOk="0">
                  <a:moveTo>
                    <a:pt x="2870" y="1"/>
                  </a:moveTo>
                  <a:cubicBezTo>
                    <a:pt x="2820" y="1"/>
                    <a:pt x="2733" y="26"/>
                    <a:pt x="2596" y="65"/>
                  </a:cubicBezTo>
                  <a:cubicBezTo>
                    <a:pt x="2329" y="118"/>
                    <a:pt x="2181" y="132"/>
                    <a:pt x="2034" y="132"/>
                  </a:cubicBezTo>
                  <a:cubicBezTo>
                    <a:pt x="1887" y="132"/>
                    <a:pt x="1740" y="118"/>
                    <a:pt x="1472" y="118"/>
                  </a:cubicBezTo>
                  <a:cubicBezTo>
                    <a:pt x="1454" y="116"/>
                    <a:pt x="1436" y="116"/>
                    <a:pt x="1417" y="116"/>
                  </a:cubicBezTo>
                  <a:cubicBezTo>
                    <a:pt x="918" y="116"/>
                    <a:pt x="1" y="778"/>
                    <a:pt x="723" y="1243"/>
                  </a:cubicBezTo>
                  <a:cubicBezTo>
                    <a:pt x="1472" y="1671"/>
                    <a:pt x="1686" y="1724"/>
                    <a:pt x="1954" y="1831"/>
                  </a:cubicBezTo>
                  <a:cubicBezTo>
                    <a:pt x="1979" y="1844"/>
                    <a:pt x="2004" y="1850"/>
                    <a:pt x="2028" y="1850"/>
                  </a:cubicBezTo>
                  <a:cubicBezTo>
                    <a:pt x="2206" y="1850"/>
                    <a:pt x="2348" y="1526"/>
                    <a:pt x="2489" y="1243"/>
                  </a:cubicBezTo>
                  <a:cubicBezTo>
                    <a:pt x="2703" y="868"/>
                    <a:pt x="2810" y="600"/>
                    <a:pt x="2864" y="279"/>
                  </a:cubicBezTo>
                  <a:cubicBezTo>
                    <a:pt x="2932" y="75"/>
                    <a:pt x="2957" y="1"/>
                    <a:pt x="2870" y="1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3"/>
            <p:cNvSpPr/>
            <p:nvPr/>
          </p:nvSpPr>
          <p:spPr>
            <a:xfrm>
              <a:off x="3178098" y="2820591"/>
              <a:ext cx="55430" cy="65579"/>
            </a:xfrm>
            <a:custGeom>
              <a:avLst/>
              <a:gdLst/>
              <a:ahLst/>
              <a:cxnLst/>
              <a:rect l="l" t="t" r="r" b="b"/>
              <a:pathLst>
                <a:path w="1928" h="2281" extrusionOk="0">
                  <a:moveTo>
                    <a:pt x="1154" y="1"/>
                  </a:moveTo>
                  <a:cubicBezTo>
                    <a:pt x="1072" y="1"/>
                    <a:pt x="978" y="37"/>
                    <a:pt x="857" y="124"/>
                  </a:cubicBezTo>
                  <a:cubicBezTo>
                    <a:pt x="428" y="445"/>
                    <a:pt x="214" y="659"/>
                    <a:pt x="107" y="980"/>
                  </a:cubicBezTo>
                  <a:cubicBezTo>
                    <a:pt x="54" y="1301"/>
                    <a:pt x="0" y="1730"/>
                    <a:pt x="268" y="2104"/>
                  </a:cubicBezTo>
                  <a:cubicBezTo>
                    <a:pt x="373" y="2227"/>
                    <a:pt x="484" y="2281"/>
                    <a:pt x="597" y="2281"/>
                  </a:cubicBezTo>
                  <a:cubicBezTo>
                    <a:pt x="829" y="2281"/>
                    <a:pt x="1069" y="2054"/>
                    <a:pt x="1285" y="1730"/>
                  </a:cubicBezTo>
                  <a:cubicBezTo>
                    <a:pt x="1606" y="1301"/>
                    <a:pt x="1927" y="605"/>
                    <a:pt x="1660" y="338"/>
                  </a:cubicBezTo>
                  <a:cubicBezTo>
                    <a:pt x="1443" y="157"/>
                    <a:pt x="1324" y="1"/>
                    <a:pt x="1154" y="1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3"/>
            <p:cNvSpPr/>
            <p:nvPr/>
          </p:nvSpPr>
          <p:spPr>
            <a:xfrm>
              <a:off x="3196555" y="2616093"/>
              <a:ext cx="58506" cy="44275"/>
            </a:xfrm>
            <a:custGeom>
              <a:avLst/>
              <a:gdLst/>
              <a:ahLst/>
              <a:cxnLst/>
              <a:rect l="l" t="t" r="r" b="b"/>
              <a:pathLst>
                <a:path w="2035" h="1540" extrusionOk="0">
                  <a:moveTo>
                    <a:pt x="968" y="1"/>
                  </a:moveTo>
                  <a:cubicBezTo>
                    <a:pt x="888" y="1"/>
                    <a:pt x="790" y="45"/>
                    <a:pt x="643" y="171"/>
                  </a:cubicBezTo>
                  <a:cubicBezTo>
                    <a:pt x="268" y="492"/>
                    <a:pt x="1" y="599"/>
                    <a:pt x="215" y="920"/>
                  </a:cubicBezTo>
                  <a:cubicBezTo>
                    <a:pt x="429" y="1188"/>
                    <a:pt x="1071" y="1348"/>
                    <a:pt x="1125" y="1509"/>
                  </a:cubicBezTo>
                  <a:cubicBezTo>
                    <a:pt x="1135" y="1530"/>
                    <a:pt x="1153" y="1540"/>
                    <a:pt x="1176" y="1540"/>
                  </a:cubicBezTo>
                  <a:cubicBezTo>
                    <a:pt x="1384" y="1540"/>
                    <a:pt x="2035" y="759"/>
                    <a:pt x="2035" y="759"/>
                  </a:cubicBezTo>
                  <a:lnTo>
                    <a:pt x="1339" y="171"/>
                  </a:lnTo>
                  <a:cubicBezTo>
                    <a:pt x="1176" y="106"/>
                    <a:pt x="1093" y="1"/>
                    <a:pt x="968" y="1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3"/>
            <p:cNvSpPr/>
            <p:nvPr/>
          </p:nvSpPr>
          <p:spPr>
            <a:xfrm>
              <a:off x="3841417" y="2295271"/>
              <a:ext cx="169309" cy="135096"/>
            </a:xfrm>
            <a:custGeom>
              <a:avLst/>
              <a:gdLst/>
              <a:ahLst/>
              <a:cxnLst/>
              <a:rect l="l" t="t" r="r" b="b"/>
              <a:pathLst>
                <a:path w="5889" h="4699" extrusionOk="0">
                  <a:moveTo>
                    <a:pt x="4949" y="0"/>
                  </a:moveTo>
                  <a:cubicBezTo>
                    <a:pt x="4854" y="0"/>
                    <a:pt x="4769" y="30"/>
                    <a:pt x="4711" y="88"/>
                  </a:cubicBezTo>
                  <a:cubicBezTo>
                    <a:pt x="4550" y="249"/>
                    <a:pt x="4229" y="356"/>
                    <a:pt x="3908" y="570"/>
                  </a:cubicBezTo>
                  <a:cubicBezTo>
                    <a:pt x="3587" y="730"/>
                    <a:pt x="2677" y="1212"/>
                    <a:pt x="2249" y="1748"/>
                  </a:cubicBezTo>
                  <a:cubicBezTo>
                    <a:pt x="1820" y="2229"/>
                    <a:pt x="1392" y="2711"/>
                    <a:pt x="803" y="2925"/>
                  </a:cubicBezTo>
                  <a:cubicBezTo>
                    <a:pt x="0" y="3246"/>
                    <a:pt x="321" y="3621"/>
                    <a:pt x="482" y="3889"/>
                  </a:cubicBezTo>
                  <a:cubicBezTo>
                    <a:pt x="643" y="4210"/>
                    <a:pt x="857" y="4317"/>
                    <a:pt x="1017" y="4531"/>
                  </a:cubicBezTo>
                  <a:cubicBezTo>
                    <a:pt x="1094" y="4633"/>
                    <a:pt x="1231" y="4699"/>
                    <a:pt x="1389" y="4699"/>
                  </a:cubicBezTo>
                  <a:cubicBezTo>
                    <a:pt x="1562" y="4699"/>
                    <a:pt x="1759" y="4620"/>
                    <a:pt x="1927" y="4424"/>
                  </a:cubicBezTo>
                  <a:cubicBezTo>
                    <a:pt x="2195" y="4156"/>
                    <a:pt x="2463" y="3942"/>
                    <a:pt x="2623" y="3782"/>
                  </a:cubicBezTo>
                  <a:cubicBezTo>
                    <a:pt x="2837" y="3621"/>
                    <a:pt x="3747" y="3032"/>
                    <a:pt x="4069" y="2765"/>
                  </a:cubicBezTo>
                  <a:cubicBezTo>
                    <a:pt x="4443" y="2497"/>
                    <a:pt x="4872" y="2069"/>
                    <a:pt x="5300" y="1748"/>
                  </a:cubicBezTo>
                  <a:cubicBezTo>
                    <a:pt x="5728" y="1373"/>
                    <a:pt x="5889" y="1159"/>
                    <a:pt x="5835" y="998"/>
                  </a:cubicBezTo>
                  <a:cubicBezTo>
                    <a:pt x="5782" y="784"/>
                    <a:pt x="5675" y="623"/>
                    <a:pt x="5460" y="302"/>
                  </a:cubicBezTo>
                  <a:cubicBezTo>
                    <a:pt x="5323" y="96"/>
                    <a:pt x="5120" y="0"/>
                    <a:pt x="4949" y="0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3"/>
            <p:cNvSpPr/>
            <p:nvPr/>
          </p:nvSpPr>
          <p:spPr>
            <a:xfrm>
              <a:off x="3892190" y="2337879"/>
              <a:ext cx="158556" cy="148206"/>
            </a:xfrm>
            <a:custGeom>
              <a:avLst/>
              <a:gdLst/>
              <a:ahLst/>
              <a:cxnLst/>
              <a:rect l="l" t="t" r="r" b="b"/>
              <a:pathLst>
                <a:path w="5515" h="5155" extrusionOk="0">
                  <a:moveTo>
                    <a:pt x="4534" y="0"/>
                  </a:moveTo>
                  <a:cubicBezTo>
                    <a:pt x="4291" y="0"/>
                    <a:pt x="3979" y="221"/>
                    <a:pt x="3480" y="587"/>
                  </a:cubicBezTo>
                  <a:cubicBezTo>
                    <a:pt x="2624" y="1176"/>
                    <a:pt x="1071" y="2621"/>
                    <a:pt x="375" y="3156"/>
                  </a:cubicBezTo>
                  <a:cubicBezTo>
                    <a:pt x="1" y="3531"/>
                    <a:pt x="1" y="3799"/>
                    <a:pt x="108" y="4120"/>
                  </a:cubicBezTo>
                  <a:cubicBezTo>
                    <a:pt x="215" y="4387"/>
                    <a:pt x="590" y="4762"/>
                    <a:pt x="857" y="5030"/>
                  </a:cubicBezTo>
                  <a:cubicBezTo>
                    <a:pt x="929" y="5119"/>
                    <a:pt x="1012" y="5155"/>
                    <a:pt x="1099" y="5155"/>
                  </a:cubicBezTo>
                  <a:cubicBezTo>
                    <a:pt x="1274" y="5155"/>
                    <a:pt x="1464" y="5012"/>
                    <a:pt x="1607" y="4869"/>
                  </a:cubicBezTo>
                  <a:cubicBezTo>
                    <a:pt x="1821" y="4709"/>
                    <a:pt x="1714" y="4869"/>
                    <a:pt x="2249" y="4441"/>
                  </a:cubicBezTo>
                  <a:cubicBezTo>
                    <a:pt x="2731" y="4013"/>
                    <a:pt x="3052" y="3531"/>
                    <a:pt x="3427" y="3049"/>
                  </a:cubicBezTo>
                  <a:cubicBezTo>
                    <a:pt x="3855" y="2567"/>
                    <a:pt x="4551" y="1979"/>
                    <a:pt x="5033" y="1657"/>
                  </a:cubicBezTo>
                  <a:cubicBezTo>
                    <a:pt x="5514" y="1390"/>
                    <a:pt x="5407" y="1390"/>
                    <a:pt x="5354" y="1068"/>
                  </a:cubicBezTo>
                  <a:cubicBezTo>
                    <a:pt x="5300" y="747"/>
                    <a:pt x="5247" y="801"/>
                    <a:pt x="4926" y="266"/>
                  </a:cubicBezTo>
                  <a:cubicBezTo>
                    <a:pt x="4804" y="83"/>
                    <a:pt x="4682" y="0"/>
                    <a:pt x="4534" y="0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3"/>
            <p:cNvSpPr/>
            <p:nvPr/>
          </p:nvSpPr>
          <p:spPr>
            <a:xfrm>
              <a:off x="3939915" y="2390175"/>
              <a:ext cx="192395" cy="201911"/>
            </a:xfrm>
            <a:custGeom>
              <a:avLst/>
              <a:gdLst/>
              <a:ahLst/>
              <a:cxnLst/>
              <a:rect l="l" t="t" r="r" b="b"/>
              <a:pathLst>
                <a:path w="6692" h="7023" extrusionOk="0">
                  <a:moveTo>
                    <a:pt x="3952" y="1"/>
                  </a:moveTo>
                  <a:cubicBezTo>
                    <a:pt x="3830" y="1"/>
                    <a:pt x="3708" y="36"/>
                    <a:pt x="3587" y="106"/>
                  </a:cubicBezTo>
                  <a:cubicBezTo>
                    <a:pt x="3266" y="374"/>
                    <a:pt x="2570" y="855"/>
                    <a:pt x="2141" y="1391"/>
                  </a:cubicBezTo>
                  <a:cubicBezTo>
                    <a:pt x="1767" y="1873"/>
                    <a:pt x="964" y="2890"/>
                    <a:pt x="536" y="3318"/>
                  </a:cubicBezTo>
                  <a:cubicBezTo>
                    <a:pt x="0" y="3853"/>
                    <a:pt x="0" y="4121"/>
                    <a:pt x="214" y="4335"/>
                  </a:cubicBezTo>
                  <a:cubicBezTo>
                    <a:pt x="428" y="4603"/>
                    <a:pt x="750" y="5031"/>
                    <a:pt x="1017" y="5191"/>
                  </a:cubicBezTo>
                  <a:cubicBezTo>
                    <a:pt x="1107" y="5245"/>
                    <a:pt x="1190" y="5269"/>
                    <a:pt x="1263" y="5269"/>
                  </a:cubicBezTo>
                  <a:cubicBezTo>
                    <a:pt x="1410" y="5269"/>
                    <a:pt x="1517" y="5174"/>
                    <a:pt x="1553" y="5031"/>
                  </a:cubicBezTo>
                  <a:cubicBezTo>
                    <a:pt x="1660" y="4870"/>
                    <a:pt x="1660" y="4870"/>
                    <a:pt x="1981" y="4388"/>
                  </a:cubicBezTo>
                  <a:cubicBezTo>
                    <a:pt x="2249" y="3907"/>
                    <a:pt x="2677" y="3425"/>
                    <a:pt x="3266" y="2997"/>
                  </a:cubicBezTo>
                  <a:cubicBezTo>
                    <a:pt x="3491" y="2833"/>
                    <a:pt x="3622" y="2763"/>
                    <a:pt x="3680" y="2763"/>
                  </a:cubicBezTo>
                  <a:cubicBezTo>
                    <a:pt x="3775" y="2763"/>
                    <a:pt x="3678" y="2946"/>
                    <a:pt x="3480" y="3211"/>
                  </a:cubicBezTo>
                  <a:cubicBezTo>
                    <a:pt x="3212" y="3693"/>
                    <a:pt x="2837" y="4335"/>
                    <a:pt x="2356" y="5138"/>
                  </a:cubicBezTo>
                  <a:cubicBezTo>
                    <a:pt x="1820" y="5994"/>
                    <a:pt x="2141" y="6209"/>
                    <a:pt x="2356" y="6423"/>
                  </a:cubicBezTo>
                  <a:cubicBezTo>
                    <a:pt x="2516" y="6637"/>
                    <a:pt x="2677" y="6797"/>
                    <a:pt x="2944" y="6958"/>
                  </a:cubicBezTo>
                  <a:cubicBezTo>
                    <a:pt x="3018" y="7002"/>
                    <a:pt x="3092" y="7022"/>
                    <a:pt x="3163" y="7022"/>
                  </a:cubicBezTo>
                  <a:cubicBezTo>
                    <a:pt x="3351" y="7022"/>
                    <a:pt x="3524" y="6884"/>
                    <a:pt x="3640" y="6690"/>
                  </a:cubicBezTo>
                  <a:cubicBezTo>
                    <a:pt x="3747" y="6369"/>
                    <a:pt x="3854" y="6209"/>
                    <a:pt x="4122" y="5620"/>
                  </a:cubicBezTo>
                  <a:cubicBezTo>
                    <a:pt x="4443" y="4977"/>
                    <a:pt x="5675" y="3318"/>
                    <a:pt x="6156" y="2836"/>
                  </a:cubicBezTo>
                  <a:cubicBezTo>
                    <a:pt x="6692" y="2354"/>
                    <a:pt x="6370" y="2087"/>
                    <a:pt x="5942" y="1819"/>
                  </a:cubicBezTo>
                  <a:cubicBezTo>
                    <a:pt x="5567" y="1551"/>
                    <a:pt x="5139" y="909"/>
                    <a:pt x="4711" y="481"/>
                  </a:cubicBezTo>
                  <a:cubicBezTo>
                    <a:pt x="4458" y="155"/>
                    <a:pt x="4205" y="1"/>
                    <a:pt x="3952" y="1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3"/>
            <p:cNvSpPr/>
            <p:nvPr/>
          </p:nvSpPr>
          <p:spPr>
            <a:xfrm>
              <a:off x="4053794" y="2464379"/>
              <a:ext cx="238568" cy="234801"/>
            </a:xfrm>
            <a:custGeom>
              <a:avLst/>
              <a:gdLst/>
              <a:ahLst/>
              <a:cxnLst/>
              <a:rect l="l" t="t" r="r" b="b"/>
              <a:pathLst>
                <a:path w="8298" h="8167" extrusionOk="0">
                  <a:moveTo>
                    <a:pt x="3266" y="0"/>
                  </a:moveTo>
                  <a:cubicBezTo>
                    <a:pt x="3025" y="0"/>
                    <a:pt x="2811" y="169"/>
                    <a:pt x="2624" y="469"/>
                  </a:cubicBezTo>
                  <a:cubicBezTo>
                    <a:pt x="2570" y="576"/>
                    <a:pt x="2302" y="951"/>
                    <a:pt x="2088" y="1272"/>
                  </a:cubicBezTo>
                  <a:cubicBezTo>
                    <a:pt x="1821" y="1593"/>
                    <a:pt x="1499" y="1968"/>
                    <a:pt x="1125" y="2503"/>
                  </a:cubicBezTo>
                  <a:cubicBezTo>
                    <a:pt x="750" y="3092"/>
                    <a:pt x="696" y="3092"/>
                    <a:pt x="375" y="3949"/>
                  </a:cubicBezTo>
                  <a:cubicBezTo>
                    <a:pt x="54" y="4805"/>
                    <a:pt x="1" y="5019"/>
                    <a:pt x="215" y="5287"/>
                  </a:cubicBezTo>
                  <a:cubicBezTo>
                    <a:pt x="429" y="5555"/>
                    <a:pt x="536" y="5448"/>
                    <a:pt x="964" y="5929"/>
                  </a:cubicBezTo>
                  <a:cubicBezTo>
                    <a:pt x="1099" y="6083"/>
                    <a:pt x="1213" y="6140"/>
                    <a:pt x="1306" y="6140"/>
                  </a:cubicBezTo>
                  <a:cubicBezTo>
                    <a:pt x="1472" y="6140"/>
                    <a:pt x="1572" y="5959"/>
                    <a:pt x="1606" y="5822"/>
                  </a:cubicBezTo>
                  <a:cubicBezTo>
                    <a:pt x="1714" y="5608"/>
                    <a:pt x="1660" y="5608"/>
                    <a:pt x="1928" y="5126"/>
                  </a:cubicBezTo>
                  <a:cubicBezTo>
                    <a:pt x="2195" y="4645"/>
                    <a:pt x="2195" y="4538"/>
                    <a:pt x="2570" y="4163"/>
                  </a:cubicBezTo>
                  <a:cubicBezTo>
                    <a:pt x="2728" y="4005"/>
                    <a:pt x="2856" y="3949"/>
                    <a:pt x="2969" y="3949"/>
                  </a:cubicBezTo>
                  <a:cubicBezTo>
                    <a:pt x="3163" y="3949"/>
                    <a:pt x="3311" y="4115"/>
                    <a:pt x="3480" y="4216"/>
                  </a:cubicBezTo>
                  <a:cubicBezTo>
                    <a:pt x="3573" y="4272"/>
                    <a:pt x="3686" y="4296"/>
                    <a:pt x="3809" y="4296"/>
                  </a:cubicBezTo>
                  <a:cubicBezTo>
                    <a:pt x="4040" y="4296"/>
                    <a:pt x="4307" y="4214"/>
                    <a:pt x="4551" y="4109"/>
                  </a:cubicBezTo>
                  <a:cubicBezTo>
                    <a:pt x="4616" y="4091"/>
                    <a:pt x="4668" y="4082"/>
                    <a:pt x="4710" y="4082"/>
                  </a:cubicBezTo>
                  <a:cubicBezTo>
                    <a:pt x="4908" y="4082"/>
                    <a:pt x="4872" y="4282"/>
                    <a:pt x="4872" y="4591"/>
                  </a:cubicBezTo>
                  <a:cubicBezTo>
                    <a:pt x="4872" y="4966"/>
                    <a:pt x="4711" y="5126"/>
                    <a:pt x="4390" y="5341"/>
                  </a:cubicBezTo>
                  <a:cubicBezTo>
                    <a:pt x="4069" y="5555"/>
                    <a:pt x="3480" y="5876"/>
                    <a:pt x="2891" y="6411"/>
                  </a:cubicBezTo>
                  <a:cubicBezTo>
                    <a:pt x="2302" y="6946"/>
                    <a:pt x="2624" y="6946"/>
                    <a:pt x="2838" y="7321"/>
                  </a:cubicBezTo>
                  <a:cubicBezTo>
                    <a:pt x="3105" y="7642"/>
                    <a:pt x="3159" y="7535"/>
                    <a:pt x="3373" y="7910"/>
                  </a:cubicBezTo>
                  <a:cubicBezTo>
                    <a:pt x="3491" y="8087"/>
                    <a:pt x="3674" y="8166"/>
                    <a:pt x="3850" y="8166"/>
                  </a:cubicBezTo>
                  <a:cubicBezTo>
                    <a:pt x="3994" y="8166"/>
                    <a:pt x="4133" y="8113"/>
                    <a:pt x="4230" y="8017"/>
                  </a:cubicBezTo>
                  <a:cubicBezTo>
                    <a:pt x="4497" y="7803"/>
                    <a:pt x="4497" y="7749"/>
                    <a:pt x="4925" y="7321"/>
                  </a:cubicBezTo>
                  <a:cubicBezTo>
                    <a:pt x="5354" y="6839"/>
                    <a:pt x="6157" y="6518"/>
                    <a:pt x="6692" y="6465"/>
                  </a:cubicBezTo>
                  <a:cubicBezTo>
                    <a:pt x="6834" y="6439"/>
                    <a:pt x="6926" y="6429"/>
                    <a:pt x="6991" y="6429"/>
                  </a:cubicBezTo>
                  <a:cubicBezTo>
                    <a:pt x="7199" y="6429"/>
                    <a:pt x="7142" y="6531"/>
                    <a:pt x="7548" y="6572"/>
                  </a:cubicBezTo>
                  <a:cubicBezTo>
                    <a:pt x="7568" y="6575"/>
                    <a:pt x="7587" y="6576"/>
                    <a:pt x="7605" y="6576"/>
                  </a:cubicBezTo>
                  <a:cubicBezTo>
                    <a:pt x="7945" y="6576"/>
                    <a:pt x="8140" y="6127"/>
                    <a:pt x="8191" y="5822"/>
                  </a:cubicBezTo>
                  <a:cubicBezTo>
                    <a:pt x="8298" y="4966"/>
                    <a:pt x="8030" y="4912"/>
                    <a:pt x="7548" y="4323"/>
                  </a:cubicBezTo>
                  <a:cubicBezTo>
                    <a:pt x="6692" y="3253"/>
                    <a:pt x="7120" y="2450"/>
                    <a:pt x="7227" y="1807"/>
                  </a:cubicBezTo>
                  <a:cubicBezTo>
                    <a:pt x="7359" y="1280"/>
                    <a:pt x="6913" y="1149"/>
                    <a:pt x="6601" y="1149"/>
                  </a:cubicBezTo>
                  <a:cubicBezTo>
                    <a:pt x="6533" y="1149"/>
                    <a:pt x="6472" y="1156"/>
                    <a:pt x="6424" y="1165"/>
                  </a:cubicBezTo>
                  <a:cubicBezTo>
                    <a:pt x="6367" y="1179"/>
                    <a:pt x="6306" y="1186"/>
                    <a:pt x="6240" y="1186"/>
                  </a:cubicBezTo>
                  <a:cubicBezTo>
                    <a:pt x="6059" y="1186"/>
                    <a:pt x="5842" y="1136"/>
                    <a:pt x="5568" y="1058"/>
                  </a:cubicBezTo>
                  <a:cubicBezTo>
                    <a:pt x="5493" y="1026"/>
                    <a:pt x="5429" y="1011"/>
                    <a:pt x="5373" y="1011"/>
                  </a:cubicBezTo>
                  <a:cubicBezTo>
                    <a:pt x="5152" y="1011"/>
                    <a:pt x="5075" y="1251"/>
                    <a:pt x="5032" y="1593"/>
                  </a:cubicBezTo>
                  <a:cubicBezTo>
                    <a:pt x="4925" y="2075"/>
                    <a:pt x="4818" y="2182"/>
                    <a:pt x="4337" y="2718"/>
                  </a:cubicBezTo>
                  <a:cubicBezTo>
                    <a:pt x="4195" y="2859"/>
                    <a:pt x="4072" y="2915"/>
                    <a:pt x="3969" y="2915"/>
                  </a:cubicBezTo>
                  <a:cubicBezTo>
                    <a:pt x="3682" y="2915"/>
                    <a:pt x="3548" y="2486"/>
                    <a:pt x="3587" y="2289"/>
                  </a:cubicBezTo>
                  <a:cubicBezTo>
                    <a:pt x="3641" y="1968"/>
                    <a:pt x="3908" y="1754"/>
                    <a:pt x="4337" y="1219"/>
                  </a:cubicBezTo>
                  <a:cubicBezTo>
                    <a:pt x="4711" y="737"/>
                    <a:pt x="4497" y="630"/>
                    <a:pt x="4283" y="523"/>
                  </a:cubicBezTo>
                  <a:cubicBezTo>
                    <a:pt x="4069" y="416"/>
                    <a:pt x="3962" y="309"/>
                    <a:pt x="3587" y="94"/>
                  </a:cubicBezTo>
                  <a:cubicBezTo>
                    <a:pt x="3475" y="31"/>
                    <a:pt x="3368" y="0"/>
                    <a:pt x="3266" y="0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3"/>
            <p:cNvSpPr/>
            <p:nvPr/>
          </p:nvSpPr>
          <p:spPr>
            <a:xfrm>
              <a:off x="4318495" y="2469123"/>
              <a:ext cx="117013" cy="186760"/>
            </a:xfrm>
            <a:custGeom>
              <a:avLst/>
              <a:gdLst/>
              <a:ahLst/>
              <a:cxnLst/>
              <a:rect l="l" t="t" r="r" b="b"/>
              <a:pathLst>
                <a:path w="4070" h="6496" extrusionOk="0">
                  <a:moveTo>
                    <a:pt x="1441" y="1"/>
                  </a:moveTo>
                  <a:cubicBezTo>
                    <a:pt x="1297" y="1"/>
                    <a:pt x="1136" y="95"/>
                    <a:pt x="964" y="144"/>
                  </a:cubicBezTo>
                  <a:lnTo>
                    <a:pt x="911" y="144"/>
                  </a:lnTo>
                  <a:cubicBezTo>
                    <a:pt x="643" y="304"/>
                    <a:pt x="483" y="518"/>
                    <a:pt x="483" y="1000"/>
                  </a:cubicBezTo>
                  <a:cubicBezTo>
                    <a:pt x="536" y="1428"/>
                    <a:pt x="643" y="1696"/>
                    <a:pt x="857" y="2338"/>
                  </a:cubicBezTo>
                  <a:cubicBezTo>
                    <a:pt x="1125" y="2927"/>
                    <a:pt x="1072" y="3623"/>
                    <a:pt x="750" y="4158"/>
                  </a:cubicBezTo>
                  <a:cubicBezTo>
                    <a:pt x="429" y="4694"/>
                    <a:pt x="376" y="4854"/>
                    <a:pt x="215" y="5497"/>
                  </a:cubicBezTo>
                  <a:cubicBezTo>
                    <a:pt x="1" y="6193"/>
                    <a:pt x="215" y="6193"/>
                    <a:pt x="536" y="6300"/>
                  </a:cubicBezTo>
                  <a:cubicBezTo>
                    <a:pt x="804" y="6353"/>
                    <a:pt x="1072" y="6353"/>
                    <a:pt x="1393" y="6460"/>
                  </a:cubicBezTo>
                  <a:cubicBezTo>
                    <a:pt x="1467" y="6485"/>
                    <a:pt x="1539" y="6496"/>
                    <a:pt x="1606" y="6496"/>
                  </a:cubicBezTo>
                  <a:cubicBezTo>
                    <a:pt x="1827" y="6496"/>
                    <a:pt x="1994" y="6382"/>
                    <a:pt x="2035" y="6300"/>
                  </a:cubicBezTo>
                  <a:cubicBezTo>
                    <a:pt x="2142" y="6139"/>
                    <a:pt x="2142" y="6086"/>
                    <a:pt x="2356" y="5550"/>
                  </a:cubicBezTo>
                  <a:cubicBezTo>
                    <a:pt x="2517" y="5068"/>
                    <a:pt x="2999" y="4373"/>
                    <a:pt x="3534" y="3891"/>
                  </a:cubicBezTo>
                  <a:cubicBezTo>
                    <a:pt x="4069" y="3409"/>
                    <a:pt x="3588" y="2767"/>
                    <a:pt x="2999" y="2499"/>
                  </a:cubicBezTo>
                  <a:cubicBezTo>
                    <a:pt x="2410" y="2231"/>
                    <a:pt x="2249" y="1857"/>
                    <a:pt x="2089" y="1482"/>
                  </a:cubicBezTo>
                  <a:cubicBezTo>
                    <a:pt x="1928" y="1107"/>
                    <a:pt x="2089" y="1482"/>
                    <a:pt x="1875" y="625"/>
                  </a:cubicBezTo>
                  <a:cubicBezTo>
                    <a:pt x="1758" y="132"/>
                    <a:pt x="1611" y="1"/>
                    <a:pt x="1441" y="1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3"/>
            <p:cNvSpPr/>
            <p:nvPr/>
          </p:nvSpPr>
          <p:spPr>
            <a:xfrm>
              <a:off x="4386230" y="2572824"/>
              <a:ext cx="95450" cy="123309"/>
            </a:xfrm>
            <a:custGeom>
              <a:avLst/>
              <a:gdLst/>
              <a:ahLst/>
              <a:cxnLst/>
              <a:rect l="l" t="t" r="r" b="b"/>
              <a:pathLst>
                <a:path w="3320" h="4289" extrusionOk="0">
                  <a:moveTo>
                    <a:pt x="2573" y="0"/>
                  </a:moveTo>
                  <a:cubicBezTo>
                    <a:pt x="2470" y="0"/>
                    <a:pt x="2322" y="87"/>
                    <a:pt x="2249" y="123"/>
                  </a:cubicBezTo>
                  <a:cubicBezTo>
                    <a:pt x="1713" y="551"/>
                    <a:pt x="803" y="1354"/>
                    <a:pt x="482" y="2264"/>
                  </a:cubicBezTo>
                  <a:cubicBezTo>
                    <a:pt x="214" y="3174"/>
                    <a:pt x="321" y="2853"/>
                    <a:pt x="214" y="3067"/>
                  </a:cubicBezTo>
                  <a:cubicBezTo>
                    <a:pt x="107" y="3282"/>
                    <a:pt x="0" y="3389"/>
                    <a:pt x="161" y="3763"/>
                  </a:cubicBezTo>
                  <a:cubicBezTo>
                    <a:pt x="375" y="4085"/>
                    <a:pt x="375" y="4031"/>
                    <a:pt x="482" y="4192"/>
                  </a:cubicBezTo>
                  <a:cubicBezTo>
                    <a:pt x="549" y="4259"/>
                    <a:pt x="645" y="4289"/>
                    <a:pt x="757" y="4289"/>
                  </a:cubicBezTo>
                  <a:cubicBezTo>
                    <a:pt x="912" y="4289"/>
                    <a:pt x="1098" y="4231"/>
                    <a:pt x="1285" y="4138"/>
                  </a:cubicBezTo>
                  <a:cubicBezTo>
                    <a:pt x="1606" y="3924"/>
                    <a:pt x="1660" y="3817"/>
                    <a:pt x="1874" y="3603"/>
                  </a:cubicBezTo>
                  <a:cubicBezTo>
                    <a:pt x="2088" y="3442"/>
                    <a:pt x="2302" y="3067"/>
                    <a:pt x="2356" y="2639"/>
                  </a:cubicBezTo>
                  <a:cubicBezTo>
                    <a:pt x="2409" y="2157"/>
                    <a:pt x="2623" y="1622"/>
                    <a:pt x="2891" y="1408"/>
                  </a:cubicBezTo>
                  <a:cubicBezTo>
                    <a:pt x="3105" y="1140"/>
                    <a:pt x="3319" y="1033"/>
                    <a:pt x="3159" y="712"/>
                  </a:cubicBezTo>
                  <a:cubicBezTo>
                    <a:pt x="2998" y="391"/>
                    <a:pt x="2784" y="230"/>
                    <a:pt x="2677" y="70"/>
                  </a:cubicBezTo>
                  <a:cubicBezTo>
                    <a:pt x="2660" y="19"/>
                    <a:pt x="2621" y="0"/>
                    <a:pt x="2573" y="0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3"/>
            <p:cNvSpPr/>
            <p:nvPr/>
          </p:nvSpPr>
          <p:spPr>
            <a:xfrm>
              <a:off x="4407764" y="2705045"/>
              <a:ext cx="101603" cy="59771"/>
            </a:xfrm>
            <a:custGeom>
              <a:avLst/>
              <a:gdLst/>
              <a:ahLst/>
              <a:cxnLst/>
              <a:rect l="l" t="t" r="r" b="b"/>
              <a:pathLst>
                <a:path w="3534" h="2079" extrusionOk="0">
                  <a:moveTo>
                    <a:pt x="782" y="1"/>
                  </a:moveTo>
                  <a:cubicBezTo>
                    <a:pt x="681" y="1"/>
                    <a:pt x="582" y="25"/>
                    <a:pt x="483" y="74"/>
                  </a:cubicBezTo>
                  <a:cubicBezTo>
                    <a:pt x="108" y="235"/>
                    <a:pt x="1" y="288"/>
                    <a:pt x="268" y="824"/>
                  </a:cubicBezTo>
                  <a:cubicBezTo>
                    <a:pt x="536" y="1359"/>
                    <a:pt x="590" y="1252"/>
                    <a:pt x="643" y="1627"/>
                  </a:cubicBezTo>
                  <a:cubicBezTo>
                    <a:pt x="643" y="1868"/>
                    <a:pt x="493" y="2078"/>
                    <a:pt x="733" y="2078"/>
                  </a:cubicBezTo>
                  <a:cubicBezTo>
                    <a:pt x="814" y="2078"/>
                    <a:pt x="938" y="2055"/>
                    <a:pt x="1125" y="2001"/>
                  </a:cubicBezTo>
                  <a:cubicBezTo>
                    <a:pt x="1700" y="1848"/>
                    <a:pt x="2221" y="1722"/>
                    <a:pt x="2607" y="1722"/>
                  </a:cubicBezTo>
                  <a:cubicBezTo>
                    <a:pt x="2760" y="1722"/>
                    <a:pt x="2892" y="1742"/>
                    <a:pt x="2998" y="1787"/>
                  </a:cubicBezTo>
                  <a:cubicBezTo>
                    <a:pt x="3184" y="1834"/>
                    <a:pt x="3310" y="1870"/>
                    <a:pt x="3392" y="1870"/>
                  </a:cubicBezTo>
                  <a:cubicBezTo>
                    <a:pt x="3500" y="1870"/>
                    <a:pt x="3534" y="1808"/>
                    <a:pt x="3534" y="1627"/>
                  </a:cubicBezTo>
                  <a:cubicBezTo>
                    <a:pt x="3534" y="1306"/>
                    <a:pt x="3373" y="1038"/>
                    <a:pt x="3320" y="770"/>
                  </a:cubicBezTo>
                  <a:cubicBezTo>
                    <a:pt x="3320" y="602"/>
                    <a:pt x="3220" y="400"/>
                    <a:pt x="2995" y="400"/>
                  </a:cubicBezTo>
                  <a:cubicBezTo>
                    <a:pt x="2934" y="400"/>
                    <a:pt x="2864" y="415"/>
                    <a:pt x="2784" y="449"/>
                  </a:cubicBezTo>
                  <a:cubicBezTo>
                    <a:pt x="2485" y="610"/>
                    <a:pt x="2295" y="682"/>
                    <a:pt x="2137" y="682"/>
                  </a:cubicBezTo>
                  <a:cubicBezTo>
                    <a:pt x="1927" y="682"/>
                    <a:pt x="1774" y="556"/>
                    <a:pt x="1500" y="342"/>
                  </a:cubicBezTo>
                  <a:cubicBezTo>
                    <a:pt x="1241" y="120"/>
                    <a:pt x="1008" y="1"/>
                    <a:pt x="782" y="1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3"/>
            <p:cNvSpPr/>
            <p:nvPr/>
          </p:nvSpPr>
          <p:spPr>
            <a:xfrm>
              <a:off x="4461641" y="2608962"/>
              <a:ext cx="83145" cy="101603"/>
            </a:xfrm>
            <a:custGeom>
              <a:avLst/>
              <a:gdLst/>
              <a:ahLst/>
              <a:cxnLst/>
              <a:rect l="l" t="t" r="r" b="b"/>
              <a:pathLst>
                <a:path w="2892" h="3534" extrusionOk="0">
                  <a:moveTo>
                    <a:pt x="1497" y="0"/>
                  </a:moveTo>
                  <a:cubicBezTo>
                    <a:pt x="1257" y="0"/>
                    <a:pt x="987" y="235"/>
                    <a:pt x="857" y="365"/>
                  </a:cubicBezTo>
                  <a:cubicBezTo>
                    <a:pt x="214" y="1061"/>
                    <a:pt x="0" y="2399"/>
                    <a:pt x="482" y="3095"/>
                  </a:cubicBezTo>
                  <a:cubicBezTo>
                    <a:pt x="719" y="3420"/>
                    <a:pt x="971" y="3533"/>
                    <a:pt x="1177" y="3533"/>
                  </a:cubicBezTo>
                  <a:cubicBezTo>
                    <a:pt x="1344" y="3533"/>
                    <a:pt x="1481" y="3459"/>
                    <a:pt x="1553" y="3363"/>
                  </a:cubicBezTo>
                  <a:cubicBezTo>
                    <a:pt x="1713" y="3149"/>
                    <a:pt x="1820" y="3042"/>
                    <a:pt x="1981" y="2988"/>
                  </a:cubicBezTo>
                  <a:cubicBezTo>
                    <a:pt x="2088" y="2935"/>
                    <a:pt x="2142" y="2720"/>
                    <a:pt x="2088" y="2346"/>
                  </a:cubicBezTo>
                  <a:cubicBezTo>
                    <a:pt x="2088" y="2025"/>
                    <a:pt x="2249" y="1115"/>
                    <a:pt x="2463" y="900"/>
                  </a:cubicBezTo>
                  <a:cubicBezTo>
                    <a:pt x="2623" y="686"/>
                    <a:pt x="2891" y="633"/>
                    <a:pt x="2570" y="472"/>
                  </a:cubicBezTo>
                  <a:cubicBezTo>
                    <a:pt x="2249" y="312"/>
                    <a:pt x="1981" y="204"/>
                    <a:pt x="1660" y="44"/>
                  </a:cubicBezTo>
                  <a:cubicBezTo>
                    <a:pt x="1609" y="13"/>
                    <a:pt x="1554" y="0"/>
                    <a:pt x="1497" y="0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3"/>
            <p:cNvSpPr/>
            <p:nvPr/>
          </p:nvSpPr>
          <p:spPr>
            <a:xfrm>
              <a:off x="4538576" y="2625752"/>
              <a:ext cx="58535" cy="61813"/>
            </a:xfrm>
            <a:custGeom>
              <a:avLst/>
              <a:gdLst/>
              <a:ahLst/>
              <a:cxnLst/>
              <a:rect l="l" t="t" r="r" b="b"/>
              <a:pathLst>
                <a:path w="2036" h="2150" extrusionOk="0">
                  <a:moveTo>
                    <a:pt x="865" y="1"/>
                  </a:moveTo>
                  <a:cubicBezTo>
                    <a:pt x="720" y="1"/>
                    <a:pt x="595" y="37"/>
                    <a:pt x="536" y="156"/>
                  </a:cubicBezTo>
                  <a:lnTo>
                    <a:pt x="536" y="209"/>
                  </a:lnTo>
                  <a:cubicBezTo>
                    <a:pt x="322" y="584"/>
                    <a:pt x="161" y="959"/>
                    <a:pt x="108" y="1333"/>
                  </a:cubicBezTo>
                  <a:cubicBezTo>
                    <a:pt x="1" y="1708"/>
                    <a:pt x="215" y="2029"/>
                    <a:pt x="536" y="2136"/>
                  </a:cubicBezTo>
                  <a:cubicBezTo>
                    <a:pt x="587" y="2145"/>
                    <a:pt x="638" y="2149"/>
                    <a:pt x="688" y="2149"/>
                  </a:cubicBezTo>
                  <a:cubicBezTo>
                    <a:pt x="955" y="2149"/>
                    <a:pt x="1204" y="2024"/>
                    <a:pt x="1339" y="1708"/>
                  </a:cubicBezTo>
                  <a:cubicBezTo>
                    <a:pt x="1446" y="1333"/>
                    <a:pt x="1660" y="798"/>
                    <a:pt x="1874" y="638"/>
                  </a:cubicBezTo>
                  <a:cubicBezTo>
                    <a:pt x="2035" y="477"/>
                    <a:pt x="1982" y="263"/>
                    <a:pt x="1660" y="209"/>
                  </a:cubicBezTo>
                  <a:cubicBezTo>
                    <a:pt x="1339" y="102"/>
                    <a:pt x="1500" y="49"/>
                    <a:pt x="1232" y="49"/>
                  </a:cubicBezTo>
                  <a:cubicBezTo>
                    <a:pt x="1112" y="25"/>
                    <a:pt x="982" y="1"/>
                    <a:pt x="865" y="1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3"/>
            <p:cNvSpPr/>
            <p:nvPr/>
          </p:nvSpPr>
          <p:spPr>
            <a:xfrm>
              <a:off x="4380077" y="2433616"/>
              <a:ext cx="70811" cy="87371"/>
            </a:xfrm>
            <a:custGeom>
              <a:avLst/>
              <a:gdLst/>
              <a:ahLst/>
              <a:cxnLst/>
              <a:rect l="l" t="t" r="r" b="b"/>
              <a:pathLst>
                <a:path w="2463" h="3039" extrusionOk="0">
                  <a:moveTo>
                    <a:pt x="1234" y="0"/>
                  </a:moveTo>
                  <a:cubicBezTo>
                    <a:pt x="1191" y="0"/>
                    <a:pt x="1138" y="14"/>
                    <a:pt x="1071" y="40"/>
                  </a:cubicBezTo>
                  <a:cubicBezTo>
                    <a:pt x="857" y="201"/>
                    <a:pt x="857" y="94"/>
                    <a:pt x="428" y="415"/>
                  </a:cubicBezTo>
                  <a:cubicBezTo>
                    <a:pt x="0" y="736"/>
                    <a:pt x="0" y="1111"/>
                    <a:pt x="54" y="1325"/>
                  </a:cubicBezTo>
                  <a:cubicBezTo>
                    <a:pt x="107" y="1593"/>
                    <a:pt x="375" y="2021"/>
                    <a:pt x="589" y="2503"/>
                  </a:cubicBezTo>
                  <a:cubicBezTo>
                    <a:pt x="803" y="2985"/>
                    <a:pt x="1285" y="3038"/>
                    <a:pt x="1767" y="3038"/>
                  </a:cubicBezTo>
                  <a:cubicBezTo>
                    <a:pt x="2248" y="3038"/>
                    <a:pt x="2302" y="2663"/>
                    <a:pt x="2409" y="2289"/>
                  </a:cubicBezTo>
                  <a:cubicBezTo>
                    <a:pt x="2463" y="1967"/>
                    <a:pt x="2409" y="1753"/>
                    <a:pt x="2088" y="1486"/>
                  </a:cubicBezTo>
                  <a:cubicBezTo>
                    <a:pt x="1767" y="1272"/>
                    <a:pt x="1499" y="1004"/>
                    <a:pt x="1392" y="415"/>
                  </a:cubicBezTo>
                  <a:lnTo>
                    <a:pt x="1392" y="362"/>
                  </a:lnTo>
                  <a:cubicBezTo>
                    <a:pt x="1392" y="121"/>
                    <a:pt x="1362" y="0"/>
                    <a:pt x="1234" y="0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3"/>
            <p:cNvSpPr/>
            <p:nvPr/>
          </p:nvSpPr>
          <p:spPr>
            <a:xfrm>
              <a:off x="4437002" y="2503507"/>
              <a:ext cx="63135" cy="54165"/>
            </a:xfrm>
            <a:custGeom>
              <a:avLst/>
              <a:gdLst/>
              <a:ahLst/>
              <a:cxnLst/>
              <a:rect l="l" t="t" r="r" b="b"/>
              <a:pathLst>
                <a:path w="2196" h="1884" extrusionOk="0">
                  <a:moveTo>
                    <a:pt x="1149" y="0"/>
                  </a:moveTo>
                  <a:cubicBezTo>
                    <a:pt x="1077" y="0"/>
                    <a:pt x="1000" y="36"/>
                    <a:pt x="911" y="125"/>
                  </a:cubicBezTo>
                  <a:cubicBezTo>
                    <a:pt x="643" y="393"/>
                    <a:pt x="376" y="607"/>
                    <a:pt x="215" y="875"/>
                  </a:cubicBezTo>
                  <a:cubicBezTo>
                    <a:pt x="1" y="1196"/>
                    <a:pt x="1" y="1303"/>
                    <a:pt x="268" y="1571"/>
                  </a:cubicBezTo>
                  <a:cubicBezTo>
                    <a:pt x="450" y="1752"/>
                    <a:pt x="557" y="1884"/>
                    <a:pt x="708" y="1884"/>
                  </a:cubicBezTo>
                  <a:cubicBezTo>
                    <a:pt x="779" y="1884"/>
                    <a:pt x="861" y="1854"/>
                    <a:pt x="964" y="1785"/>
                  </a:cubicBezTo>
                  <a:cubicBezTo>
                    <a:pt x="1286" y="1517"/>
                    <a:pt x="1660" y="1142"/>
                    <a:pt x="1874" y="982"/>
                  </a:cubicBezTo>
                  <a:cubicBezTo>
                    <a:pt x="2035" y="768"/>
                    <a:pt x="2196" y="607"/>
                    <a:pt x="2196" y="446"/>
                  </a:cubicBezTo>
                  <a:cubicBezTo>
                    <a:pt x="2196" y="383"/>
                    <a:pt x="2187" y="362"/>
                    <a:pt x="2168" y="362"/>
                  </a:cubicBezTo>
                  <a:cubicBezTo>
                    <a:pt x="2137" y="362"/>
                    <a:pt x="2079" y="414"/>
                    <a:pt x="1981" y="446"/>
                  </a:cubicBezTo>
                  <a:cubicBezTo>
                    <a:pt x="1958" y="452"/>
                    <a:pt x="1934" y="455"/>
                    <a:pt x="1910" y="455"/>
                  </a:cubicBezTo>
                  <a:cubicBezTo>
                    <a:pt x="1722" y="455"/>
                    <a:pt x="1553" y="286"/>
                    <a:pt x="1553" y="286"/>
                  </a:cubicBezTo>
                  <a:cubicBezTo>
                    <a:pt x="1410" y="143"/>
                    <a:pt x="1292" y="0"/>
                    <a:pt x="1149" y="0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3"/>
            <p:cNvSpPr/>
            <p:nvPr/>
          </p:nvSpPr>
          <p:spPr>
            <a:xfrm>
              <a:off x="4192742" y="2692999"/>
              <a:ext cx="147344" cy="95622"/>
            </a:xfrm>
            <a:custGeom>
              <a:avLst/>
              <a:gdLst/>
              <a:ahLst/>
              <a:cxnLst/>
              <a:rect l="l" t="t" r="r" b="b"/>
              <a:pathLst>
                <a:path w="5125" h="3326" extrusionOk="0">
                  <a:moveTo>
                    <a:pt x="3363" y="1"/>
                  </a:moveTo>
                  <a:cubicBezTo>
                    <a:pt x="1887" y="1"/>
                    <a:pt x="0" y="1535"/>
                    <a:pt x="307" y="2046"/>
                  </a:cubicBezTo>
                  <a:cubicBezTo>
                    <a:pt x="628" y="2581"/>
                    <a:pt x="735" y="2688"/>
                    <a:pt x="949" y="2956"/>
                  </a:cubicBezTo>
                  <a:cubicBezTo>
                    <a:pt x="1066" y="3112"/>
                    <a:pt x="1183" y="3325"/>
                    <a:pt x="1404" y="3325"/>
                  </a:cubicBezTo>
                  <a:cubicBezTo>
                    <a:pt x="1486" y="3325"/>
                    <a:pt x="1583" y="3296"/>
                    <a:pt x="1698" y="3223"/>
                  </a:cubicBezTo>
                  <a:cubicBezTo>
                    <a:pt x="2127" y="2956"/>
                    <a:pt x="2608" y="2635"/>
                    <a:pt x="3037" y="2420"/>
                  </a:cubicBezTo>
                  <a:cubicBezTo>
                    <a:pt x="3465" y="2260"/>
                    <a:pt x="4268" y="2099"/>
                    <a:pt x="4589" y="1992"/>
                  </a:cubicBezTo>
                  <a:cubicBezTo>
                    <a:pt x="5124" y="1885"/>
                    <a:pt x="5124" y="1510"/>
                    <a:pt x="4910" y="1296"/>
                  </a:cubicBezTo>
                  <a:cubicBezTo>
                    <a:pt x="4696" y="1082"/>
                    <a:pt x="4428" y="600"/>
                    <a:pt x="4321" y="333"/>
                  </a:cubicBezTo>
                  <a:cubicBezTo>
                    <a:pt x="4214" y="12"/>
                    <a:pt x="4054" y="65"/>
                    <a:pt x="3572" y="12"/>
                  </a:cubicBezTo>
                  <a:cubicBezTo>
                    <a:pt x="3503" y="4"/>
                    <a:pt x="3433" y="1"/>
                    <a:pt x="3363" y="1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3"/>
            <p:cNvSpPr/>
            <p:nvPr/>
          </p:nvSpPr>
          <p:spPr>
            <a:xfrm>
              <a:off x="4280027" y="2759325"/>
              <a:ext cx="110831" cy="87889"/>
            </a:xfrm>
            <a:custGeom>
              <a:avLst/>
              <a:gdLst/>
              <a:ahLst/>
              <a:cxnLst/>
              <a:rect l="l" t="t" r="r" b="b"/>
              <a:pathLst>
                <a:path w="3855" h="3057" extrusionOk="0">
                  <a:moveTo>
                    <a:pt x="1956" y="1"/>
                  </a:moveTo>
                  <a:cubicBezTo>
                    <a:pt x="1913" y="1"/>
                    <a:pt x="1868" y="2"/>
                    <a:pt x="1821" y="6"/>
                  </a:cubicBezTo>
                  <a:cubicBezTo>
                    <a:pt x="1178" y="113"/>
                    <a:pt x="804" y="381"/>
                    <a:pt x="643" y="488"/>
                  </a:cubicBezTo>
                  <a:cubicBezTo>
                    <a:pt x="161" y="863"/>
                    <a:pt x="1" y="863"/>
                    <a:pt x="268" y="1398"/>
                  </a:cubicBezTo>
                  <a:cubicBezTo>
                    <a:pt x="536" y="1934"/>
                    <a:pt x="643" y="1987"/>
                    <a:pt x="857" y="2469"/>
                  </a:cubicBezTo>
                  <a:cubicBezTo>
                    <a:pt x="1024" y="2844"/>
                    <a:pt x="1158" y="3057"/>
                    <a:pt x="1487" y="3057"/>
                  </a:cubicBezTo>
                  <a:cubicBezTo>
                    <a:pt x="1581" y="3057"/>
                    <a:pt x="1690" y="3040"/>
                    <a:pt x="1821" y="3004"/>
                  </a:cubicBezTo>
                  <a:cubicBezTo>
                    <a:pt x="2361" y="2869"/>
                    <a:pt x="2598" y="2658"/>
                    <a:pt x="2915" y="2658"/>
                  </a:cubicBezTo>
                  <a:cubicBezTo>
                    <a:pt x="2975" y="2658"/>
                    <a:pt x="3037" y="2666"/>
                    <a:pt x="3105" y="2683"/>
                  </a:cubicBezTo>
                  <a:cubicBezTo>
                    <a:pt x="3333" y="2715"/>
                    <a:pt x="3482" y="2768"/>
                    <a:pt x="3587" y="2768"/>
                  </a:cubicBezTo>
                  <a:cubicBezTo>
                    <a:pt x="3656" y="2768"/>
                    <a:pt x="3706" y="2746"/>
                    <a:pt x="3748" y="2683"/>
                  </a:cubicBezTo>
                  <a:cubicBezTo>
                    <a:pt x="3855" y="2362"/>
                    <a:pt x="3480" y="1934"/>
                    <a:pt x="3373" y="1719"/>
                  </a:cubicBezTo>
                  <a:cubicBezTo>
                    <a:pt x="3266" y="1398"/>
                    <a:pt x="2998" y="1023"/>
                    <a:pt x="2838" y="649"/>
                  </a:cubicBezTo>
                  <a:cubicBezTo>
                    <a:pt x="2689" y="302"/>
                    <a:pt x="2494" y="1"/>
                    <a:pt x="1956" y="1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3"/>
            <p:cNvSpPr/>
            <p:nvPr/>
          </p:nvSpPr>
          <p:spPr>
            <a:xfrm>
              <a:off x="4270799" y="2860094"/>
              <a:ext cx="72364" cy="77108"/>
            </a:xfrm>
            <a:custGeom>
              <a:avLst/>
              <a:gdLst/>
              <a:ahLst/>
              <a:cxnLst/>
              <a:rect l="l" t="t" r="r" b="b"/>
              <a:pathLst>
                <a:path w="2517" h="2682" extrusionOk="0">
                  <a:moveTo>
                    <a:pt x="909" y="1"/>
                  </a:moveTo>
                  <a:cubicBezTo>
                    <a:pt x="659" y="1"/>
                    <a:pt x="451" y="80"/>
                    <a:pt x="268" y="409"/>
                  </a:cubicBezTo>
                  <a:cubicBezTo>
                    <a:pt x="0" y="837"/>
                    <a:pt x="0" y="1105"/>
                    <a:pt x="108" y="1266"/>
                  </a:cubicBezTo>
                  <a:cubicBezTo>
                    <a:pt x="322" y="1640"/>
                    <a:pt x="429" y="1908"/>
                    <a:pt x="536" y="2283"/>
                  </a:cubicBezTo>
                  <a:cubicBezTo>
                    <a:pt x="615" y="2599"/>
                    <a:pt x="782" y="2682"/>
                    <a:pt x="971" y="2682"/>
                  </a:cubicBezTo>
                  <a:cubicBezTo>
                    <a:pt x="1038" y="2682"/>
                    <a:pt x="1108" y="2671"/>
                    <a:pt x="1178" y="2657"/>
                  </a:cubicBezTo>
                  <a:cubicBezTo>
                    <a:pt x="1499" y="2550"/>
                    <a:pt x="2302" y="2176"/>
                    <a:pt x="2409" y="1855"/>
                  </a:cubicBezTo>
                  <a:cubicBezTo>
                    <a:pt x="2516" y="1533"/>
                    <a:pt x="2409" y="1159"/>
                    <a:pt x="2195" y="677"/>
                  </a:cubicBezTo>
                  <a:cubicBezTo>
                    <a:pt x="1928" y="249"/>
                    <a:pt x="1660" y="142"/>
                    <a:pt x="1285" y="34"/>
                  </a:cubicBezTo>
                  <a:cubicBezTo>
                    <a:pt x="1150" y="18"/>
                    <a:pt x="1025" y="1"/>
                    <a:pt x="909" y="1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3"/>
            <p:cNvSpPr/>
            <p:nvPr/>
          </p:nvSpPr>
          <p:spPr>
            <a:xfrm>
              <a:off x="4346210" y="2862595"/>
              <a:ext cx="92374" cy="76331"/>
            </a:xfrm>
            <a:custGeom>
              <a:avLst/>
              <a:gdLst/>
              <a:ahLst/>
              <a:cxnLst/>
              <a:rect l="l" t="t" r="r" b="b"/>
              <a:pathLst>
                <a:path w="3213" h="2655" extrusionOk="0">
                  <a:moveTo>
                    <a:pt x="1660" y="1"/>
                  </a:moveTo>
                  <a:cubicBezTo>
                    <a:pt x="1285" y="108"/>
                    <a:pt x="964" y="108"/>
                    <a:pt x="696" y="322"/>
                  </a:cubicBezTo>
                  <a:cubicBezTo>
                    <a:pt x="482" y="483"/>
                    <a:pt x="0" y="697"/>
                    <a:pt x="375" y="1072"/>
                  </a:cubicBezTo>
                  <a:cubicBezTo>
                    <a:pt x="750" y="1500"/>
                    <a:pt x="589" y="1768"/>
                    <a:pt x="857" y="2142"/>
                  </a:cubicBezTo>
                  <a:cubicBezTo>
                    <a:pt x="1053" y="2456"/>
                    <a:pt x="1392" y="2654"/>
                    <a:pt x="1686" y="2654"/>
                  </a:cubicBezTo>
                  <a:cubicBezTo>
                    <a:pt x="1794" y="2654"/>
                    <a:pt x="1895" y="2628"/>
                    <a:pt x="1981" y="2570"/>
                  </a:cubicBezTo>
                  <a:cubicBezTo>
                    <a:pt x="2302" y="2303"/>
                    <a:pt x="2624" y="2035"/>
                    <a:pt x="2784" y="1982"/>
                  </a:cubicBezTo>
                  <a:cubicBezTo>
                    <a:pt x="2945" y="1928"/>
                    <a:pt x="3212" y="1875"/>
                    <a:pt x="2998" y="1339"/>
                  </a:cubicBezTo>
                  <a:cubicBezTo>
                    <a:pt x="2731" y="857"/>
                    <a:pt x="2356" y="483"/>
                    <a:pt x="2249" y="215"/>
                  </a:cubicBezTo>
                  <a:cubicBezTo>
                    <a:pt x="2088" y="1"/>
                    <a:pt x="1821" y="1"/>
                    <a:pt x="1660" y="1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3"/>
            <p:cNvSpPr/>
            <p:nvPr/>
          </p:nvSpPr>
          <p:spPr>
            <a:xfrm>
              <a:off x="4361591" y="3022675"/>
              <a:ext cx="56982" cy="53878"/>
            </a:xfrm>
            <a:custGeom>
              <a:avLst/>
              <a:gdLst/>
              <a:ahLst/>
              <a:cxnLst/>
              <a:rect l="l" t="t" r="r" b="b"/>
              <a:pathLst>
                <a:path w="1982" h="1874" extrusionOk="0">
                  <a:moveTo>
                    <a:pt x="1024" y="49"/>
                  </a:moveTo>
                  <a:cubicBezTo>
                    <a:pt x="1023" y="49"/>
                    <a:pt x="1021" y="51"/>
                    <a:pt x="1018" y="54"/>
                  </a:cubicBezTo>
                  <a:lnTo>
                    <a:pt x="1003" y="83"/>
                  </a:lnTo>
                  <a:lnTo>
                    <a:pt x="1003" y="83"/>
                  </a:lnTo>
                  <a:cubicBezTo>
                    <a:pt x="1018" y="62"/>
                    <a:pt x="1026" y="49"/>
                    <a:pt x="1024" y="49"/>
                  </a:cubicBezTo>
                  <a:close/>
                  <a:moveTo>
                    <a:pt x="1767" y="0"/>
                  </a:moveTo>
                  <a:cubicBezTo>
                    <a:pt x="1767" y="0"/>
                    <a:pt x="1339" y="54"/>
                    <a:pt x="964" y="161"/>
                  </a:cubicBezTo>
                  <a:lnTo>
                    <a:pt x="1003" y="83"/>
                  </a:lnTo>
                  <a:lnTo>
                    <a:pt x="1003" y="83"/>
                  </a:lnTo>
                  <a:cubicBezTo>
                    <a:pt x="939" y="176"/>
                    <a:pt x="750" y="428"/>
                    <a:pt x="750" y="428"/>
                  </a:cubicBezTo>
                  <a:lnTo>
                    <a:pt x="268" y="1660"/>
                  </a:lnTo>
                  <a:cubicBezTo>
                    <a:pt x="268" y="1660"/>
                    <a:pt x="1" y="1874"/>
                    <a:pt x="215" y="1874"/>
                  </a:cubicBezTo>
                  <a:cubicBezTo>
                    <a:pt x="429" y="1820"/>
                    <a:pt x="1125" y="1820"/>
                    <a:pt x="1553" y="1660"/>
                  </a:cubicBezTo>
                  <a:cubicBezTo>
                    <a:pt x="1981" y="1446"/>
                    <a:pt x="1874" y="1553"/>
                    <a:pt x="1874" y="1178"/>
                  </a:cubicBezTo>
                  <a:cubicBezTo>
                    <a:pt x="1821" y="803"/>
                    <a:pt x="1821" y="803"/>
                    <a:pt x="1821" y="428"/>
                  </a:cubicBezTo>
                  <a:cubicBezTo>
                    <a:pt x="1874" y="107"/>
                    <a:pt x="1767" y="0"/>
                    <a:pt x="17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3"/>
            <p:cNvSpPr/>
            <p:nvPr/>
          </p:nvSpPr>
          <p:spPr>
            <a:xfrm>
              <a:off x="4361591" y="3022675"/>
              <a:ext cx="56982" cy="53878"/>
            </a:xfrm>
            <a:custGeom>
              <a:avLst/>
              <a:gdLst/>
              <a:ahLst/>
              <a:cxnLst/>
              <a:rect l="l" t="t" r="r" b="b"/>
              <a:pathLst>
                <a:path w="1982" h="1874" fill="none" extrusionOk="0">
                  <a:moveTo>
                    <a:pt x="964" y="161"/>
                  </a:moveTo>
                  <a:cubicBezTo>
                    <a:pt x="1339" y="54"/>
                    <a:pt x="1767" y="0"/>
                    <a:pt x="1767" y="0"/>
                  </a:cubicBezTo>
                  <a:cubicBezTo>
                    <a:pt x="1767" y="0"/>
                    <a:pt x="1874" y="107"/>
                    <a:pt x="1821" y="428"/>
                  </a:cubicBezTo>
                  <a:cubicBezTo>
                    <a:pt x="1821" y="803"/>
                    <a:pt x="1821" y="803"/>
                    <a:pt x="1874" y="1178"/>
                  </a:cubicBezTo>
                  <a:cubicBezTo>
                    <a:pt x="1874" y="1553"/>
                    <a:pt x="1981" y="1446"/>
                    <a:pt x="1553" y="1660"/>
                  </a:cubicBezTo>
                  <a:cubicBezTo>
                    <a:pt x="1125" y="1820"/>
                    <a:pt x="429" y="1820"/>
                    <a:pt x="215" y="1874"/>
                  </a:cubicBezTo>
                  <a:cubicBezTo>
                    <a:pt x="1" y="1874"/>
                    <a:pt x="268" y="1660"/>
                    <a:pt x="268" y="1660"/>
                  </a:cubicBezTo>
                  <a:lnTo>
                    <a:pt x="750" y="428"/>
                  </a:lnTo>
                  <a:cubicBezTo>
                    <a:pt x="750" y="428"/>
                    <a:pt x="1071" y="0"/>
                    <a:pt x="1018" y="54"/>
                  </a:cubicBezTo>
                </a:path>
              </a:pathLst>
            </a:custGeom>
            <a:noFill/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3"/>
            <p:cNvSpPr/>
            <p:nvPr/>
          </p:nvSpPr>
          <p:spPr>
            <a:xfrm>
              <a:off x="4293885" y="2940996"/>
              <a:ext cx="106231" cy="101717"/>
            </a:xfrm>
            <a:custGeom>
              <a:avLst/>
              <a:gdLst/>
              <a:ahLst/>
              <a:cxnLst/>
              <a:rect l="l" t="t" r="r" b="b"/>
              <a:pathLst>
                <a:path w="3695" h="3538" extrusionOk="0">
                  <a:moveTo>
                    <a:pt x="1507" y="1"/>
                  </a:moveTo>
                  <a:cubicBezTo>
                    <a:pt x="1485" y="1"/>
                    <a:pt x="1465" y="2"/>
                    <a:pt x="1446" y="4"/>
                  </a:cubicBezTo>
                  <a:cubicBezTo>
                    <a:pt x="1339" y="4"/>
                    <a:pt x="643" y="218"/>
                    <a:pt x="161" y="539"/>
                  </a:cubicBezTo>
                  <a:cubicBezTo>
                    <a:pt x="0" y="646"/>
                    <a:pt x="107" y="968"/>
                    <a:pt x="215" y="1449"/>
                  </a:cubicBezTo>
                  <a:cubicBezTo>
                    <a:pt x="375" y="1878"/>
                    <a:pt x="322" y="2252"/>
                    <a:pt x="375" y="2841"/>
                  </a:cubicBezTo>
                  <a:cubicBezTo>
                    <a:pt x="375" y="3091"/>
                    <a:pt x="433" y="3177"/>
                    <a:pt x="528" y="3177"/>
                  </a:cubicBezTo>
                  <a:cubicBezTo>
                    <a:pt x="657" y="3177"/>
                    <a:pt x="855" y="3018"/>
                    <a:pt x="1071" y="2895"/>
                  </a:cubicBezTo>
                  <a:cubicBezTo>
                    <a:pt x="1220" y="2839"/>
                    <a:pt x="1357" y="2815"/>
                    <a:pt x="1491" y="2815"/>
                  </a:cubicBezTo>
                  <a:cubicBezTo>
                    <a:pt x="1743" y="2815"/>
                    <a:pt x="1988" y="2897"/>
                    <a:pt x="2302" y="3002"/>
                  </a:cubicBezTo>
                  <a:cubicBezTo>
                    <a:pt x="2838" y="3162"/>
                    <a:pt x="3052" y="3537"/>
                    <a:pt x="3052" y="3537"/>
                  </a:cubicBezTo>
                  <a:cubicBezTo>
                    <a:pt x="3052" y="3537"/>
                    <a:pt x="3159" y="3377"/>
                    <a:pt x="3373" y="3216"/>
                  </a:cubicBezTo>
                  <a:cubicBezTo>
                    <a:pt x="3641" y="3109"/>
                    <a:pt x="3694" y="3002"/>
                    <a:pt x="3641" y="2734"/>
                  </a:cubicBezTo>
                  <a:cubicBezTo>
                    <a:pt x="3587" y="2520"/>
                    <a:pt x="3426" y="2306"/>
                    <a:pt x="3212" y="2038"/>
                  </a:cubicBezTo>
                  <a:cubicBezTo>
                    <a:pt x="2998" y="1824"/>
                    <a:pt x="2570" y="1664"/>
                    <a:pt x="2142" y="1664"/>
                  </a:cubicBezTo>
                  <a:cubicBezTo>
                    <a:pt x="1713" y="1664"/>
                    <a:pt x="1874" y="1556"/>
                    <a:pt x="2570" y="1075"/>
                  </a:cubicBezTo>
                  <a:cubicBezTo>
                    <a:pt x="3290" y="612"/>
                    <a:pt x="2034" y="1"/>
                    <a:pt x="1507" y="1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3"/>
            <p:cNvSpPr/>
            <p:nvPr/>
          </p:nvSpPr>
          <p:spPr>
            <a:xfrm>
              <a:off x="4383154" y="2938236"/>
              <a:ext cx="106203" cy="97808"/>
            </a:xfrm>
            <a:custGeom>
              <a:avLst/>
              <a:gdLst/>
              <a:ahLst/>
              <a:cxnLst/>
              <a:rect l="l" t="t" r="r" b="b"/>
              <a:pathLst>
                <a:path w="3694" h="3402" extrusionOk="0">
                  <a:moveTo>
                    <a:pt x="2193" y="1"/>
                  </a:moveTo>
                  <a:cubicBezTo>
                    <a:pt x="2087" y="1"/>
                    <a:pt x="1978" y="31"/>
                    <a:pt x="1874" y="100"/>
                  </a:cubicBezTo>
                  <a:cubicBezTo>
                    <a:pt x="1499" y="368"/>
                    <a:pt x="1017" y="742"/>
                    <a:pt x="643" y="1010"/>
                  </a:cubicBezTo>
                  <a:cubicBezTo>
                    <a:pt x="268" y="1331"/>
                    <a:pt x="0" y="1545"/>
                    <a:pt x="214" y="1867"/>
                  </a:cubicBezTo>
                  <a:cubicBezTo>
                    <a:pt x="482" y="2241"/>
                    <a:pt x="643" y="2348"/>
                    <a:pt x="750" y="2563"/>
                  </a:cubicBezTo>
                  <a:cubicBezTo>
                    <a:pt x="803" y="2723"/>
                    <a:pt x="1017" y="2937"/>
                    <a:pt x="1178" y="3205"/>
                  </a:cubicBezTo>
                  <a:cubicBezTo>
                    <a:pt x="1298" y="3325"/>
                    <a:pt x="1451" y="3402"/>
                    <a:pt x="1611" y="3402"/>
                  </a:cubicBezTo>
                  <a:cubicBezTo>
                    <a:pt x="1808" y="3402"/>
                    <a:pt x="2018" y="3286"/>
                    <a:pt x="2195" y="2991"/>
                  </a:cubicBezTo>
                  <a:cubicBezTo>
                    <a:pt x="2570" y="2455"/>
                    <a:pt x="2837" y="2295"/>
                    <a:pt x="3159" y="2134"/>
                  </a:cubicBezTo>
                  <a:cubicBezTo>
                    <a:pt x="3694" y="1813"/>
                    <a:pt x="3533" y="1545"/>
                    <a:pt x="3319" y="1278"/>
                  </a:cubicBezTo>
                  <a:cubicBezTo>
                    <a:pt x="3105" y="1010"/>
                    <a:pt x="2891" y="635"/>
                    <a:pt x="2730" y="314"/>
                  </a:cubicBezTo>
                  <a:cubicBezTo>
                    <a:pt x="2622" y="133"/>
                    <a:pt x="2415" y="1"/>
                    <a:pt x="2193" y="1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3"/>
            <p:cNvSpPr/>
            <p:nvPr/>
          </p:nvSpPr>
          <p:spPr>
            <a:xfrm>
              <a:off x="4286180" y="3039206"/>
              <a:ext cx="92374" cy="65033"/>
            </a:xfrm>
            <a:custGeom>
              <a:avLst/>
              <a:gdLst/>
              <a:ahLst/>
              <a:cxnLst/>
              <a:rect l="l" t="t" r="r" b="b"/>
              <a:pathLst>
                <a:path w="3213" h="2262" extrusionOk="0">
                  <a:moveTo>
                    <a:pt x="804" y="1"/>
                  </a:moveTo>
                  <a:cubicBezTo>
                    <a:pt x="683" y="1"/>
                    <a:pt x="590" y="41"/>
                    <a:pt x="536" y="121"/>
                  </a:cubicBezTo>
                  <a:cubicBezTo>
                    <a:pt x="483" y="335"/>
                    <a:pt x="322" y="496"/>
                    <a:pt x="161" y="924"/>
                  </a:cubicBezTo>
                  <a:cubicBezTo>
                    <a:pt x="1" y="1406"/>
                    <a:pt x="375" y="1566"/>
                    <a:pt x="643" y="1566"/>
                  </a:cubicBezTo>
                  <a:cubicBezTo>
                    <a:pt x="964" y="1620"/>
                    <a:pt x="1500" y="1834"/>
                    <a:pt x="1874" y="2102"/>
                  </a:cubicBezTo>
                  <a:cubicBezTo>
                    <a:pt x="2022" y="2217"/>
                    <a:pt x="2140" y="2261"/>
                    <a:pt x="2237" y="2261"/>
                  </a:cubicBezTo>
                  <a:cubicBezTo>
                    <a:pt x="2455" y="2261"/>
                    <a:pt x="2566" y="2036"/>
                    <a:pt x="2677" y="1888"/>
                  </a:cubicBezTo>
                  <a:cubicBezTo>
                    <a:pt x="2838" y="1620"/>
                    <a:pt x="2731" y="1620"/>
                    <a:pt x="2891" y="1406"/>
                  </a:cubicBezTo>
                  <a:cubicBezTo>
                    <a:pt x="3213" y="978"/>
                    <a:pt x="2891" y="871"/>
                    <a:pt x="2517" y="656"/>
                  </a:cubicBezTo>
                  <a:cubicBezTo>
                    <a:pt x="2196" y="442"/>
                    <a:pt x="1821" y="389"/>
                    <a:pt x="1232" y="121"/>
                  </a:cubicBezTo>
                  <a:cubicBezTo>
                    <a:pt x="1071" y="41"/>
                    <a:pt x="924" y="1"/>
                    <a:pt x="804" y="1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3"/>
            <p:cNvSpPr/>
            <p:nvPr/>
          </p:nvSpPr>
          <p:spPr>
            <a:xfrm>
              <a:off x="4356991" y="3092164"/>
              <a:ext cx="64659" cy="54884"/>
            </a:xfrm>
            <a:custGeom>
              <a:avLst/>
              <a:gdLst/>
              <a:ahLst/>
              <a:cxnLst/>
              <a:rect l="l" t="t" r="r" b="b"/>
              <a:pathLst>
                <a:path w="2249" h="1909" extrusionOk="0">
                  <a:moveTo>
                    <a:pt x="1991" y="0"/>
                  </a:moveTo>
                  <a:cubicBezTo>
                    <a:pt x="1832" y="0"/>
                    <a:pt x="1603" y="146"/>
                    <a:pt x="1392" y="206"/>
                  </a:cubicBezTo>
                  <a:cubicBezTo>
                    <a:pt x="1312" y="206"/>
                    <a:pt x="1021" y="297"/>
                    <a:pt x="745" y="297"/>
                  </a:cubicBezTo>
                  <a:cubicBezTo>
                    <a:pt x="653" y="297"/>
                    <a:pt x="562" y="287"/>
                    <a:pt x="482" y="260"/>
                  </a:cubicBezTo>
                  <a:cubicBezTo>
                    <a:pt x="402" y="237"/>
                    <a:pt x="334" y="226"/>
                    <a:pt x="277" y="226"/>
                  </a:cubicBezTo>
                  <a:cubicBezTo>
                    <a:pt x="66" y="226"/>
                    <a:pt x="0" y="371"/>
                    <a:pt x="0" y="581"/>
                  </a:cubicBezTo>
                  <a:cubicBezTo>
                    <a:pt x="0" y="795"/>
                    <a:pt x="0" y="688"/>
                    <a:pt x="0" y="1223"/>
                  </a:cubicBezTo>
                  <a:cubicBezTo>
                    <a:pt x="0" y="1705"/>
                    <a:pt x="321" y="1759"/>
                    <a:pt x="696" y="1866"/>
                  </a:cubicBezTo>
                  <a:cubicBezTo>
                    <a:pt x="786" y="1896"/>
                    <a:pt x="880" y="1909"/>
                    <a:pt x="980" y="1909"/>
                  </a:cubicBezTo>
                  <a:cubicBezTo>
                    <a:pt x="1239" y="1909"/>
                    <a:pt x="1542" y="1821"/>
                    <a:pt x="1927" y="1705"/>
                  </a:cubicBezTo>
                  <a:cubicBezTo>
                    <a:pt x="2249" y="1598"/>
                    <a:pt x="2249" y="1223"/>
                    <a:pt x="2249" y="956"/>
                  </a:cubicBezTo>
                  <a:cubicBezTo>
                    <a:pt x="2195" y="635"/>
                    <a:pt x="2195" y="795"/>
                    <a:pt x="2195" y="367"/>
                  </a:cubicBezTo>
                  <a:cubicBezTo>
                    <a:pt x="2195" y="87"/>
                    <a:pt x="2114" y="0"/>
                    <a:pt x="1991" y="0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3"/>
            <p:cNvSpPr/>
            <p:nvPr/>
          </p:nvSpPr>
          <p:spPr>
            <a:xfrm>
              <a:off x="4487804" y="2281557"/>
              <a:ext cx="72364" cy="46172"/>
            </a:xfrm>
            <a:custGeom>
              <a:avLst/>
              <a:gdLst/>
              <a:ahLst/>
              <a:cxnLst/>
              <a:rect l="l" t="t" r="r" b="b"/>
              <a:pathLst>
                <a:path w="2517" h="1606" extrusionOk="0">
                  <a:moveTo>
                    <a:pt x="1907" y="1"/>
                  </a:moveTo>
                  <a:cubicBezTo>
                    <a:pt x="1740" y="1"/>
                    <a:pt x="1548" y="77"/>
                    <a:pt x="1339" y="137"/>
                  </a:cubicBezTo>
                  <a:cubicBezTo>
                    <a:pt x="1222" y="170"/>
                    <a:pt x="1132" y="183"/>
                    <a:pt x="1050" y="183"/>
                  </a:cubicBezTo>
                  <a:cubicBezTo>
                    <a:pt x="867" y="183"/>
                    <a:pt x="724" y="120"/>
                    <a:pt x="429" y="83"/>
                  </a:cubicBezTo>
                  <a:cubicBezTo>
                    <a:pt x="384" y="74"/>
                    <a:pt x="345" y="70"/>
                    <a:pt x="312" y="70"/>
                  </a:cubicBezTo>
                  <a:cubicBezTo>
                    <a:pt x="145" y="70"/>
                    <a:pt x="107" y="181"/>
                    <a:pt x="107" y="404"/>
                  </a:cubicBezTo>
                  <a:cubicBezTo>
                    <a:pt x="161" y="672"/>
                    <a:pt x="161" y="886"/>
                    <a:pt x="107" y="1154"/>
                  </a:cubicBezTo>
                  <a:cubicBezTo>
                    <a:pt x="0" y="1422"/>
                    <a:pt x="429" y="1529"/>
                    <a:pt x="696" y="1582"/>
                  </a:cubicBezTo>
                  <a:cubicBezTo>
                    <a:pt x="839" y="1600"/>
                    <a:pt x="982" y="1606"/>
                    <a:pt x="1119" y="1606"/>
                  </a:cubicBezTo>
                  <a:cubicBezTo>
                    <a:pt x="1392" y="1606"/>
                    <a:pt x="1642" y="1582"/>
                    <a:pt x="1820" y="1582"/>
                  </a:cubicBezTo>
                  <a:cubicBezTo>
                    <a:pt x="2356" y="1529"/>
                    <a:pt x="2302" y="1261"/>
                    <a:pt x="2409" y="1047"/>
                  </a:cubicBezTo>
                  <a:cubicBezTo>
                    <a:pt x="2516" y="779"/>
                    <a:pt x="2409" y="512"/>
                    <a:pt x="2249" y="190"/>
                  </a:cubicBezTo>
                  <a:cubicBezTo>
                    <a:pt x="2154" y="48"/>
                    <a:pt x="2039" y="1"/>
                    <a:pt x="1907" y="1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3"/>
            <p:cNvSpPr/>
            <p:nvPr/>
          </p:nvSpPr>
          <p:spPr>
            <a:xfrm>
              <a:off x="4473946" y="2339029"/>
              <a:ext cx="113907" cy="81736"/>
            </a:xfrm>
            <a:custGeom>
              <a:avLst/>
              <a:gdLst/>
              <a:ahLst/>
              <a:cxnLst/>
              <a:rect l="l" t="t" r="r" b="b"/>
              <a:pathLst>
                <a:path w="3962" h="2843" extrusionOk="0">
                  <a:moveTo>
                    <a:pt x="2881" y="1"/>
                  </a:moveTo>
                  <a:cubicBezTo>
                    <a:pt x="2751" y="1"/>
                    <a:pt x="2633" y="133"/>
                    <a:pt x="2356" y="226"/>
                  </a:cubicBezTo>
                  <a:cubicBezTo>
                    <a:pt x="2266" y="251"/>
                    <a:pt x="2185" y="262"/>
                    <a:pt x="2107" y="262"/>
                  </a:cubicBezTo>
                  <a:cubicBezTo>
                    <a:pt x="1860" y="262"/>
                    <a:pt x="1638" y="159"/>
                    <a:pt x="1232" y="118"/>
                  </a:cubicBezTo>
                  <a:cubicBezTo>
                    <a:pt x="1109" y="88"/>
                    <a:pt x="968" y="22"/>
                    <a:pt x="840" y="22"/>
                  </a:cubicBezTo>
                  <a:cubicBezTo>
                    <a:pt x="746" y="22"/>
                    <a:pt x="658" y="58"/>
                    <a:pt x="589" y="172"/>
                  </a:cubicBezTo>
                  <a:cubicBezTo>
                    <a:pt x="482" y="440"/>
                    <a:pt x="482" y="386"/>
                    <a:pt x="322" y="814"/>
                  </a:cubicBezTo>
                  <a:cubicBezTo>
                    <a:pt x="1" y="1350"/>
                    <a:pt x="215" y="1564"/>
                    <a:pt x="536" y="1778"/>
                  </a:cubicBezTo>
                  <a:cubicBezTo>
                    <a:pt x="857" y="1992"/>
                    <a:pt x="1339" y="2313"/>
                    <a:pt x="1714" y="2313"/>
                  </a:cubicBezTo>
                  <a:cubicBezTo>
                    <a:pt x="2088" y="2313"/>
                    <a:pt x="2302" y="2474"/>
                    <a:pt x="2517" y="2741"/>
                  </a:cubicBezTo>
                  <a:cubicBezTo>
                    <a:pt x="2588" y="2813"/>
                    <a:pt x="2671" y="2843"/>
                    <a:pt x="2762" y="2843"/>
                  </a:cubicBezTo>
                  <a:cubicBezTo>
                    <a:pt x="2945" y="2843"/>
                    <a:pt x="3159" y="2724"/>
                    <a:pt x="3373" y="2581"/>
                  </a:cubicBezTo>
                  <a:cubicBezTo>
                    <a:pt x="3694" y="2313"/>
                    <a:pt x="3748" y="2420"/>
                    <a:pt x="3855" y="2206"/>
                  </a:cubicBezTo>
                  <a:cubicBezTo>
                    <a:pt x="3908" y="1992"/>
                    <a:pt x="3962" y="1992"/>
                    <a:pt x="3855" y="1831"/>
                  </a:cubicBezTo>
                  <a:cubicBezTo>
                    <a:pt x="3801" y="1671"/>
                    <a:pt x="3748" y="1724"/>
                    <a:pt x="3534" y="1403"/>
                  </a:cubicBezTo>
                  <a:cubicBezTo>
                    <a:pt x="3320" y="1136"/>
                    <a:pt x="3427" y="814"/>
                    <a:pt x="3373" y="440"/>
                  </a:cubicBezTo>
                  <a:cubicBezTo>
                    <a:pt x="3320" y="11"/>
                    <a:pt x="3159" y="65"/>
                    <a:pt x="2945" y="11"/>
                  </a:cubicBezTo>
                  <a:cubicBezTo>
                    <a:pt x="2923" y="4"/>
                    <a:pt x="2902" y="1"/>
                    <a:pt x="2881" y="1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3"/>
            <p:cNvSpPr/>
            <p:nvPr/>
          </p:nvSpPr>
          <p:spPr>
            <a:xfrm>
              <a:off x="4582276" y="2333566"/>
              <a:ext cx="65607" cy="54366"/>
            </a:xfrm>
            <a:custGeom>
              <a:avLst/>
              <a:gdLst/>
              <a:ahLst/>
              <a:cxnLst/>
              <a:rect l="l" t="t" r="r" b="b"/>
              <a:pathLst>
                <a:path w="2282" h="1891" extrusionOk="0">
                  <a:moveTo>
                    <a:pt x="919" y="1"/>
                  </a:moveTo>
                  <a:cubicBezTo>
                    <a:pt x="452" y="1"/>
                    <a:pt x="0" y="239"/>
                    <a:pt x="194" y="897"/>
                  </a:cubicBezTo>
                  <a:cubicBezTo>
                    <a:pt x="515" y="1861"/>
                    <a:pt x="515" y="1593"/>
                    <a:pt x="622" y="1754"/>
                  </a:cubicBezTo>
                  <a:cubicBezTo>
                    <a:pt x="669" y="1848"/>
                    <a:pt x="747" y="1890"/>
                    <a:pt x="838" y="1890"/>
                  </a:cubicBezTo>
                  <a:cubicBezTo>
                    <a:pt x="954" y="1890"/>
                    <a:pt x="1091" y="1821"/>
                    <a:pt x="1211" y="1700"/>
                  </a:cubicBezTo>
                  <a:cubicBezTo>
                    <a:pt x="1425" y="1486"/>
                    <a:pt x="1532" y="1433"/>
                    <a:pt x="1746" y="1272"/>
                  </a:cubicBezTo>
                  <a:cubicBezTo>
                    <a:pt x="2014" y="1165"/>
                    <a:pt x="2282" y="951"/>
                    <a:pt x="2014" y="630"/>
                  </a:cubicBezTo>
                  <a:cubicBezTo>
                    <a:pt x="1746" y="362"/>
                    <a:pt x="1425" y="94"/>
                    <a:pt x="1425" y="94"/>
                  </a:cubicBezTo>
                  <a:cubicBezTo>
                    <a:pt x="1277" y="35"/>
                    <a:pt x="1097" y="1"/>
                    <a:pt x="919" y="1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3"/>
            <p:cNvSpPr/>
            <p:nvPr/>
          </p:nvSpPr>
          <p:spPr>
            <a:xfrm>
              <a:off x="4543205" y="2417545"/>
              <a:ext cx="55430" cy="59340"/>
            </a:xfrm>
            <a:custGeom>
              <a:avLst/>
              <a:gdLst/>
              <a:ahLst/>
              <a:cxnLst/>
              <a:rect l="l" t="t" r="r" b="b"/>
              <a:pathLst>
                <a:path w="1928" h="2064" extrusionOk="0">
                  <a:moveTo>
                    <a:pt x="1213" y="1"/>
                  </a:moveTo>
                  <a:cubicBezTo>
                    <a:pt x="829" y="1"/>
                    <a:pt x="501" y="500"/>
                    <a:pt x="322" y="813"/>
                  </a:cubicBezTo>
                  <a:cubicBezTo>
                    <a:pt x="161" y="1188"/>
                    <a:pt x="0" y="1295"/>
                    <a:pt x="322" y="1670"/>
                  </a:cubicBezTo>
                  <a:cubicBezTo>
                    <a:pt x="696" y="2045"/>
                    <a:pt x="643" y="1884"/>
                    <a:pt x="803" y="1991"/>
                  </a:cubicBezTo>
                  <a:cubicBezTo>
                    <a:pt x="868" y="2039"/>
                    <a:pt x="946" y="2063"/>
                    <a:pt x="1025" y="2063"/>
                  </a:cubicBezTo>
                  <a:cubicBezTo>
                    <a:pt x="1209" y="2063"/>
                    <a:pt x="1392" y="1932"/>
                    <a:pt x="1392" y="1670"/>
                  </a:cubicBezTo>
                  <a:cubicBezTo>
                    <a:pt x="1392" y="1349"/>
                    <a:pt x="1446" y="1081"/>
                    <a:pt x="1606" y="867"/>
                  </a:cubicBezTo>
                  <a:cubicBezTo>
                    <a:pt x="1767" y="653"/>
                    <a:pt x="1928" y="546"/>
                    <a:pt x="1821" y="332"/>
                  </a:cubicBezTo>
                  <a:cubicBezTo>
                    <a:pt x="1660" y="118"/>
                    <a:pt x="1499" y="118"/>
                    <a:pt x="1446" y="64"/>
                  </a:cubicBezTo>
                  <a:cubicBezTo>
                    <a:pt x="1367" y="20"/>
                    <a:pt x="1289" y="1"/>
                    <a:pt x="1213" y="1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3"/>
            <p:cNvSpPr/>
            <p:nvPr/>
          </p:nvSpPr>
          <p:spPr>
            <a:xfrm>
              <a:off x="4426250" y="2391469"/>
              <a:ext cx="123136" cy="93006"/>
            </a:xfrm>
            <a:custGeom>
              <a:avLst/>
              <a:gdLst/>
              <a:ahLst/>
              <a:cxnLst/>
              <a:rect l="l" t="t" r="r" b="b"/>
              <a:pathLst>
                <a:path w="4283" h="3235" extrusionOk="0">
                  <a:moveTo>
                    <a:pt x="1465" y="0"/>
                  </a:moveTo>
                  <a:cubicBezTo>
                    <a:pt x="1346" y="0"/>
                    <a:pt x="1224" y="40"/>
                    <a:pt x="1124" y="115"/>
                  </a:cubicBezTo>
                  <a:cubicBezTo>
                    <a:pt x="910" y="222"/>
                    <a:pt x="1017" y="61"/>
                    <a:pt x="482" y="596"/>
                  </a:cubicBezTo>
                  <a:cubicBezTo>
                    <a:pt x="214" y="864"/>
                    <a:pt x="0" y="1185"/>
                    <a:pt x="161" y="1453"/>
                  </a:cubicBezTo>
                  <a:cubicBezTo>
                    <a:pt x="321" y="1720"/>
                    <a:pt x="482" y="2042"/>
                    <a:pt x="696" y="2149"/>
                  </a:cubicBezTo>
                  <a:cubicBezTo>
                    <a:pt x="910" y="2309"/>
                    <a:pt x="1499" y="2630"/>
                    <a:pt x="1660" y="3005"/>
                  </a:cubicBezTo>
                  <a:cubicBezTo>
                    <a:pt x="1708" y="3175"/>
                    <a:pt x="1866" y="3235"/>
                    <a:pt x="2059" y="3235"/>
                  </a:cubicBezTo>
                  <a:cubicBezTo>
                    <a:pt x="2293" y="3235"/>
                    <a:pt x="2579" y="3147"/>
                    <a:pt x="2784" y="3059"/>
                  </a:cubicBezTo>
                  <a:cubicBezTo>
                    <a:pt x="3212" y="2898"/>
                    <a:pt x="3266" y="2845"/>
                    <a:pt x="3373" y="2630"/>
                  </a:cubicBezTo>
                  <a:cubicBezTo>
                    <a:pt x="3426" y="2416"/>
                    <a:pt x="3533" y="2256"/>
                    <a:pt x="3908" y="1935"/>
                  </a:cubicBezTo>
                  <a:cubicBezTo>
                    <a:pt x="4283" y="1667"/>
                    <a:pt x="4015" y="1239"/>
                    <a:pt x="3854" y="1185"/>
                  </a:cubicBezTo>
                  <a:cubicBezTo>
                    <a:pt x="3640" y="1132"/>
                    <a:pt x="3480" y="1078"/>
                    <a:pt x="2998" y="1025"/>
                  </a:cubicBezTo>
                  <a:cubicBezTo>
                    <a:pt x="2463" y="971"/>
                    <a:pt x="2195" y="596"/>
                    <a:pt x="1820" y="168"/>
                  </a:cubicBezTo>
                  <a:cubicBezTo>
                    <a:pt x="1734" y="53"/>
                    <a:pt x="1602" y="0"/>
                    <a:pt x="1465" y="0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3"/>
            <p:cNvSpPr/>
            <p:nvPr/>
          </p:nvSpPr>
          <p:spPr>
            <a:xfrm>
              <a:off x="4497924" y="2477000"/>
              <a:ext cx="65320" cy="39071"/>
            </a:xfrm>
            <a:custGeom>
              <a:avLst/>
              <a:gdLst/>
              <a:ahLst/>
              <a:cxnLst/>
              <a:rect l="l" t="t" r="r" b="b"/>
              <a:pathLst>
                <a:path w="2272" h="1359" extrusionOk="0">
                  <a:moveTo>
                    <a:pt x="997" y="0"/>
                  </a:moveTo>
                  <a:cubicBezTo>
                    <a:pt x="903" y="0"/>
                    <a:pt x="826" y="12"/>
                    <a:pt x="773" y="30"/>
                  </a:cubicBezTo>
                  <a:cubicBezTo>
                    <a:pt x="237" y="191"/>
                    <a:pt x="23" y="458"/>
                    <a:pt x="23" y="887"/>
                  </a:cubicBezTo>
                  <a:cubicBezTo>
                    <a:pt x="23" y="1271"/>
                    <a:pt x="0" y="1359"/>
                    <a:pt x="73" y="1359"/>
                  </a:cubicBezTo>
                  <a:cubicBezTo>
                    <a:pt x="113" y="1359"/>
                    <a:pt x="179" y="1334"/>
                    <a:pt x="291" y="1315"/>
                  </a:cubicBezTo>
                  <a:cubicBezTo>
                    <a:pt x="665" y="1261"/>
                    <a:pt x="665" y="1208"/>
                    <a:pt x="880" y="1101"/>
                  </a:cubicBezTo>
                  <a:cubicBezTo>
                    <a:pt x="1147" y="940"/>
                    <a:pt x="1254" y="994"/>
                    <a:pt x="1629" y="940"/>
                  </a:cubicBezTo>
                  <a:cubicBezTo>
                    <a:pt x="1950" y="833"/>
                    <a:pt x="2164" y="673"/>
                    <a:pt x="2218" y="566"/>
                  </a:cubicBezTo>
                  <a:cubicBezTo>
                    <a:pt x="2271" y="512"/>
                    <a:pt x="2057" y="458"/>
                    <a:pt x="1683" y="191"/>
                  </a:cubicBezTo>
                  <a:cubicBezTo>
                    <a:pt x="1433" y="48"/>
                    <a:pt x="1183" y="0"/>
                    <a:pt x="997" y="0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3"/>
            <p:cNvSpPr/>
            <p:nvPr/>
          </p:nvSpPr>
          <p:spPr>
            <a:xfrm>
              <a:off x="4583225" y="2455380"/>
              <a:ext cx="49278" cy="52239"/>
            </a:xfrm>
            <a:custGeom>
              <a:avLst/>
              <a:gdLst/>
              <a:ahLst/>
              <a:cxnLst/>
              <a:rect l="l" t="t" r="r" b="b"/>
              <a:pathLst>
                <a:path w="1714" h="1817" extrusionOk="0">
                  <a:moveTo>
                    <a:pt x="808" y="0"/>
                  </a:moveTo>
                  <a:cubicBezTo>
                    <a:pt x="508" y="0"/>
                    <a:pt x="364" y="163"/>
                    <a:pt x="321" y="461"/>
                  </a:cubicBezTo>
                  <a:cubicBezTo>
                    <a:pt x="214" y="729"/>
                    <a:pt x="161" y="943"/>
                    <a:pt x="107" y="1157"/>
                  </a:cubicBezTo>
                  <a:cubicBezTo>
                    <a:pt x="0" y="1425"/>
                    <a:pt x="54" y="1478"/>
                    <a:pt x="161" y="1585"/>
                  </a:cubicBezTo>
                  <a:cubicBezTo>
                    <a:pt x="321" y="1746"/>
                    <a:pt x="536" y="1799"/>
                    <a:pt x="910" y="1799"/>
                  </a:cubicBezTo>
                  <a:cubicBezTo>
                    <a:pt x="999" y="1810"/>
                    <a:pt x="1060" y="1817"/>
                    <a:pt x="1102" y="1817"/>
                  </a:cubicBezTo>
                  <a:cubicBezTo>
                    <a:pt x="1264" y="1817"/>
                    <a:pt x="1147" y="1722"/>
                    <a:pt x="1232" y="1425"/>
                  </a:cubicBezTo>
                  <a:cubicBezTo>
                    <a:pt x="1446" y="943"/>
                    <a:pt x="1339" y="1318"/>
                    <a:pt x="1553" y="782"/>
                  </a:cubicBezTo>
                  <a:cubicBezTo>
                    <a:pt x="1713" y="300"/>
                    <a:pt x="1499" y="193"/>
                    <a:pt x="1071" y="33"/>
                  </a:cubicBezTo>
                  <a:cubicBezTo>
                    <a:pt x="973" y="11"/>
                    <a:pt x="885" y="0"/>
                    <a:pt x="808" y="0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3"/>
            <p:cNvSpPr/>
            <p:nvPr/>
          </p:nvSpPr>
          <p:spPr>
            <a:xfrm>
              <a:off x="4438555" y="2765046"/>
              <a:ext cx="82455" cy="34558"/>
            </a:xfrm>
            <a:custGeom>
              <a:avLst/>
              <a:gdLst/>
              <a:ahLst/>
              <a:cxnLst/>
              <a:rect l="l" t="t" r="r" b="b"/>
              <a:pathLst>
                <a:path w="2868" h="1202" extrusionOk="0">
                  <a:moveTo>
                    <a:pt x="1409" y="0"/>
                  </a:moveTo>
                  <a:cubicBezTo>
                    <a:pt x="1207" y="0"/>
                    <a:pt x="1027" y="32"/>
                    <a:pt x="857" y="129"/>
                  </a:cubicBezTo>
                  <a:cubicBezTo>
                    <a:pt x="536" y="289"/>
                    <a:pt x="0" y="932"/>
                    <a:pt x="857" y="1039"/>
                  </a:cubicBezTo>
                  <a:cubicBezTo>
                    <a:pt x="1232" y="1039"/>
                    <a:pt x="1713" y="985"/>
                    <a:pt x="1927" y="985"/>
                  </a:cubicBezTo>
                  <a:cubicBezTo>
                    <a:pt x="2356" y="985"/>
                    <a:pt x="2677" y="1199"/>
                    <a:pt x="2677" y="1199"/>
                  </a:cubicBezTo>
                  <a:cubicBezTo>
                    <a:pt x="2677" y="1199"/>
                    <a:pt x="2688" y="1202"/>
                    <a:pt x="2703" y="1202"/>
                  </a:cubicBezTo>
                  <a:cubicBezTo>
                    <a:pt x="2756" y="1202"/>
                    <a:pt x="2867" y="1169"/>
                    <a:pt x="2784" y="878"/>
                  </a:cubicBezTo>
                  <a:cubicBezTo>
                    <a:pt x="2623" y="450"/>
                    <a:pt x="2677" y="182"/>
                    <a:pt x="2249" y="75"/>
                  </a:cubicBezTo>
                  <a:cubicBezTo>
                    <a:pt x="1927" y="46"/>
                    <a:pt x="1653" y="0"/>
                    <a:pt x="1409" y="0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3"/>
            <p:cNvSpPr/>
            <p:nvPr/>
          </p:nvSpPr>
          <p:spPr>
            <a:xfrm>
              <a:off x="3068819" y="2620980"/>
              <a:ext cx="247825" cy="151167"/>
            </a:xfrm>
            <a:custGeom>
              <a:avLst/>
              <a:gdLst/>
              <a:ahLst/>
              <a:cxnLst/>
              <a:rect l="l" t="t" r="r" b="b"/>
              <a:pathLst>
                <a:path w="8620" h="5258" extrusionOk="0">
                  <a:moveTo>
                    <a:pt x="6960" y="1"/>
                  </a:moveTo>
                  <a:cubicBezTo>
                    <a:pt x="6745" y="911"/>
                    <a:pt x="4337" y="1928"/>
                    <a:pt x="3748" y="2035"/>
                  </a:cubicBezTo>
                  <a:cubicBezTo>
                    <a:pt x="3212" y="2142"/>
                    <a:pt x="1660" y="2784"/>
                    <a:pt x="1125" y="2891"/>
                  </a:cubicBezTo>
                  <a:cubicBezTo>
                    <a:pt x="1040" y="2908"/>
                    <a:pt x="957" y="2914"/>
                    <a:pt x="877" y="2914"/>
                  </a:cubicBezTo>
                  <a:cubicBezTo>
                    <a:pt x="650" y="2914"/>
                    <a:pt x="445" y="2864"/>
                    <a:pt x="296" y="2864"/>
                  </a:cubicBezTo>
                  <a:cubicBezTo>
                    <a:pt x="163" y="2864"/>
                    <a:pt x="75" y="2904"/>
                    <a:pt x="54" y="3052"/>
                  </a:cubicBezTo>
                  <a:cubicBezTo>
                    <a:pt x="1" y="3427"/>
                    <a:pt x="161" y="4658"/>
                    <a:pt x="108" y="4979"/>
                  </a:cubicBezTo>
                  <a:cubicBezTo>
                    <a:pt x="74" y="5183"/>
                    <a:pt x="104" y="5257"/>
                    <a:pt x="418" y="5257"/>
                  </a:cubicBezTo>
                  <a:cubicBezTo>
                    <a:pt x="599" y="5257"/>
                    <a:pt x="874" y="5232"/>
                    <a:pt x="1285" y="5193"/>
                  </a:cubicBezTo>
                  <a:cubicBezTo>
                    <a:pt x="2142" y="5086"/>
                    <a:pt x="2998" y="5033"/>
                    <a:pt x="3694" y="4925"/>
                  </a:cubicBezTo>
                  <a:cubicBezTo>
                    <a:pt x="4390" y="4765"/>
                    <a:pt x="6264" y="4283"/>
                    <a:pt x="6906" y="3962"/>
                  </a:cubicBezTo>
                  <a:cubicBezTo>
                    <a:pt x="7495" y="3587"/>
                    <a:pt x="8405" y="2784"/>
                    <a:pt x="8619" y="2410"/>
                  </a:cubicBezTo>
                  <a:lnTo>
                    <a:pt x="6960" y="1"/>
                  </a:lnTo>
                  <a:close/>
                </a:path>
              </a:pathLst>
            </a:custGeom>
            <a:solidFill>
              <a:srgbClr val="FAD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3"/>
            <p:cNvSpPr/>
            <p:nvPr/>
          </p:nvSpPr>
          <p:spPr>
            <a:xfrm>
              <a:off x="3068819" y="2620980"/>
              <a:ext cx="247825" cy="152404"/>
            </a:xfrm>
            <a:custGeom>
              <a:avLst/>
              <a:gdLst/>
              <a:ahLst/>
              <a:cxnLst/>
              <a:rect l="l" t="t" r="r" b="b"/>
              <a:pathLst>
                <a:path w="8620" h="5301" fill="none" extrusionOk="0">
                  <a:moveTo>
                    <a:pt x="6960" y="1"/>
                  </a:moveTo>
                  <a:cubicBezTo>
                    <a:pt x="6745" y="911"/>
                    <a:pt x="4337" y="1928"/>
                    <a:pt x="3748" y="2035"/>
                  </a:cubicBezTo>
                  <a:cubicBezTo>
                    <a:pt x="3212" y="2142"/>
                    <a:pt x="1660" y="2784"/>
                    <a:pt x="1125" y="2891"/>
                  </a:cubicBezTo>
                  <a:cubicBezTo>
                    <a:pt x="589" y="2998"/>
                    <a:pt x="108" y="2677"/>
                    <a:pt x="54" y="3052"/>
                  </a:cubicBezTo>
                  <a:cubicBezTo>
                    <a:pt x="1" y="3427"/>
                    <a:pt x="161" y="4658"/>
                    <a:pt x="108" y="4979"/>
                  </a:cubicBezTo>
                  <a:cubicBezTo>
                    <a:pt x="54" y="5300"/>
                    <a:pt x="161" y="5300"/>
                    <a:pt x="1285" y="5193"/>
                  </a:cubicBezTo>
                  <a:cubicBezTo>
                    <a:pt x="2142" y="5086"/>
                    <a:pt x="2998" y="5033"/>
                    <a:pt x="3694" y="4925"/>
                  </a:cubicBezTo>
                  <a:cubicBezTo>
                    <a:pt x="4390" y="4765"/>
                    <a:pt x="6264" y="4283"/>
                    <a:pt x="6906" y="3962"/>
                  </a:cubicBezTo>
                  <a:cubicBezTo>
                    <a:pt x="7495" y="3587"/>
                    <a:pt x="8405" y="2784"/>
                    <a:pt x="8619" y="2410"/>
                  </a:cubicBezTo>
                </a:path>
              </a:pathLst>
            </a:custGeom>
            <a:noFill/>
            <a:ln w="93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3"/>
            <p:cNvSpPr/>
            <p:nvPr/>
          </p:nvSpPr>
          <p:spPr>
            <a:xfrm>
              <a:off x="3181174" y="2652691"/>
              <a:ext cx="118536" cy="114655"/>
            </a:xfrm>
            <a:custGeom>
              <a:avLst/>
              <a:gdLst/>
              <a:ahLst/>
              <a:cxnLst/>
              <a:rect l="l" t="t" r="r" b="b"/>
              <a:pathLst>
                <a:path w="4123" h="3988" extrusionOk="0">
                  <a:moveTo>
                    <a:pt x="1557" y="1"/>
                  </a:moveTo>
                  <a:cubicBezTo>
                    <a:pt x="1305" y="1"/>
                    <a:pt x="867" y="272"/>
                    <a:pt x="589" y="504"/>
                  </a:cubicBezTo>
                  <a:cubicBezTo>
                    <a:pt x="214" y="771"/>
                    <a:pt x="0" y="932"/>
                    <a:pt x="214" y="1146"/>
                  </a:cubicBezTo>
                  <a:cubicBezTo>
                    <a:pt x="429" y="1307"/>
                    <a:pt x="482" y="1467"/>
                    <a:pt x="643" y="1842"/>
                  </a:cubicBezTo>
                  <a:cubicBezTo>
                    <a:pt x="857" y="2163"/>
                    <a:pt x="1124" y="3019"/>
                    <a:pt x="1124" y="3555"/>
                  </a:cubicBezTo>
                  <a:cubicBezTo>
                    <a:pt x="1088" y="3882"/>
                    <a:pt x="1274" y="3987"/>
                    <a:pt x="1532" y="3987"/>
                  </a:cubicBezTo>
                  <a:cubicBezTo>
                    <a:pt x="1653" y="3987"/>
                    <a:pt x="1790" y="3964"/>
                    <a:pt x="1927" y="3930"/>
                  </a:cubicBezTo>
                  <a:cubicBezTo>
                    <a:pt x="2356" y="3822"/>
                    <a:pt x="2623" y="3555"/>
                    <a:pt x="2945" y="3287"/>
                  </a:cubicBezTo>
                  <a:cubicBezTo>
                    <a:pt x="3212" y="3073"/>
                    <a:pt x="3159" y="3019"/>
                    <a:pt x="3426" y="2752"/>
                  </a:cubicBezTo>
                  <a:cubicBezTo>
                    <a:pt x="3640" y="2538"/>
                    <a:pt x="3694" y="2591"/>
                    <a:pt x="3908" y="2163"/>
                  </a:cubicBezTo>
                  <a:cubicBezTo>
                    <a:pt x="4122" y="1735"/>
                    <a:pt x="4015" y="1253"/>
                    <a:pt x="3747" y="878"/>
                  </a:cubicBezTo>
                  <a:cubicBezTo>
                    <a:pt x="3480" y="557"/>
                    <a:pt x="2302" y="75"/>
                    <a:pt x="1660" y="22"/>
                  </a:cubicBezTo>
                  <a:cubicBezTo>
                    <a:pt x="1631" y="7"/>
                    <a:pt x="1596" y="1"/>
                    <a:pt x="1557" y="1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3"/>
            <p:cNvSpPr/>
            <p:nvPr/>
          </p:nvSpPr>
          <p:spPr>
            <a:xfrm>
              <a:off x="3138077" y="2697771"/>
              <a:ext cx="71846" cy="74204"/>
            </a:xfrm>
            <a:custGeom>
              <a:avLst/>
              <a:gdLst/>
              <a:ahLst/>
              <a:cxnLst/>
              <a:rect l="l" t="t" r="r" b="b"/>
              <a:pathLst>
                <a:path w="2499" h="2581" extrusionOk="0">
                  <a:moveTo>
                    <a:pt x="948" y="0"/>
                  </a:moveTo>
                  <a:cubicBezTo>
                    <a:pt x="919" y="0"/>
                    <a:pt x="889" y="2"/>
                    <a:pt x="857" y="6"/>
                  </a:cubicBezTo>
                  <a:cubicBezTo>
                    <a:pt x="482" y="60"/>
                    <a:pt x="322" y="60"/>
                    <a:pt x="161" y="167"/>
                  </a:cubicBezTo>
                  <a:cubicBezTo>
                    <a:pt x="0" y="274"/>
                    <a:pt x="0" y="381"/>
                    <a:pt x="215" y="756"/>
                  </a:cubicBezTo>
                  <a:cubicBezTo>
                    <a:pt x="375" y="1023"/>
                    <a:pt x="375" y="1344"/>
                    <a:pt x="375" y="1773"/>
                  </a:cubicBezTo>
                  <a:cubicBezTo>
                    <a:pt x="325" y="2224"/>
                    <a:pt x="416" y="2581"/>
                    <a:pt x="866" y="2581"/>
                  </a:cubicBezTo>
                  <a:cubicBezTo>
                    <a:pt x="897" y="2581"/>
                    <a:pt x="930" y="2579"/>
                    <a:pt x="964" y="2576"/>
                  </a:cubicBezTo>
                  <a:cubicBezTo>
                    <a:pt x="1446" y="2469"/>
                    <a:pt x="1499" y="2522"/>
                    <a:pt x="1820" y="2362"/>
                  </a:cubicBezTo>
                  <a:cubicBezTo>
                    <a:pt x="2498" y="2083"/>
                    <a:pt x="2315" y="1625"/>
                    <a:pt x="2199" y="1432"/>
                  </a:cubicBezTo>
                  <a:lnTo>
                    <a:pt x="2199" y="1432"/>
                  </a:lnTo>
                  <a:cubicBezTo>
                    <a:pt x="2217" y="1448"/>
                    <a:pt x="2228" y="1457"/>
                    <a:pt x="2231" y="1457"/>
                  </a:cubicBezTo>
                  <a:cubicBezTo>
                    <a:pt x="2236" y="1457"/>
                    <a:pt x="2211" y="1424"/>
                    <a:pt x="2142" y="1344"/>
                  </a:cubicBezTo>
                  <a:cubicBezTo>
                    <a:pt x="2140" y="1342"/>
                    <a:pt x="2139" y="1342"/>
                    <a:pt x="2138" y="1342"/>
                  </a:cubicBezTo>
                  <a:lnTo>
                    <a:pt x="2138" y="1342"/>
                  </a:lnTo>
                  <a:cubicBezTo>
                    <a:pt x="2137" y="1342"/>
                    <a:pt x="2165" y="1375"/>
                    <a:pt x="2199" y="1432"/>
                  </a:cubicBezTo>
                  <a:lnTo>
                    <a:pt x="2199" y="1432"/>
                  </a:lnTo>
                  <a:cubicBezTo>
                    <a:pt x="2068" y="1311"/>
                    <a:pt x="1576" y="787"/>
                    <a:pt x="1499" y="595"/>
                  </a:cubicBezTo>
                  <a:cubicBezTo>
                    <a:pt x="1450" y="298"/>
                    <a:pt x="1308" y="0"/>
                    <a:pt x="948" y="0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3"/>
            <p:cNvSpPr/>
            <p:nvPr/>
          </p:nvSpPr>
          <p:spPr>
            <a:xfrm>
              <a:off x="2933377" y="2071136"/>
              <a:ext cx="86221" cy="68339"/>
            </a:xfrm>
            <a:custGeom>
              <a:avLst/>
              <a:gdLst/>
              <a:ahLst/>
              <a:cxnLst/>
              <a:rect l="l" t="t" r="r" b="b"/>
              <a:pathLst>
                <a:path w="2999" h="2377" extrusionOk="0">
                  <a:moveTo>
                    <a:pt x="1946" y="1"/>
                  </a:moveTo>
                  <a:cubicBezTo>
                    <a:pt x="1859" y="1"/>
                    <a:pt x="1764" y="22"/>
                    <a:pt x="1660" y="68"/>
                  </a:cubicBezTo>
                  <a:cubicBezTo>
                    <a:pt x="1071" y="390"/>
                    <a:pt x="697" y="497"/>
                    <a:pt x="536" y="925"/>
                  </a:cubicBezTo>
                  <a:cubicBezTo>
                    <a:pt x="322" y="1353"/>
                    <a:pt x="1" y="1514"/>
                    <a:pt x="429" y="1889"/>
                  </a:cubicBezTo>
                  <a:cubicBezTo>
                    <a:pt x="722" y="2145"/>
                    <a:pt x="865" y="2377"/>
                    <a:pt x="1012" y="2377"/>
                  </a:cubicBezTo>
                  <a:cubicBezTo>
                    <a:pt x="1079" y="2377"/>
                    <a:pt x="1148" y="2328"/>
                    <a:pt x="1232" y="2210"/>
                  </a:cubicBezTo>
                  <a:cubicBezTo>
                    <a:pt x="1500" y="1781"/>
                    <a:pt x="1981" y="1407"/>
                    <a:pt x="2196" y="1300"/>
                  </a:cubicBezTo>
                  <a:cubicBezTo>
                    <a:pt x="2517" y="1193"/>
                    <a:pt x="2945" y="1139"/>
                    <a:pt x="2945" y="1139"/>
                  </a:cubicBezTo>
                  <a:cubicBezTo>
                    <a:pt x="2945" y="1139"/>
                    <a:pt x="2999" y="1139"/>
                    <a:pt x="2784" y="764"/>
                  </a:cubicBezTo>
                  <a:cubicBezTo>
                    <a:pt x="2608" y="455"/>
                    <a:pt x="2359" y="1"/>
                    <a:pt x="1946" y="1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3"/>
            <p:cNvSpPr/>
            <p:nvPr/>
          </p:nvSpPr>
          <p:spPr>
            <a:xfrm>
              <a:off x="2930301" y="2222131"/>
              <a:ext cx="61583" cy="83663"/>
            </a:xfrm>
            <a:custGeom>
              <a:avLst/>
              <a:gdLst/>
              <a:ahLst/>
              <a:cxnLst/>
              <a:rect l="l" t="t" r="r" b="b"/>
              <a:pathLst>
                <a:path w="2142" h="2910" extrusionOk="0">
                  <a:moveTo>
                    <a:pt x="1304" y="1"/>
                  </a:moveTo>
                  <a:cubicBezTo>
                    <a:pt x="1279" y="1"/>
                    <a:pt x="1255" y="3"/>
                    <a:pt x="1232" y="9"/>
                  </a:cubicBezTo>
                  <a:cubicBezTo>
                    <a:pt x="964" y="9"/>
                    <a:pt x="857" y="9"/>
                    <a:pt x="536" y="116"/>
                  </a:cubicBezTo>
                  <a:cubicBezTo>
                    <a:pt x="161" y="170"/>
                    <a:pt x="1" y="330"/>
                    <a:pt x="161" y="384"/>
                  </a:cubicBezTo>
                  <a:cubicBezTo>
                    <a:pt x="375" y="491"/>
                    <a:pt x="590" y="598"/>
                    <a:pt x="804" y="866"/>
                  </a:cubicBezTo>
                  <a:cubicBezTo>
                    <a:pt x="1018" y="1133"/>
                    <a:pt x="1071" y="1990"/>
                    <a:pt x="964" y="2418"/>
                  </a:cubicBezTo>
                  <a:cubicBezTo>
                    <a:pt x="871" y="2746"/>
                    <a:pt x="982" y="2910"/>
                    <a:pt x="1119" y="2910"/>
                  </a:cubicBezTo>
                  <a:cubicBezTo>
                    <a:pt x="1138" y="2910"/>
                    <a:pt x="1158" y="2906"/>
                    <a:pt x="1178" y="2900"/>
                  </a:cubicBezTo>
                  <a:cubicBezTo>
                    <a:pt x="1285" y="2900"/>
                    <a:pt x="1500" y="2793"/>
                    <a:pt x="1821" y="2739"/>
                  </a:cubicBezTo>
                  <a:cubicBezTo>
                    <a:pt x="2142" y="2632"/>
                    <a:pt x="2088" y="2471"/>
                    <a:pt x="2088" y="2257"/>
                  </a:cubicBezTo>
                  <a:cubicBezTo>
                    <a:pt x="2142" y="2097"/>
                    <a:pt x="2142" y="1936"/>
                    <a:pt x="1981" y="1668"/>
                  </a:cubicBezTo>
                  <a:cubicBezTo>
                    <a:pt x="1767" y="1401"/>
                    <a:pt x="1821" y="1240"/>
                    <a:pt x="1874" y="973"/>
                  </a:cubicBezTo>
                  <a:cubicBezTo>
                    <a:pt x="1874" y="705"/>
                    <a:pt x="1981" y="651"/>
                    <a:pt x="1821" y="330"/>
                  </a:cubicBezTo>
                  <a:cubicBezTo>
                    <a:pt x="1773" y="187"/>
                    <a:pt x="1512" y="1"/>
                    <a:pt x="1304" y="1"/>
                  </a:cubicBezTo>
                  <a:close/>
                </a:path>
              </a:pathLst>
            </a:custGeom>
            <a:solidFill>
              <a:srgbClr val="FFFFFF"/>
            </a:solidFill>
            <a:ln w="802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3"/>
            <p:cNvSpPr/>
            <p:nvPr/>
          </p:nvSpPr>
          <p:spPr>
            <a:xfrm>
              <a:off x="2891834" y="2236851"/>
              <a:ext cx="55430" cy="86681"/>
            </a:xfrm>
            <a:custGeom>
              <a:avLst/>
              <a:gdLst/>
              <a:ahLst/>
              <a:cxnLst/>
              <a:rect l="l" t="t" r="r" b="b"/>
              <a:pathLst>
                <a:path w="1928" h="3015" extrusionOk="0">
                  <a:moveTo>
                    <a:pt x="883" y="0"/>
                  </a:moveTo>
                  <a:cubicBezTo>
                    <a:pt x="832" y="0"/>
                    <a:pt x="775" y="13"/>
                    <a:pt x="696" y="32"/>
                  </a:cubicBezTo>
                  <a:cubicBezTo>
                    <a:pt x="429" y="86"/>
                    <a:pt x="0" y="193"/>
                    <a:pt x="54" y="246"/>
                  </a:cubicBezTo>
                  <a:cubicBezTo>
                    <a:pt x="482" y="407"/>
                    <a:pt x="803" y="514"/>
                    <a:pt x="964" y="942"/>
                  </a:cubicBezTo>
                  <a:cubicBezTo>
                    <a:pt x="1125" y="1424"/>
                    <a:pt x="1125" y="1959"/>
                    <a:pt x="964" y="2334"/>
                  </a:cubicBezTo>
                  <a:cubicBezTo>
                    <a:pt x="803" y="2655"/>
                    <a:pt x="803" y="2762"/>
                    <a:pt x="536" y="2923"/>
                  </a:cubicBezTo>
                  <a:cubicBezTo>
                    <a:pt x="453" y="2989"/>
                    <a:pt x="442" y="3015"/>
                    <a:pt x="474" y="3015"/>
                  </a:cubicBezTo>
                  <a:cubicBezTo>
                    <a:pt x="546" y="3015"/>
                    <a:pt x="833" y="2890"/>
                    <a:pt x="1018" y="2816"/>
                  </a:cubicBezTo>
                  <a:cubicBezTo>
                    <a:pt x="1285" y="2762"/>
                    <a:pt x="1713" y="2548"/>
                    <a:pt x="1820" y="2227"/>
                  </a:cubicBezTo>
                  <a:cubicBezTo>
                    <a:pt x="1928" y="1852"/>
                    <a:pt x="1874" y="1210"/>
                    <a:pt x="1713" y="835"/>
                  </a:cubicBezTo>
                  <a:cubicBezTo>
                    <a:pt x="1499" y="514"/>
                    <a:pt x="1392" y="246"/>
                    <a:pt x="1178" y="139"/>
                  </a:cubicBezTo>
                  <a:cubicBezTo>
                    <a:pt x="1042" y="38"/>
                    <a:pt x="971" y="0"/>
                    <a:pt x="883" y="0"/>
                  </a:cubicBezTo>
                  <a:close/>
                </a:path>
              </a:pathLst>
            </a:custGeom>
            <a:solidFill>
              <a:srgbClr val="FFFFFF"/>
            </a:solidFill>
            <a:ln w="802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3"/>
            <p:cNvSpPr/>
            <p:nvPr/>
          </p:nvSpPr>
          <p:spPr>
            <a:xfrm>
              <a:off x="2950311" y="2888384"/>
              <a:ext cx="70840" cy="74290"/>
            </a:xfrm>
            <a:custGeom>
              <a:avLst/>
              <a:gdLst/>
              <a:ahLst/>
              <a:cxnLst/>
              <a:rect l="l" t="t" r="r" b="b"/>
              <a:pathLst>
                <a:path w="2464" h="2584" extrusionOk="0">
                  <a:moveTo>
                    <a:pt x="917" y="1"/>
                  </a:moveTo>
                  <a:cubicBezTo>
                    <a:pt x="777" y="1"/>
                    <a:pt x="643" y="14"/>
                    <a:pt x="482" y="68"/>
                  </a:cubicBezTo>
                  <a:cubicBezTo>
                    <a:pt x="161" y="121"/>
                    <a:pt x="1" y="442"/>
                    <a:pt x="54" y="710"/>
                  </a:cubicBezTo>
                  <a:cubicBezTo>
                    <a:pt x="108" y="1192"/>
                    <a:pt x="161" y="1459"/>
                    <a:pt x="429" y="1941"/>
                  </a:cubicBezTo>
                  <a:cubicBezTo>
                    <a:pt x="697" y="2476"/>
                    <a:pt x="1018" y="2584"/>
                    <a:pt x="1339" y="2584"/>
                  </a:cubicBezTo>
                  <a:cubicBezTo>
                    <a:pt x="1607" y="2584"/>
                    <a:pt x="1874" y="2584"/>
                    <a:pt x="2035" y="2476"/>
                  </a:cubicBezTo>
                  <a:cubicBezTo>
                    <a:pt x="2249" y="2369"/>
                    <a:pt x="2463" y="2102"/>
                    <a:pt x="2249" y="1834"/>
                  </a:cubicBezTo>
                  <a:cubicBezTo>
                    <a:pt x="2088" y="1566"/>
                    <a:pt x="1821" y="1192"/>
                    <a:pt x="1821" y="763"/>
                  </a:cubicBezTo>
                  <a:cubicBezTo>
                    <a:pt x="1821" y="282"/>
                    <a:pt x="1767" y="14"/>
                    <a:pt x="1392" y="14"/>
                  </a:cubicBezTo>
                  <a:cubicBezTo>
                    <a:pt x="1205" y="14"/>
                    <a:pt x="1058" y="1"/>
                    <a:pt x="917" y="1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3"/>
            <p:cNvSpPr/>
            <p:nvPr/>
          </p:nvSpPr>
          <p:spPr>
            <a:xfrm>
              <a:off x="2884129" y="2903334"/>
              <a:ext cx="47754" cy="65809"/>
            </a:xfrm>
            <a:custGeom>
              <a:avLst/>
              <a:gdLst/>
              <a:ahLst/>
              <a:cxnLst/>
              <a:rect l="l" t="t" r="r" b="b"/>
              <a:pathLst>
                <a:path w="1661" h="2289" extrusionOk="0">
                  <a:moveTo>
                    <a:pt x="1073" y="0"/>
                  </a:moveTo>
                  <a:cubicBezTo>
                    <a:pt x="854" y="0"/>
                    <a:pt x="596" y="139"/>
                    <a:pt x="375" y="297"/>
                  </a:cubicBezTo>
                  <a:cubicBezTo>
                    <a:pt x="54" y="618"/>
                    <a:pt x="54" y="1046"/>
                    <a:pt x="54" y="1582"/>
                  </a:cubicBezTo>
                  <a:cubicBezTo>
                    <a:pt x="1" y="2117"/>
                    <a:pt x="108" y="2171"/>
                    <a:pt x="322" y="2171"/>
                  </a:cubicBezTo>
                  <a:cubicBezTo>
                    <a:pt x="505" y="2171"/>
                    <a:pt x="807" y="2289"/>
                    <a:pt x="1125" y="2289"/>
                  </a:cubicBezTo>
                  <a:cubicBezTo>
                    <a:pt x="1178" y="2289"/>
                    <a:pt x="1232" y="2285"/>
                    <a:pt x="1286" y="2278"/>
                  </a:cubicBezTo>
                  <a:cubicBezTo>
                    <a:pt x="1607" y="2224"/>
                    <a:pt x="1446" y="1903"/>
                    <a:pt x="1500" y="1528"/>
                  </a:cubicBezTo>
                  <a:cubicBezTo>
                    <a:pt x="1553" y="1261"/>
                    <a:pt x="1553" y="1100"/>
                    <a:pt x="1553" y="832"/>
                  </a:cubicBezTo>
                  <a:cubicBezTo>
                    <a:pt x="1607" y="565"/>
                    <a:pt x="1660" y="672"/>
                    <a:pt x="1446" y="243"/>
                  </a:cubicBezTo>
                  <a:cubicBezTo>
                    <a:pt x="1358" y="68"/>
                    <a:pt x="1225" y="0"/>
                    <a:pt x="1073" y="0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3"/>
            <p:cNvSpPr/>
            <p:nvPr/>
          </p:nvSpPr>
          <p:spPr>
            <a:xfrm>
              <a:off x="2927225" y="2964571"/>
              <a:ext cx="69288" cy="69288"/>
            </a:xfrm>
            <a:custGeom>
              <a:avLst/>
              <a:gdLst/>
              <a:ahLst/>
              <a:cxnLst/>
              <a:rect l="l" t="t" r="r" b="b"/>
              <a:pathLst>
                <a:path w="2410" h="2410" extrusionOk="0">
                  <a:moveTo>
                    <a:pt x="1105" y="0"/>
                  </a:moveTo>
                  <a:cubicBezTo>
                    <a:pt x="1018" y="0"/>
                    <a:pt x="911" y="41"/>
                    <a:pt x="750" y="148"/>
                  </a:cubicBezTo>
                  <a:cubicBezTo>
                    <a:pt x="429" y="415"/>
                    <a:pt x="375" y="415"/>
                    <a:pt x="215" y="522"/>
                  </a:cubicBezTo>
                  <a:cubicBezTo>
                    <a:pt x="1" y="629"/>
                    <a:pt x="108" y="790"/>
                    <a:pt x="322" y="897"/>
                  </a:cubicBezTo>
                  <a:cubicBezTo>
                    <a:pt x="643" y="1111"/>
                    <a:pt x="804" y="1486"/>
                    <a:pt x="857" y="1754"/>
                  </a:cubicBezTo>
                  <a:cubicBezTo>
                    <a:pt x="911" y="2021"/>
                    <a:pt x="1125" y="2342"/>
                    <a:pt x="1339" y="2396"/>
                  </a:cubicBezTo>
                  <a:cubicBezTo>
                    <a:pt x="1374" y="2405"/>
                    <a:pt x="1415" y="2409"/>
                    <a:pt x="1462" y="2409"/>
                  </a:cubicBezTo>
                  <a:cubicBezTo>
                    <a:pt x="1700" y="2409"/>
                    <a:pt x="2052" y="2290"/>
                    <a:pt x="2142" y="2021"/>
                  </a:cubicBezTo>
                  <a:cubicBezTo>
                    <a:pt x="2249" y="1700"/>
                    <a:pt x="2410" y="1058"/>
                    <a:pt x="2088" y="683"/>
                  </a:cubicBezTo>
                  <a:cubicBezTo>
                    <a:pt x="1767" y="308"/>
                    <a:pt x="1500" y="148"/>
                    <a:pt x="1339" y="94"/>
                  </a:cubicBezTo>
                  <a:cubicBezTo>
                    <a:pt x="1259" y="41"/>
                    <a:pt x="1192" y="0"/>
                    <a:pt x="1105" y="0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3"/>
            <p:cNvSpPr/>
            <p:nvPr/>
          </p:nvSpPr>
          <p:spPr>
            <a:xfrm>
              <a:off x="2887119" y="3002722"/>
              <a:ext cx="58621" cy="60950"/>
            </a:xfrm>
            <a:custGeom>
              <a:avLst/>
              <a:gdLst/>
              <a:ahLst/>
              <a:cxnLst/>
              <a:rect l="l" t="t" r="r" b="b"/>
              <a:pathLst>
                <a:path w="2039" h="2120" extrusionOk="0">
                  <a:moveTo>
                    <a:pt x="831" y="1"/>
                  </a:moveTo>
                  <a:cubicBezTo>
                    <a:pt x="398" y="1"/>
                    <a:pt x="0" y="519"/>
                    <a:pt x="111" y="962"/>
                  </a:cubicBezTo>
                  <a:cubicBezTo>
                    <a:pt x="111" y="1122"/>
                    <a:pt x="164" y="1497"/>
                    <a:pt x="218" y="1765"/>
                  </a:cubicBezTo>
                  <a:cubicBezTo>
                    <a:pt x="302" y="1975"/>
                    <a:pt x="519" y="2120"/>
                    <a:pt x="712" y="2120"/>
                  </a:cubicBezTo>
                  <a:cubicBezTo>
                    <a:pt x="764" y="2120"/>
                    <a:pt x="815" y="2109"/>
                    <a:pt x="860" y="2086"/>
                  </a:cubicBezTo>
                  <a:cubicBezTo>
                    <a:pt x="1074" y="1979"/>
                    <a:pt x="1396" y="1818"/>
                    <a:pt x="1717" y="1711"/>
                  </a:cubicBezTo>
                  <a:cubicBezTo>
                    <a:pt x="2038" y="1551"/>
                    <a:pt x="1984" y="1497"/>
                    <a:pt x="1877" y="1176"/>
                  </a:cubicBezTo>
                  <a:cubicBezTo>
                    <a:pt x="1770" y="855"/>
                    <a:pt x="1877" y="1176"/>
                    <a:pt x="1396" y="373"/>
                  </a:cubicBezTo>
                  <a:cubicBezTo>
                    <a:pt x="1229" y="107"/>
                    <a:pt x="1026" y="1"/>
                    <a:pt x="831" y="1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33"/>
            <p:cNvSpPr/>
            <p:nvPr/>
          </p:nvSpPr>
          <p:spPr>
            <a:xfrm>
              <a:off x="3553601" y="1785304"/>
              <a:ext cx="217034" cy="76964"/>
            </a:xfrm>
            <a:custGeom>
              <a:avLst/>
              <a:gdLst/>
              <a:ahLst/>
              <a:cxnLst/>
              <a:rect l="l" t="t" r="r" b="b"/>
              <a:pathLst>
                <a:path w="7549" h="2677" extrusionOk="0">
                  <a:moveTo>
                    <a:pt x="269" y="0"/>
                  </a:moveTo>
                  <a:cubicBezTo>
                    <a:pt x="108" y="0"/>
                    <a:pt x="1" y="107"/>
                    <a:pt x="1" y="964"/>
                  </a:cubicBezTo>
                  <a:cubicBezTo>
                    <a:pt x="1" y="1767"/>
                    <a:pt x="108" y="1820"/>
                    <a:pt x="269" y="1927"/>
                  </a:cubicBezTo>
                  <a:cubicBezTo>
                    <a:pt x="269" y="1927"/>
                    <a:pt x="857" y="2677"/>
                    <a:pt x="3909" y="2677"/>
                  </a:cubicBezTo>
                  <a:cubicBezTo>
                    <a:pt x="5996" y="2623"/>
                    <a:pt x="6746" y="2248"/>
                    <a:pt x="7067" y="2088"/>
                  </a:cubicBezTo>
                  <a:cubicBezTo>
                    <a:pt x="7549" y="1820"/>
                    <a:pt x="7442" y="1499"/>
                    <a:pt x="7442" y="964"/>
                  </a:cubicBezTo>
                  <a:cubicBezTo>
                    <a:pt x="7442" y="321"/>
                    <a:pt x="7335" y="0"/>
                    <a:pt x="7174" y="0"/>
                  </a:cubicBezTo>
                  <a:cubicBezTo>
                    <a:pt x="7174" y="0"/>
                    <a:pt x="6746" y="321"/>
                    <a:pt x="3641" y="321"/>
                  </a:cubicBezTo>
                  <a:cubicBezTo>
                    <a:pt x="536" y="268"/>
                    <a:pt x="269" y="0"/>
                    <a:pt x="269" y="0"/>
                  </a:cubicBezTo>
                  <a:close/>
                </a:path>
              </a:pathLst>
            </a:custGeom>
            <a:solidFill>
              <a:srgbClr val="FFFFFF"/>
            </a:solidFill>
            <a:ln w="802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33"/>
            <p:cNvSpPr/>
            <p:nvPr/>
          </p:nvSpPr>
          <p:spPr>
            <a:xfrm>
              <a:off x="3553601" y="1712969"/>
              <a:ext cx="212434" cy="66355"/>
            </a:xfrm>
            <a:custGeom>
              <a:avLst/>
              <a:gdLst/>
              <a:ahLst/>
              <a:cxnLst/>
              <a:rect l="l" t="t" r="r" b="b"/>
              <a:pathLst>
                <a:path w="7389" h="2308" extrusionOk="0">
                  <a:moveTo>
                    <a:pt x="269" y="0"/>
                  </a:moveTo>
                  <a:cubicBezTo>
                    <a:pt x="108" y="0"/>
                    <a:pt x="54" y="161"/>
                    <a:pt x="1" y="964"/>
                  </a:cubicBezTo>
                  <a:cubicBezTo>
                    <a:pt x="1" y="1820"/>
                    <a:pt x="108" y="1874"/>
                    <a:pt x="269" y="1981"/>
                  </a:cubicBezTo>
                  <a:cubicBezTo>
                    <a:pt x="269" y="1981"/>
                    <a:pt x="595" y="2307"/>
                    <a:pt x="3076" y="2307"/>
                  </a:cubicBezTo>
                  <a:cubicBezTo>
                    <a:pt x="3253" y="2307"/>
                    <a:pt x="3441" y="2306"/>
                    <a:pt x="3641" y="2302"/>
                  </a:cubicBezTo>
                  <a:cubicBezTo>
                    <a:pt x="6639" y="2302"/>
                    <a:pt x="7121" y="1981"/>
                    <a:pt x="7121" y="1981"/>
                  </a:cubicBezTo>
                  <a:cubicBezTo>
                    <a:pt x="7281" y="1874"/>
                    <a:pt x="7388" y="1553"/>
                    <a:pt x="7388" y="1017"/>
                  </a:cubicBezTo>
                  <a:cubicBezTo>
                    <a:pt x="7388" y="321"/>
                    <a:pt x="7281" y="0"/>
                    <a:pt x="7121" y="0"/>
                  </a:cubicBezTo>
                  <a:cubicBezTo>
                    <a:pt x="7121" y="0"/>
                    <a:pt x="6756" y="274"/>
                    <a:pt x="4300" y="274"/>
                  </a:cubicBezTo>
                  <a:cubicBezTo>
                    <a:pt x="4095" y="274"/>
                    <a:pt x="3876" y="272"/>
                    <a:pt x="3641" y="268"/>
                  </a:cubicBezTo>
                  <a:cubicBezTo>
                    <a:pt x="536" y="268"/>
                    <a:pt x="269" y="0"/>
                    <a:pt x="269" y="0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3"/>
            <p:cNvSpPr/>
            <p:nvPr/>
          </p:nvSpPr>
          <p:spPr>
            <a:xfrm>
              <a:off x="3553601" y="1640634"/>
              <a:ext cx="213957" cy="64659"/>
            </a:xfrm>
            <a:custGeom>
              <a:avLst/>
              <a:gdLst/>
              <a:ahLst/>
              <a:cxnLst/>
              <a:rect l="l" t="t" r="r" b="b"/>
              <a:pathLst>
                <a:path w="7442" h="2249" extrusionOk="0">
                  <a:moveTo>
                    <a:pt x="322" y="0"/>
                  </a:moveTo>
                  <a:cubicBezTo>
                    <a:pt x="161" y="0"/>
                    <a:pt x="54" y="161"/>
                    <a:pt x="54" y="964"/>
                  </a:cubicBezTo>
                  <a:cubicBezTo>
                    <a:pt x="1" y="1820"/>
                    <a:pt x="108" y="1820"/>
                    <a:pt x="322" y="1927"/>
                  </a:cubicBezTo>
                  <a:cubicBezTo>
                    <a:pt x="322" y="1927"/>
                    <a:pt x="697" y="2249"/>
                    <a:pt x="3748" y="2249"/>
                  </a:cubicBezTo>
                  <a:cubicBezTo>
                    <a:pt x="6746" y="2249"/>
                    <a:pt x="7174" y="1927"/>
                    <a:pt x="7174" y="1927"/>
                  </a:cubicBezTo>
                  <a:cubicBezTo>
                    <a:pt x="7335" y="1874"/>
                    <a:pt x="7442" y="1499"/>
                    <a:pt x="7442" y="1017"/>
                  </a:cubicBezTo>
                  <a:cubicBezTo>
                    <a:pt x="7442" y="321"/>
                    <a:pt x="7335" y="0"/>
                    <a:pt x="7174" y="0"/>
                  </a:cubicBezTo>
                  <a:cubicBezTo>
                    <a:pt x="7174" y="0"/>
                    <a:pt x="6746" y="161"/>
                    <a:pt x="3695" y="161"/>
                  </a:cubicBezTo>
                  <a:cubicBezTo>
                    <a:pt x="590" y="161"/>
                    <a:pt x="322" y="0"/>
                    <a:pt x="322" y="0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3"/>
            <p:cNvSpPr/>
            <p:nvPr/>
          </p:nvSpPr>
          <p:spPr>
            <a:xfrm>
              <a:off x="3550525" y="1563670"/>
              <a:ext cx="223186" cy="63135"/>
            </a:xfrm>
            <a:custGeom>
              <a:avLst/>
              <a:gdLst/>
              <a:ahLst/>
              <a:cxnLst/>
              <a:rect l="l" t="t" r="r" b="b"/>
              <a:pathLst>
                <a:path w="7763" h="2196" extrusionOk="0">
                  <a:moveTo>
                    <a:pt x="322" y="1"/>
                  </a:moveTo>
                  <a:cubicBezTo>
                    <a:pt x="161" y="1"/>
                    <a:pt x="54" y="161"/>
                    <a:pt x="54" y="964"/>
                  </a:cubicBezTo>
                  <a:cubicBezTo>
                    <a:pt x="1" y="1821"/>
                    <a:pt x="161" y="1821"/>
                    <a:pt x="322" y="1928"/>
                  </a:cubicBezTo>
                  <a:cubicBezTo>
                    <a:pt x="322" y="1928"/>
                    <a:pt x="697" y="2195"/>
                    <a:pt x="3909" y="2195"/>
                  </a:cubicBezTo>
                  <a:cubicBezTo>
                    <a:pt x="7067" y="2195"/>
                    <a:pt x="7495" y="1928"/>
                    <a:pt x="7495" y="1928"/>
                  </a:cubicBezTo>
                  <a:cubicBezTo>
                    <a:pt x="7656" y="1874"/>
                    <a:pt x="7763" y="1500"/>
                    <a:pt x="7763" y="1018"/>
                  </a:cubicBezTo>
                  <a:cubicBezTo>
                    <a:pt x="7763" y="322"/>
                    <a:pt x="7656" y="1"/>
                    <a:pt x="7495" y="1"/>
                  </a:cubicBezTo>
                  <a:cubicBezTo>
                    <a:pt x="7495" y="1"/>
                    <a:pt x="7067" y="161"/>
                    <a:pt x="3855" y="161"/>
                  </a:cubicBezTo>
                  <a:cubicBezTo>
                    <a:pt x="643" y="161"/>
                    <a:pt x="322" y="1"/>
                    <a:pt x="322" y="1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3"/>
            <p:cNvSpPr/>
            <p:nvPr/>
          </p:nvSpPr>
          <p:spPr>
            <a:xfrm>
              <a:off x="3547449" y="1488259"/>
              <a:ext cx="226263" cy="63135"/>
            </a:xfrm>
            <a:custGeom>
              <a:avLst/>
              <a:gdLst/>
              <a:ahLst/>
              <a:cxnLst/>
              <a:rect l="l" t="t" r="r" b="b"/>
              <a:pathLst>
                <a:path w="7870" h="2196" extrusionOk="0">
                  <a:moveTo>
                    <a:pt x="322" y="1"/>
                  </a:moveTo>
                  <a:cubicBezTo>
                    <a:pt x="161" y="1"/>
                    <a:pt x="54" y="161"/>
                    <a:pt x="54" y="964"/>
                  </a:cubicBezTo>
                  <a:cubicBezTo>
                    <a:pt x="1" y="1821"/>
                    <a:pt x="161" y="1821"/>
                    <a:pt x="322" y="1928"/>
                  </a:cubicBezTo>
                  <a:cubicBezTo>
                    <a:pt x="322" y="1928"/>
                    <a:pt x="697" y="2195"/>
                    <a:pt x="3962" y="2195"/>
                  </a:cubicBezTo>
                  <a:cubicBezTo>
                    <a:pt x="7174" y="2195"/>
                    <a:pt x="7602" y="1928"/>
                    <a:pt x="7602" y="1928"/>
                  </a:cubicBezTo>
                  <a:cubicBezTo>
                    <a:pt x="7763" y="1874"/>
                    <a:pt x="7870" y="1553"/>
                    <a:pt x="7870" y="1018"/>
                  </a:cubicBezTo>
                  <a:cubicBezTo>
                    <a:pt x="7870" y="322"/>
                    <a:pt x="7763" y="1"/>
                    <a:pt x="7602" y="1"/>
                  </a:cubicBezTo>
                  <a:cubicBezTo>
                    <a:pt x="7602" y="1"/>
                    <a:pt x="7174" y="161"/>
                    <a:pt x="3909" y="161"/>
                  </a:cubicBezTo>
                  <a:cubicBezTo>
                    <a:pt x="643" y="161"/>
                    <a:pt x="322" y="1"/>
                    <a:pt x="322" y="1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3"/>
            <p:cNvSpPr/>
            <p:nvPr/>
          </p:nvSpPr>
          <p:spPr>
            <a:xfrm>
              <a:off x="3549001" y="1412847"/>
              <a:ext cx="227786" cy="61784"/>
            </a:xfrm>
            <a:custGeom>
              <a:avLst/>
              <a:gdLst/>
              <a:ahLst/>
              <a:cxnLst/>
              <a:rect l="l" t="t" r="r" b="b"/>
              <a:pathLst>
                <a:path w="7923" h="2149" extrusionOk="0">
                  <a:moveTo>
                    <a:pt x="268" y="1"/>
                  </a:moveTo>
                  <a:cubicBezTo>
                    <a:pt x="107" y="1"/>
                    <a:pt x="0" y="108"/>
                    <a:pt x="0" y="964"/>
                  </a:cubicBezTo>
                  <a:cubicBezTo>
                    <a:pt x="0" y="1767"/>
                    <a:pt x="107" y="1821"/>
                    <a:pt x="268" y="1928"/>
                  </a:cubicBezTo>
                  <a:cubicBezTo>
                    <a:pt x="268" y="1928"/>
                    <a:pt x="622" y="2149"/>
                    <a:pt x="3140" y="2149"/>
                  </a:cubicBezTo>
                  <a:cubicBezTo>
                    <a:pt x="3391" y="2149"/>
                    <a:pt x="3665" y="2147"/>
                    <a:pt x="3962" y="2142"/>
                  </a:cubicBezTo>
                  <a:cubicBezTo>
                    <a:pt x="7227" y="2142"/>
                    <a:pt x="7655" y="1928"/>
                    <a:pt x="7655" y="1928"/>
                  </a:cubicBezTo>
                  <a:cubicBezTo>
                    <a:pt x="7816" y="1821"/>
                    <a:pt x="7923" y="1499"/>
                    <a:pt x="7923" y="964"/>
                  </a:cubicBezTo>
                  <a:cubicBezTo>
                    <a:pt x="7923" y="322"/>
                    <a:pt x="7816" y="1"/>
                    <a:pt x="7655" y="1"/>
                  </a:cubicBezTo>
                  <a:cubicBezTo>
                    <a:pt x="7655" y="1"/>
                    <a:pt x="7227" y="161"/>
                    <a:pt x="3908" y="161"/>
                  </a:cubicBezTo>
                  <a:cubicBezTo>
                    <a:pt x="589" y="108"/>
                    <a:pt x="268" y="1"/>
                    <a:pt x="268" y="1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3"/>
            <p:cNvSpPr/>
            <p:nvPr/>
          </p:nvSpPr>
          <p:spPr>
            <a:xfrm>
              <a:off x="3545925" y="1335913"/>
              <a:ext cx="235491" cy="63106"/>
            </a:xfrm>
            <a:custGeom>
              <a:avLst/>
              <a:gdLst/>
              <a:ahLst/>
              <a:cxnLst/>
              <a:rect l="l" t="t" r="r" b="b"/>
              <a:pathLst>
                <a:path w="8191" h="2195" extrusionOk="0">
                  <a:moveTo>
                    <a:pt x="321" y="0"/>
                  </a:moveTo>
                  <a:cubicBezTo>
                    <a:pt x="161" y="0"/>
                    <a:pt x="54" y="161"/>
                    <a:pt x="0" y="964"/>
                  </a:cubicBezTo>
                  <a:cubicBezTo>
                    <a:pt x="0" y="1820"/>
                    <a:pt x="107" y="1874"/>
                    <a:pt x="321" y="1981"/>
                  </a:cubicBezTo>
                  <a:cubicBezTo>
                    <a:pt x="321" y="1981"/>
                    <a:pt x="750" y="2195"/>
                    <a:pt x="4069" y="2195"/>
                  </a:cubicBezTo>
                  <a:cubicBezTo>
                    <a:pt x="7441" y="2195"/>
                    <a:pt x="7869" y="1981"/>
                    <a:pt x="7869" y="1981"/>
                  </a:cubicBezTo>
                  <a:cubicBezTo>
                    <a:pt x="8083" y="1874"/>
                    <a:pt x="8191" y="1552"/>
                    <a:pt x="8191" y="1017"/>
                  </a:cubicBezTo>
                  <a:cubicBezTo>
                    <a:pt x="8191" y="321"/>
                    <a:pt x="8030" y="0"/>
                    <a:pt x="7869" y="0"/>
                  </a:cubicBezTo>
                  <a:cubicBezTo>
                    <a:pt x="7869" y="0"/>
                    <a:pt x="7441" y="161"/>
                    <a:pt x="4015" y="161"/>
                  </a:cubicBezTo>
                  <a:cubicBezTo>
                    <a:pt x="643" y="161"/>
                    <a:pt x="321" y="0"/>
                    <a:pt x="321" y="0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3"/>
            <p:cNvSpPr/>
            <p:nvPr/>
          </p:nvSpPr>
          <p:spPr>
            <a:xfrm>
              <a:off x="3544372" y="1260501"/>
              <a:ext cx="240120" cy="63106"/>
            </a:xfrm>
            <a:custGeom>
              <a:avLst/>
              <a:gdLst/>
              <a:ahLst/>
              <a:cxnLst/>
              <a:rect l="l" t="t" r="r" b="b"/>
              <a:pathLst>
                <a:path w="8352" h="2195" extrusionOk="0">
                  <a:moveTo>
                    <a:pt x="322" y="0"/>
                  </a:moveTo>
                  <a:cubicBezTo>
                    <a:pt x="108" y="0"/>
                    <a:pt x="1" y="107"/>
                    <a:pt x="1" y="964"/>
                  </a:cubicBezTo>
                  <a:cubicBezTo>
                    <a:pt x="1" y="1820"/>
                    <a:pt x="108" y="1820"/>
                    <a:pt x="322" y="1927"/>
                  </a:cubicBezTo>
                  <a:cubicBezTo>
                    <a:pt x="322" y="1927"/>
                    <a:pt x="750" y="2195"/>
                    <a:pt x="4176" y="2195"/>
                  </a:cubicBezTo>
                  <a:cubicBezTo>
                    <a:pt x="7549" y="2141"/>
                    <a:pt x="8030" y="1927"/>
                    <a:pt x="8030" y="1927"/>
                  </a:cubicBezTo>
                  <a:cubicBezTo>
                    <a:pt x="8245" y="1820"/>
                    <a:pt x="8352" y="1499"/>
                    <a:pt x="8352" y="1017"/>
                  </a:cubicBezTo>
                  <a:cubicBezTo>
                    <a:pt x="8352" y="321"/>
                    <a:pt x="8191" y="0"/>
                    <a:pt x="8030" y="0"/>
                  </a:cubicBezTo>
                  <a:cubicBezTo>
                    <a:pt x="8030" y="0"/>
                    <a:pt x="7549" y="161"/>
                    <a:pt x="4123" y="161"/>
                  </a:cubicBezTo>
                  <a:cubicBezTo>
                    <a:pt x="643" y="107"/>
                    <a:pt x="322" y="0"/>
                    <a:pt x="322" y="0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3"/>
            <p:cNvSpPr/>
            <p:nvPr/>
          </p:nvSpPr>
          <p:spPr>
            <a:xfrm>
              <a:off x="3544372" y="1183538"/>
              <a:ext cx="240120" cy="63135"/>
            </a:xfrm>
            <a:custGeom>
              <a:avLst/>
              <a:gdLst/>
              <a:ahLst/>
              <a:cxnLst/>
              <a:rect l="l" t="t" r="r" b="b"/>
              <a:pathLst>
                <a:path w="8352" h="2196" extrusionOk="0">
                  <a:moveTo>
                    <a:pt x="322" y="0"/>
                  </a:moveTo>
                  <a:cubicBezTo>
                    <a:pt x="108" y="0"/>
                    <a:pt x="1" y="161"/>
                    <a:pt x="1" y="1018"/>
                  </a:cubicBezTo>
                  <a:cubicBezTo>
                    <a:pt x="1" y="1821"/>
                    <a:pt x="108" y="1874"/>
                    <a:pt x="322" y="1981"/>
                  </a:cubicBezTo>
                  <a:cubicBezTo>
                    <a:pt x="322" y="1981"/>
                    <a:pt x="750" y="2195"/>
                    <a:pt x="4176" y="2195"/>
                  </a:cubicBezTo>
                  <a:cubicBezTo>
                    <a:pt x="7549" y="2195"/>
                    <a:pt x="8030" y="1981"/>
                    <a:pt x="8030" y="1981"/>
                  </a:cubicBezTo>
                  <a:cubicBezTo>
                    <a:pt x="8245" y="1874"/>
                    <a:pt x="8352" y="1553"/>
                    <a:pt x="8352" y="1018"/>
                  </a:cubicBezTo>
                  <a:cubicBezTo>
                    <a:pt x="8352" y="322"/>
                    <a:pt x="8191" y="0"/>
                    <a:pt x="8030" y="0"/>
                  </a:cubicBezTo>
                  <a:cubicBezTo>
                    <a:pt x="8030" y="0"/>
                    <a:pt x="7650" y="170"/>
                    <a:pt x="5159" y="170"/>
                  </a:cubicBezTo>
                  <a:cubicBezTo>
                    <a:pt x="4848" y="170"/>
                    <a:pt x="4503" y="167"/>
                    <a:pt x="4123" y="161"/>
                  </a:cubicBezTo>
                  <a:cubicBezTo>
                    <a:pt x="643" y="161"/>
                    <a:pt x="322" y="0"/>
                    <a:pt x="322" y="0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3"/>
            <p:cNvSpPr/>
            <p:nvPr/>
          </p:nvSpPr>
          <p:spPr>
            <a:xfrm>
              <a:off x="3547449" y="1108126"/>
              <a:ext cx="233968" cy="63135"/>
            </a:xfrm>
            <a:custGeom>
              <a:avLst/>
              <a:gdLst/>
              <a:ahLst/>
              <a:cxnLst/>
              <a:rect l="l" t="t" r="r" b="b"/>
              <a:pathLst>
                <a:path w="8138" h="2196" extrusionOk="0">
                  <a:moveTo>
                    <a:pt x="322" y="0"/>
                  </a:moveTo>
                  <a:cubicBezTo>
                    <a:pt x="161" y="0"/>
                    <a:pt x="54" y="161"/>
                    <a:pt x="54" y="964"/>
                  </a:cubicBezTo>
                  <a:cubicBezTo>
                    <a:pt x="1" y="1820"/>
                    <a:pt x="161" y="1820"/>
                    <a:pt x="322" y="1928"/>
                  </a:cubicBezTo>
                  <a:cubicBezTo>
                    <a:pt x="322" y="1928"/>
                    <a:pt x="750" y="2195"/>
                    <a:pt x="4069" y="2195"/>
                  </a:cubicBezTo>
                  <a:cubicBezTo>
                    <a:pt x="7442" y="2142"/>
                    <a:pt x="7870" y="1928"/>
                    <a:pt x="7870" y="1928"/>
                  </a:cubicBezTo>
                  <a:cubicBezTo>
                    <a:pt x="8030" y="1820"/>
                    <a:pt x="8138" y="1499"/>
                    <a:pt x="8138" y="1018"/>
                  </a:cubicBezTo>
                  <a:cubicBezTo>
                    <a:pt x="8138" y="322"/>
                    <a:pt x="8030" y="0"/>
                    <a:pt x="7870" y="0"/>
                  </a:cubicBezTo>
                  <a:cubicBezTo>
                    <a:pt x="7870" y="0"/>
                    <a:pt x="7442" y="161"/>
                    <a:pt x="4016" y="161"/>
                  </a:cubicBezTo>
                  <a:cubicBezTo>
                    <a:pt x="643" y="161"/>
                    <a:pt x="322" y="0"/>
                    <a:pt x="322" y="0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3"/>
            <p:cNvSpPr/>
            <p:nvPr/>
          </p:nvSpPr>
          <p:spPr>
            <a:xfrm>
              <a:off x="3550525" y="1032571"/>
              <a:ext cx="229339" cy="61927"/>
            </a:xfrm>
            <a:custGeom>
              <a:avLst/>
              <a:gdLst/>
              <a:ahLst/>
              <a:cxnLst/>
              <a:rect l="l" t="t" r="r" b="b"/>
              <a:pathLst>
                <a:path w="7977" h="2154" extrusionOk="0">
                  <a:moveTo>
                    <a:pt x="7739" y="0"/>
                  </a:moveTo>
                  <a:cubicBezTo>
                    <a:pt x="7729" y="0"/>
                    <a:pt x="7719" y="2"/>
                    <a:pt x="7709" y="5"/>
                  </a:cubicBezTo>
                  <a:cubicBezTo>
                    <a:pt x="7709" y="5"/>
                    <a:pt x="7395" y="123"/>
                    <a:pt x="5181" y="123"/>
                  </a:cubicBezTo>
                  <a:cubicBezTo>
                    <a:pt x="4812" y="123"/>
                    <a:pt x="4390" y="120"/>
                    <a:pt x="3909" y="112"/>
                  </a:cubicBezTo>
                  <a:cubicBezTo>
                    <a:pt x="590" y="112"/>
                    <a:pt x="268" y="5"/>
                    <a:pt x="268" y="5"/>
                  </a:cubicBezTo>
                  <a:cubicBezTo>
                    <a:pt x="108" y="5"/>
                    <a:pt x="1" y="112"/>
                    <a:pt x="1" y="969"/>
                  </a:cubicBezTo>
                  <a:cubicBezTo>
                    <a:pt x="1" y="1772"/>
                    <a:pt x="108" y="1825"/>
                    <a:pt x="268" y="1933"/>
                  </a:cubicBezTo>
                  <a:cubicBezTo>
                    <a:pt x="268" y="1933"/>
                    <a:pt x="622" y="2154"/>
                    <a:pt x="3140" y="2154"/>
                  </a:cubicBezTo>
                  <a:cubicBezTo>
                    <a:pt x="3392" y="2154"/>
                    <a:pt x="3665" y="2152"/>
                    <a:pt x="3962" y="2147"/>
                  </a:cubicBezTo>
                  <a:cubicBezTo>
                    <a:pt x="7281" y="2147"/>
                    <a:pt x="7709" y="1933"/>
                    <a:pt x="7709" y="1933"/>
                  </a:cubicBezTo>
                  <a:cubicBezTo>
                    <a:pt x="7870" y="1825"/>
                    <a:pt x="7977" y="1504"/>
                    <a:pt x="7977" y="969"/>
                  </a:cubicBezTo>
                  <a:cubicBezTo>
                    <a:pt x="7977" y="367"/>
                    <a:pt x="7883" y="0"/>
                    <a:pt x="7739" y="0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3"/>
            <p:cNvSpPr/>
            <p:nvPr/>
          </p:nvSpPr>
          <p:spPr>
            <a:xfrm>
              <a:off x="3555154" y="955751"/>
              <a:ext cx="218557" cy="63135"/>
            </a:xfrm>
            <a:custGeom>
              <a:avLst/>
              <a:gdLst/>
              <a:ahLst/>
              <a:cxnLst/>
              <a:rect l="l" t="t" r="r" b="b"/>
              <a:pathLst>
                <a:path w="7602" h="2196" extrusionOk="0">
                  <a:moveTo>
                    <a:pt x="322" y="1"/>
                  </a:moveTo>
                  <a:cubicBezTo>
                    <a:pt x="161" y="1"/>
                    <a:pt x="54" y="161"/>
                    <a:pt x="54" y="964"/>
                  </a:cubicBezTo>
                  <a:cubicBezTo>
                    <a:pt x="0" y="1821"/>
                    <a:pt x="107" y="1821"/>
                    <a:pt x="322" y="1928"/>
                  </a:cubicBezTo>
                  <a:cubicBezTo>
                    <a:pt x="322" y="1928"/>
                    <a:pt x="696" y="2196"/>
                    <a:pt x="3801" y="2196"/>
                  </a:cubicBezTo>
                  <a:cubicBezTo>
                    <a:pt x="6959" y="2196"/>
                    <a:pt x="7334" y="1928"/>
                    <a:pt x="7334" y="1928"/>
                  </a:cubicBezTo>
                  <a:cubicBezTo>
                    <a:pt x="7495" y="1874"/>
                    <a:pt x="7602" y="1500"/>
                    <a:pt x="7602" y="1018"/>
                  </a:cubicBezTo>
                  <a:cubicBezTo>
                    <a:pt x="7602" y="322"/>
                    <a:pt x="7495" y="1"/>
                    <a:pt x="7334" y="1"/>
                  </a:cubicBezTo>
                  <a:cubicBezTo>
                    <a:pt x="7334" y="1"/>
                    <a:pt x="6959" y="161"/>
                    <a:pt x="3748" y="161"/>
                  </a:cubicBezTo>
                  <a:cubicBezTo>
                    <a:pt x="589" y="161"/>
                    <a:pt x="322" y="1"/>
                    <a:pt x="322" y="1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3"/>
            <p:cNvSpPr/>
            <p:nvPr/>
          </p:nvSpPr>
          <p:spPr>
            <a:xfrm>
              <a:off x="3559782" y="880340"/>
              <a:ext cx="213929" cy="61813"/>
            </a:xfrm>
            <a:custGeom>
              <a:avLst/>
              <a:gdLst/>
              <a:ahLst/>
              <a:cxnLst/>
              <a:rect l="l" t="t" r="r" b="b"/>
              <a:pathLst>
                <a:path w="7441" h="2150" extrusionOk="0">
                  <a:moveTo>
                    <a:pt x="268" y="1"/>
                  </a:moveTo>
                  <a:cubicBezTo>
                    <a:pt x="107" y="1"/>
                    <a:pt x="0" y="108"/>
                    <a:pt x="0" y="964"/>
                  </a:cubicBezTo>
                  <a:cubicBezTo>
                    <a:pt x="0" y="1767"/>
                    <a:pt x="107" y="1821"/>
                    <a:pt x="268" y="1928"/>
                  </a:cubicBezTo>
                  <a:cubicBezTo>
                    <a:pt x="268" y="1928"/>
                    <a:pt x="577" y="2149"/>
                    <a:pt x="2926" y="2149"/>
                  </a:cubicBezTo>
                  <a:cubicBezTo>
                    <a:pt x="3161" y="2149"/>
                    <a:pt x="3416" y="2147"/>
                    <a:pt x="3694" y="2142"/>
                  </a:cubicBezTo>
                  <a:cubicBezTo>
                    <a:pt x="6745" y="2142"/>
                    <a:pt x="7173" y="1928"/>
                    <a:pt x="7173" y="1928"/>
                  </a:cubicBezTo>
                  <a:cubicBezTo>
                    <a:pt x="7334" y="1821"/>
                    <a:pt x="7441" y="1500"/>
                    <a:pt x="7441" y="964"/>
                  </a:cubicBezTo>
                  <a:cubicBezTo>
                    <a:pt x="7441" y="322"/>
                    <a:pt x="7334" y="1"/>
                    <a:pt x="7173" y="1"/>
                  </a:cubicBezTo>
                  <a:cubicBezTo>
                    <a:pt x="7173" y="1"/>
                    <a:pt x="6745" y="161"/>
                    <a:pt x="3640" y="161"/>
                  </a:cubicBezTo>
                  <a:cubicBezTo>
                    <a:pt x="589" y="108"/>
                    <a:pt x="268" y="1"/>
                    <a:pt x="268" y="1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3"/>
            <p:cNvSpPr/>
            <p:nvPr/>
          </p:nvSpPr>
          <p:spPr>
            <a:xfrm>
              <a:off x="4463165" y="3047860"/>
              <a:ext cx="76993" cy="62675"/>
            </a:xfrm>
            <a:custGeom>
              <a:avLst/>
              <a:gdLst/>
              <a:ahLst/>
              <a:cxnLst/>
              <a:rect l="l" t="t" r="r" b="b"/>
              <a:pathLst>
                <a:path w="2678" h="2180" extrusionOk="0">
                  <a:moveTo>
                    <a:pt x="1997" y="0"/>
                  </a:moveTo>
                  <a:cubicBezTo>
                    <a:pt x="1670" y="0"/>
                    <a:pt x="1241" y="167"/>
                    <a:pt x="857" y="516"/>
                  </a:cubicBezTo>
                  <a:cubicBezTo>
                    <a:pt x="269" y="998"/>
                    <a:pt x="1" y="1694"/>
                    <a:pt x="269" y="2015"/>
                  </a:cubicBezTo>
                  <a:cubicBezTo>
                    <a:pt x="380" y="2126"/>
                    <a:pt x="536" y="2180"/>
                    <a:pt x="715" y="2180"/>
                  </a:cubicBezTo>
                  <a:cubicBezTo>
                    <a:pt x="1053" y="2180"/>
                    <a:pt x="1471" y="1990"/>
                    <a:pt x="1821" y="1640"/>
                  </a:cubicBezTo>
                  <a:cubicBezTo>
                    <a:pt x="2410" y="1158"/>
                    <a:pt x="2677" y="463"/>
                    <a:pt x="2410" y="141"/>
                  </a:cubicBezTo>
                  <a:cubicBezTo>
                    <a:pt x="2317" y="48"/>
                    <a:pt x="2171" y="0"/>
                    <a:pt x="1997" y="0"/>
                  </a:cubicBezTo>
                  <a:close/>
                </a:path>
              </a:pathLst>
            </a:custGeom>
            <a:solidFill>
              <a:srgbClr val="FAD6C7"/>
            </a:solidFill>
            <a:ln w="6700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3"/>
            <p:cNvSpPr/>
            <p:nvPr/>
          </p:nvSpPr>
          <p:spPr>
            <a:xfrm>
              <a:off x="4583225" y="2637511"/>
              <a:ext cx="53878" cy="79321"/>
            </a:xfrm>
            <a:custGeom>
              <a:avLst/>
              <a:gdLst/>
              <a:ahLst/>
              <a:cxnLst/>
              <a:rect l="l" t="t" r="r" b="b"/>
              <a:pathLst>
                <a:path w="1874" h="2759" extrusionOk="0">
                  <a:moveTo>
                    <a:pt x="1174" y="1"/>
                  </a:moveTo>
                  <a:cubicBezTo>
                    <a:pt x="776" y="1"/>
                    <a:pt x="357" y="507"/>
                    <a:pt x="161" y="1192"/>
                  </a:cubicBezTo>
                  <a:cubicBezTo>
                    <a:pt x="0" y="1942"/>
                    <a:pt x="161" y="2637"/>
                    <a:pt x="589" y="2745"/>
                  </a:cubicBezTo>
                  <a:cubicBezTo>
                    <a:pt x="621" y="2754"/>
                    <a:pt x="654" y="2758"/>
                    <a:pt x="688" y="2758"/>
                  </a:cubicBezTo>
                  <a:cubicBezTo>
                    <a:pt x="1045" y="2758"/>
                    <a:pt x="1464" y="2252"/>
                    <a:pt x="1660" y="1567"/>
                  </a:cubicBezTo>
                  <a:cubicBezTo>
                    <a:pt x="1874" y="817"/>
                    <a:pt x="1660" y="122"/>
                    <a:pt x="1285" y="14"/>
                  </a:cubicBezTo>
                  <a:cubicBezTo>
                    <a:pt x="1248" y="5"/>
                    <a:pt x="1211" y="1"/>
                    <a:pt x="1174" y="1"/>
                  </a:cubicBezTo>
                  <a:close/>
                </a:path>
              </a:pathLst>
            </a:custGeom>
            <a:solidFill>
              <a:srgbClr val="FAD6C7"/>
            </a:solidFill>
            <a:ln w="6700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3"/>
            <p:cNvSpPr/>
            <p:nvPr/>
          </p:nvSpPr>
          <p:spPr>
            <a:xfrm>
              <a:off x="4630921" y="2443593"/>
              <a:ext cx="52354" cy="79321"/>
            </a:xfrm>
            <a:custGeom>
              <a:avLst/>
              <a:gdLst/>
              <a:ahLst/>
              <a:cxnLst/>
              <a:rect l="l" t="t" r="r" b="b"/>
              <a:pathLst>
                <a:path w="1821" h="2759" extrusionOk="0">
                  <a:moveTo>
                    <a:pt x="1174" y="1"/>
                  </a:moveTo>
                  <a:cubicBezTo>
                    <a:pt x="777" y="1"/>
                    <a:pt x="357" y="507"/>
                    <a:pt x="161" y="1192"/>
                  </a:cubicBezTo>
                  <a:cubicBezTo>
                    <a:pt x="1" y="1942"/>
                    <a:pt x="161" y="2638"/>
                    <a:pt x="536" y="2745"/>
                  </a:cubicBezTo>
                  <a:cubicBezTo>
                    <a:pt x="573" y="2754"/>
                    <a:pt x="610" y="2758"/>
                    <a:pt x="647" y="2758"/>
                  </a:cubicBezTo>
                  <a:cubicBezTo>
                    <a:pt x="1045" y="2758"/>
                    <a:pt x="1464" y="2252"/>
                    <a:pt x="1660" y="1567"/>
                  </a:cubicBezTo>
                  <a:cubicBezTo>
                    <a:pt x="1821" y="817"/>
                    <a:pt x="1660" y="122"/>
                    <a:pt x="1286" y="15"/>
                  </a:cubicBezTo>
                  <a:cubicBezTo>
                    <a:pt x="1249" y="5"/>
                    <a:pt x="1212" y="1"/>
                    <a:pt x="1174" y="1"/>
                  </a:cubicBezTo>
                  <a:close/>
                </a:path>
              </a:pathLst>
            </a:custGeom>
            <a:solidFill>
              <a:srgbClr val="FAD6C7"/>
            </a:solidFill>
            <a:ln w="6700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3"/>
            <p:cNvSpPr/>
            <p:nvPr/>
          </p:nvSpPr>
          <p:spPr>
            <a:xfrm>
              <a:off x="4443155" y="2809868"/>
              <a:ext cx="81621" cy="54366"/>
            </a:xfrm>
            <a:custGeom>
              <a:avLst/>
              <a:gdLst/>
              <a:ahLst/>
              <a:cxnLst/>
              <a:rect l="l" t="t" r="r" b="b"/>
              <a:pathLst>
                <a:path w="2839" h="1891" extrusionOk="0">
                  <a:moveTo>
                    <a:pt x="2372" y="0"/>
                  </a:moveTo>
                  <a:cubicBezTo>
                    <a:pt x="2187" y="0"/>
                    <a:pt x="1943" y="118"/>
                    <a:pt x="1714" y="176"/>
                  </a:cubicBezTo>
                  <a:cubicBezTo>
                    <a:pt x="1649" y="208"/>
                    <a:pt x="1406" y="260"/>
                    <a:pt x="1129" y="260"/>
                  </a:cubicBezTo>
                  <a:cubicBezTo>
                    <a:pt x="951" y="260"/>
                    <a:pt x="758" y="239"/>
                    <a:pt x="590" y="176"/>
                  </a:cubicBezTo>
                  <a:cubicBezTo>
                    <a:pt x="485" y="136"/>
                    <a:pt x="397" y="119"/>
                    <a:pt x="323" y="119"/>
                  </a:cubicBezTo>
                  <a:cubicBezTo>
                    <a:pt x="96" y="119"/>
                    <a:pt x="14" y="281"/>
                    <a:pt x="54" y="443"/>
                  </a:cubicBezTo>
                  <a:cubicBezTo>
                    <a:pt x="54" y="711"/>
                    <a:pt x="1" y="604"/>
                    <a:pt x="54" y="1139"/>
                  </a:cubicBezTo>
                  <a:cubicBezTo>
                    <a:pt x="108" y="1621"/>
                    <a:pt x="483" y="1728"/>
                    <a:pt x="911" y="1835"/>
                  </a:cubicBezTo>
                  <a:cubicBezTo>
                    <a:pt x="1082" y="1873"/>
                    <a:pt x="1246" y="1891"/>
                    <a:pt x="1415" y="1891"/>
                  </a:cubicBezTo>
                  <a:cubicBezTo>
                    <a:pt x="1723" y="1891"/>
                    <a:pt x="2049" y="1832"/>
                    <a:pt x="2463" y="1728"/>
                  </a:cubicBezTo>
                  <a:cubicBezTo>
                    <a:pt x="2838" y="1621"/>
                    <a:pt x="2838" y="1300"/>
                    <a:pt x="2785" y="978"/>
                  </a:cubicBezTo>
                  <a:cubicBezTo>
                    <a:pt x="2731" y="657"/>
                    <a:pt x="2731" y="818"/>
                    <a:pt x="2678" y="390"/>
                  </a:cubicBezTo>
                  <a:cubicBezTo>
                    <a:pt x="2653" y="90"/>
                    <a:pt x="2535" y="0"/>
                    <a:pt x="2372" y="0"/>
                  </a:cubicBezTo>
                  <a:close/>
                </a:path>
              </a:pathLst>
            </a:custGeom>
            <a:solidFill>
              <a:srgbClr val="FFFFFF"/>
            </a:solidFill>
            <a:ln w="9375" cap="rnd" cmpd="sng">
              <a:solidFill>
                <a:srgbClr val="E3E3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33"/>
            <p:cNvSpPr/>
            <p:nvPr/>
          </p:nvSpPr>
          <p:spPr>
            <a:xfrm>
              <a:off x="4623245" y="2280494"/>
              <a:ext cx="60030" cy="68483"/>
            </a:xfrm>
            <a:custGeom>
              <a:avLst/>
              <a:gdLst/>
              <a:ahLst/>
              <a:cxnLst/>
              <a:rect l="l" t="t" r="r" b="b"/>
              <a:pathLst>
                <a:path w="2088" h="2382" extrusionOk="0">
                  <a:moveTo>
                    <a:pt x="634" y="1"/>
                  </a:moveTo>
                  <a:cubicBezTo>
                    <a:pt x="541" y="1"/>
                    <a:pt x="453" y="22"/>
                    <a:pt x="375" y="67"/>
                  </a:cubicBezTo>
                  <a:cubicBezTo>
                    <a:pt x="0" y="281"/>
                    <a:pt x="0" y="923"/>
                    <a:pt x="375" y="1566"/>
                  </a:cubicBezTo>
                  <a:cubicBezTo>
                    <a:pt x="671" y="2074"/>
                    <a:pt x="1102" y="2381"/>
                    <a:pt x="1454" y="2381"/>
                  </a:cubicBezTo>
                  <a:cubicBezTo>
                    <a:pt x="1547" y="2381"/>
                    <a:pt x="1635" y="2360"/>
                    <a:pt x="1713" y="2315"/>
                  </a:cubicBezTo>
                  <a:cubicBezTo>
                    <a:pt x="2088" y="2101"/>
                    <a:pt x="2034" y="1459"/>
                    <a:pt x="1713" y="816"/>
                  </a:cubicBezTo>
                  <a:cubicBezTo>
                    <a:pt x="1417" y="308"/>
                    <a:pt x="986" y="1"/>
                    <a:pt x="634" y="1"/>
                  </a:cubicBezTo>
                  <a:close/>
                </a:path>
              </a:pathLst>
            </a:custGeom>
            <a:solidFill>
              <a:srgbClr val="FAD6C7"/>
            </a:solidFill>
            <a:ln w="6700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33"/>
            <p:cNvSpPr/>
            <p:nvPr/>
          </p:nvSpPr>
          <p:spPr>
            <a:xfrm>
              <a:off x="4484727" y="2227852"/>
              <a:ext cx="78516" cy="44591"/>
            </a:xfrm>
            <a:custGeom>
              <a:avLst/>
              <a:gdLst/>
              <a:ahLst/>
              <a:cxnLst/>
              <a:rect l="l" t="t" r="r" b="b"/>
              <a:pathLst>
                <a:path w="2731" h="1551" extrusionOk="0">
                  <a:moveTo>
                    <a:pt x="1559" y="0"/>
                  </a:moveTo>
                  <a:cubicBezTo>
                    <a:pt x="1454" y="0"/>
                    <a:pt x="1345" y="8"/>
                    <a:pt x="1232" y="24"/>
                  </a:cubicBezTo>
                  <a:cubicBezTo>
                    <a:pt x="536" y="131"/>
                    <a:pt x="0" y="559"/>
                    <a:pt x="54" y="988"/>
                  </a:cubicBezTo>
                  <a:cubicBezTo>
                    <a:pt x="98" y="1342"/>
                    <a:pt x="547" y="1550"/>
                    <a:pt x="1125" y="1550"/>
                  </a:cubicBezTo>
                  <a:cubicBezTo>
                    <a:pt x="1245" y="1550"/>
                    <a:pt x="1371" y="1541"/>
                    <a:pt x="1499" y="1523"/>
                  </a:cubicBezTo>
                  <a:cubicBezTo>
                    <a:pt x="2195" y="1416"/>
                    <a:pt x="2730" y="988"/>
                    <a:pt x="2677" y="559"/>
                  </a:cubicBezTo>
                  <a:cubicBezTo>
                    <a:pt x="2586" y="241"/>
                    <a:pt x="2148" y="0"/>
                    <a:pt x="1559" y="0"/>
                  </a:cubicBezTo>
                  <a:close/>
                </a:path>
              </a:pathLst>
            </a:custGeom>
            <a:solidFill>
              <a:srgbClr val="FAD6C7"/>
            </a:solidFill>
            <a:ln w="6700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3"/>
            <p:cNvSpPr/>
            <p:nvPr/>
          </p:nvSpPr>
          <p:spPr>
            <a:xfrm>
              <a:off x="4247712" y="3133966"/>
              <a:ext cx="80069" cy="56379"/>
            </a:xfrm>
            <a:custGeom>
              <a:avLst/>
              <a:gdLst/>
              <a:ahLst/>
              <a:cxnLst/>
              <a:rect l="l" t="t" r="r" b="b"/>
              <a:pathLst>
                <a:path w="2785" h="1961" extrusionOk="0">
                  <a:moveTo>
                    <a:pt x="771" y="1"/>
                  </a:moveTo>
                  <a:cubicBezTo>
                    <a:pt x="516" y="1"/>
                    <a:pt x="311" y="82"/>
                    <a:pt x="215" y="251"/>
                  </a:cubicBezTo>
                  <a:cubicBezTo>
                    <a:pt x="0" y="572"/>
                    <a:pt x="322" y="1215"/>
                    <a:pt x="1018" y="1643"/>
                  </a:cubicBezTo>
                  <a:cubicBezTo>
                    <a:pt x="1376" y="1852"/>
                    <a:pt x="1750" y="1961"/>
                    <a:pt x="2049" y="1961"/>
                  </a:cubicBezTo>
                  <a:cubicBezTo>
                    <a:pt x="2286" y="1961"/>
                    <a:pt x="2475" y="1892"/>
                    <a:pt x="2570" y="1750"/>
                  </a:cubicBezTo>
                  <a:cubicBezTo>
                    <a:pt x="2784" y="1375"/>
                    <a:pt x="2463" y="733"/>
                    <a:pt x="1821" y="358"/>
                  </a:cubicBezTo>
                  <a:cubicBezTo>
                    <a:pt x="1467" y="123"/>
                    <a:pt x="1082" y="1"/>
                    <a:pt x="771" y="1"/>
                  </a:cubicBezTo>
                  <a:close/>
                </a:path>
              </a:pathLst>
            </a:custGeom>
            <a:solidFill>
              <a:srgbClr val="FAD6C7"/>
            </a:solidFill>
            <a:ln w="6700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3"/>
            <p:cNvSpPr/>
            <p:nvPr/>
          </p:nvSpPr>
          <p:spPr>
            <a:xfrm>
              <a:off x="3002636" y="2652490"/>
              <a:ext cx="56983" cy="81679"/>
            </a:xfrm>
            <a:custGeom>
              <a:avLst/>
              <a:gdLst/>
              <a:ahLst/>
              <a:cxnLst/>
              <a:rect l="l" t="t" r="r" b="b"/>
              <a:pathLst>
                <a:path w="1982" h="2841" extrusionOk="0">
                  <a:moveTo>
                    <a:pt x="1341" y="0"/>
                  </a:moveTo>
                  <a:cubicBezTo>
                    <a:pt x="946" y="0"/>
                    <a:pt x="504" y="494"/>
                    <a:pt x="268" y="1153"/>
                  </a:cubicBezTo>
                  <a:cubicBezTo>
                    <a:pt x="1" y="1956"/>
                    <a:pt x="54" y="2705"/>
                    <a:pt x="482" y="2812"/>
                  </a:cubicBezTo>
                  <a:cubicBezTo>
                    <a:pt x="528" y="2832"/>
                    <a:pt x="575" y="2841"/>
                    <a:pt x="624" y="2841"/>
                  </a:cubicBezTo>
                  <a:cubicBezTo>
                    <a:pt x="983" y="2841"/>
                    <a:pt x="1431" y="2347"/>
                    <a:pt x="1714" y="1688"/>
                  </a:cubicBezTo>
                  <a:cubicBezTo>
                    <a:pt x="1981" y="939"/>
                    <a:pt x="1874" y="189"/>
                    <a:pt x="1500" y="29"/>
                  </a:cubicBezTo>
                  <a:cubicBezTo>
                    <a:pt x="1448" y="9"/>
                    <a:pt x="1395" y="0"/>
                    <a:pt x="1341" y="0"/>
                  </a:cubicBezTo>
                  <a:close/>
                </a:path>
              </a:pathLst>
            </a:custGeom>
            <a:solidFill>
              <a:srgbClr val="FAD6C7"/>
            </a:solidFill>
            <a:ln w="8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3"/>
            <p:cNvSpPr/>
            <p:nvPr/>
          </p:nvSpPr>
          <p:spPr>
            <a:xfrm>
              <a:off x="2876453" y="2242285"/>
              <a:ext cx="44649" cy="80155"/>
            </a:xfrm>
            <a:custGeom>
              <a:avLst/>
              <a:gdLst/>
              <a:ahLst/>
              <a:cxnLst/>
              <a:rect l="l" t="t" r="r" b="b"/>
              <a:pathLst>
                <a:path w="1553" h="2788" extrusionOk="0">
                  <a:moveTo>
                    <a:pt x="800" y="1"/>
                  </a:moveTo>
                  <a:cubicBezTo>
                    <a:pt x="783" y="1"/>
                    <a:pt x="766" y="2"/>
                    <a:pt x="750" y="4"/>
                  </a:cubicBezTo>
                  <a:cubicBezTo>
                    <a:pt x="321" y="4"/>
                    <a:pt x="0" y="646"/>
                    <a:pt x="54" y="1396"/>
                  </a:cubicBezTo>
                  <a:cubicBezTo>
                    <a:pt x="54" y="2199"/>
                    <a:pt x="428" y="2788"/>
                    <a:pt x="857" y="2788"/>
                  </a:cubicBezTo>
                  <a:cubicBezTo>
                    <a:pt x="1231" y="2788"/>
                    <a:pt x="1553" y="2145"/>
                    <a:pt x="1553" y="1342"/>
                  </a:cubicBezTo>
                  <a:cubicBezTo>
                    <a:pt x="1553" y="622"/>
                    <a:pt x="1207" y="1"/>
                    <a:pt x="800" y="1"/>
                  </a:cubicBezTo>
                  <a:close/>
                </a:path>
              </a:pathLst>
            </a:custGeom>
            <a:solidFill>
              <a:srgbClr val="FAD6C7"/>
            </a:solidFill>
            <a:ln w="6700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3"/>
            <p:cNvSpPr/>
            <p:nvPr/>
          </p:nvSpPr>
          <p:spPr>
            <a:xfrm>
              <a:off x="2839509" y="1754513"/>
              <a:ext cx="78516" cy="95450"/>
            </a:xfrm>
            <a:custGeom>
              <a:avLst/>
              <a:gdLst/>
              <a:ahLst/>
              <a:cxnLst/>
              <a:rect l="l" t="t" r="r" b="b"/>
              <a:pathLst>
                <a:path w="2731" h="3320" extrusionOk="0">
                  <a:moveTo>
                    <a:pt x="696" y="1"/>
                  </a:moveTo>
                  <a:lnTo>
                    <a:pt x="0" y="750"/>
                  </a:lnTo>
                  <a:cubicBezTo>
                    <a:pt x="375" y="1125"/>
                    <a:pt x="803" y="1553"/>
                    <a:pt x="1125" y="1981"/>
                  </a:cubicBezTo>
                  <a:cubicBezTo>
                    <a:pt x="1446" y="2409"/>
                    <a:pt x="1713" y="2891"/>
                    <a:pt x="1713" y="3319"/>
                  </a:cubicBezTo>
                  <a:lnTo>
                    <a:pt x="2730" y="3319"/>
                  </a:lnTo>
                  <a:cubicBezTo>
                    <a:pt x="2677" y="2516"/>
                    <a:pt x="2302" y="1928"/>
                    <a:pt x="1927" y="1392"/>
                  </a:cubicBezTo>
                  <a:cubicBezTo>
                    <a:pt x="1553" y="857"/>
                    <a:pt x="1125" y="429"/>
                    <a:pt x="696" y="1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3"/>
            <p:cNvSpPr/>
            <p:nvPr/>
          </p:nvSpPr>
          <p:spPr>
            <a:xfrm>
              <a:off x="2859519" y="1754513"/>
              <a:ext cx="58506" cy="95450"/>
            </a:xfrm>
            <a:custGeom>
              <a:avLst/>
              <a:gdLst/>
              <a:ahLst/>
              <a:cxnLst/>
              <a:rect l="l" t="t" r="r" b="b"/>
              <a:pathLst>
                <a:path w="2035" h="3320" fill="none" extrusionOk="0">
                  <a:moveTo>
                    <a:pt x="2034" y="3319"/>
                  </a:moveTo>
                  <a:cubicBezTo>
                    <a:pt x="1981" y="2516"/>
                    <a:pt x="1606" y="1928"/>
                    <a:pt x="1231" y="1392"/>
                  </a:cubicBezTo>
                  <a:cubicBezTo>
                    <a:pt x="857" y="857"/>
                    <a:pt x="429" y="429"/>
                    <a:pt x="0" y="1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3"/>
            <p:cNvSpPr/>
            <p:nvPr/>
          </p:nvSpPr>
          <p:spPr>
            <a:xfrm>
              <a:off x="2839509" y="1776046"/>
              <a:ext cx="49278" cy="73916"/>
            </a:xfrm>
            <a:custGeom>
              <a:avLst/>
              <a:gdLst/>
              <a:ahLst/>
              <a:cxnLst/>
              <a:rect l="l" t="t" r="r" b="b"/>
              <a:pathLst>
                <a:path w="1714" h="2571" fill="none" extrusionOk="0">
                  <a:moveTo>
                    <a:pt x="0" y="1"/>
                  </a:moveTo>
                  <a:cubicBezTo>
                    <a:pt x="375" y="376"/>
                    <a:pt x="803" y="804"/>
                    <a:pt x="1125" y="1232"/>
                  </a:cubicBezTo>
                  <a:cubicBezTo>
                    <a:pt x="1446" y="1660"/>
                    <a:pt x="1713" y="2142"/>
                    <a:pt x="1713" y="2570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33"/>
            <p:cNvSpPr/>
            <p:nvPr/>
          </p:nvSpPr>
          <p:spPr>
            <a:xfrm>
              <a:off x="2841033" y="1759659"/>
              <a:ext cx="27744" cy="26824"/>
            </a:xfrm>
            <a:custGeom>
              <a:avLst/>
              <a:gdLst/>
              <a:ahLst/>
              <a:cxnLst/>
              <a:rect l="l" t="t" r="r" b="b"/>
              <a:pathLst>
                <a:path w="965" h="933" extrusionOk="0">
                  <a:moveTo>
                    <a:pt x="805" y="0"/>
                  </a:moveTo>
                  <a:cubicBezTo>
                    <a:pt x="743" y="0"/>
                    <a:pt x="675" y="26"/>
                    <a:pt x="643" y="89"/>
                  </a:cubicBezTo>
                  <a:lnTo>
                    <a:pt x="108" y="625"/>
                  </a:lnTo>
                  <a:cubicBezTo>
                    <a:pt x="1" y="678"/>
                    <a:pt x="1" y="839"/>
                    <a:pt x="54" y="892"/>
                  </a:cubicBezTo>
                  <a:cubicBezTo>
                    <a:pt x="108" y="919"/>
                    <a:pt x="161" y="932"/>
                    <a:pt x="208" y="932"/>
                  </a:cubicBezTo>
                  <a:cubicBezTo>
                    <a:pt x="255" y="932"/>
                    <a:pt x="295" y="919"/>
                    <a:pt x="322" y="892"/>
                  </a:cubicBezTo>
                  <a:lnTo>
                    <a:pt x="911" y="303"/>
                  </a:lnTo>
                  <a:cubicBezTo>
                    <a:pt x="964" y="250"/>
                    <a:pt x="964" y="143"/>
                    <a:pt x="911" y="36"/>
                  </a:cubicBezTo>
                  <a:cubicBezTo>
                    <a:pt x="889" y="13"/>
                    <a:pt x="848" y="0"/>
                    <a:pt x="805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3"/>
            <p:cNvSpPr/>
            <p:nvPr/>
          </p:nvSpPr>
          <p:spPr>
            <a:xfrm>
              <a:off x="2853366" y="1773372"/>
              <a:ext cx="27715" cy="25415"/>
            </a:xfrm>
            <a:custGeom>
              <a:avLst/>
              <a:gdLst/>
              <a:ahLst/>
              <a:cxnLst/>
              <a:rect l="l" t="t" r="r" b="b"/>
              <a:pathLst>
                <a:path w="964" h="884" extrusionOk="0">
                  <a:moveTo>
                    <a:pt x="796" y="0"/>
                  </a:moveTo>
                  <a:cubicBezTo>
                    <a:pt x="750" y="0"/>
                    <a:pt x="696" y="14"/>
                    <a:pt x="643" y="40"/>
                  </a:cubicBezTo>
                  <a:lnTo>
                    <a:pt x="54" y="576"/>
                  </a:lnTo>
                  <a:cubicBezTo>
                    <a:pt x="0" y="629"/>
                    <a:pt x="0" y="736"/>
                    <a:pt x="54" y="843"/>
                  </a:cubicBezTo>
                  <a:cubicBezTo>
                    <a:pt x="80" y="870"/>
                    <a:pt x="121" y="884"/>
                    <a:pt x="167" y="884"/>
                  </a:cubicBezTo>
                  <a:cubicBezTo>
                    <a:pt x="214" y="884"/>
                    <a:pt x="268" y="870"/>
                    <a:pt x="321" y="843"/>
                  </a:cubicBezTo>
                  <a:lnTo>
                    <a:pt x="910" y="308"/>
                  </a:lnTo>
                  <a:cubicBezTo>
                    <a:pt x="964" y="255"/>
                    <a:pt x="964" y="94"/>
                    <a:pt x="910" y="40"/>
                  </a:cubicBezTo>
                  <a:cubicBezTo>
                    <a:pt x="883" y="14"/>
                    <a:pt x="843" y="0"/>
                    <a:pt x="796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3"/>
            <p:cNvSpPr/>
            <p:nvPr/>
          </p:nvSpPr>
          <p:spPr>
            <a:xfrm>
              <a:off x="2862595" y="1785160"/>
              <a:ext cx="32344" cy="27341"/>
            </a:xfrm>
            <a:custGeom>
              <a:avLst/>
              <a:gdLst/>
              <a:ahLst/>
              <a:cxnLst/>
              <a:rect l="l" t="t" r="r" b="b"/>
              <a:pathLst>
                <a:path w="1125" h="951" extrusionOk="0">
                  <a:moveTo>
                    <a:pt x="819" y="0"/>
                  </a:moveTo>
                  <a:cubicBezTo>
                    <a:pt x="778" y="0"/>
                    <a:pt x="737" y="18"/>
                    <a:pt x="696" y="59"/>
                  </a:cubicBezTo>
                  <a:lnTo>
                    <a:pt x="107" y="540"/>
                  </a:lnTo>
                  <a:cubicBezTo>
                    <a:pt x="0" y="594"/>
                    <a:pt x="0" y="755"/>
                    <a:pt x="107" y="862"/>
                  </a:cubicBezTo>
                  <a:cubicBezTo>
                    <a:pt x="139" y="924"/>
                    <a:pt x="207" y="950"/>
                    <a:pt x="269" y="950"/>
                  </a:cubicBezTo>
                  <a:cubicBezTo>
                    <a:pt x="312" y="950"/>
                    <a:pt x="353" y="937"/>
                    <a:pt x="375" y="915"/>
                  </a:cubicBezTo>
                  <a:lnTo>
                    <a:pt x="1017" y="487"/>
                  </a:lnTo>
                  <a:cubicBezTo>
                    <a:pt x="1124" y="380"/>
                    <a:pt x="1124" y="273"/>
                    <a:pt x="1017" y="112"/>
                  </a:cubicBezTo>
                  <a:cubicBezTo>
                    <a:pt x="951" y="46"/>
                    <a:pt x="885" y="0"/>
                    <a:pt x="819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3"/>
            <p:cNvSpPr/>
            <p:nvPr/>
          </p:nvSpPr>
          <p:spPr>
            <a:xfrm>
              <a:off x="2873376" y="1802094"/>
              <a:ext cx="30791" cy="22713"/>
            </a:xfrm>
            <a:custGeom>
              <a:avLst/>
              <a:gdLst/>
              <a:ahLst/>
              <a:cxnLst/>
              <a:rect l="l" t="t" r="r" b="b"/>
              <a:pathLst>
                <a:path w="1071" h="790" extrusionOk="0">
                  <a:moveTo>
                    <a:pt x="869" y="0"/>
                  </a:moveTo>
                  <a:cubicBezTo>
                    <a:pt x="831" y="0"/>
                    <a:pt x="790" y="18"/>
                    <a:pt x="749" y="59"/>
                  </a:cubicBezTo>
                  <a:lnTo>
                    <a:pt x="107" y="487"/>
                  </a:lnTo>
                  <a:cubicBezTo>
                    <a:pt x="54" y="540"/>
                    <a:pt x="0" y="647"/>
                    <a:pt x="54" y="701"/>
                  </a:cubicBezTo>
                  <a:cubicBezTo>
                    <a:pt x="85" y="764"/>
                    <a:pt x="135" y="790"/>
                    <a:pt x="181" y="790"/>
                  </a:cubicBezTo>
                  <a:cubicBezTo>
                    <a:pt x="214" y="790"/>
                    <a:pt x="246" y="777"/>
                    <a:pt x="268" y="754"/>
                  </a:cubicBezTo>
                  <a:lnTo>
                    <a:pt x="964" y="380"/>
                  </a:lnTo>
                  <a:cubicBezTo>
                    <a:pt x="1071" y="326"/>
                    <a:pt x="1071" y="166"/>
                    <a:pt x="1017" y="112"/>
                  </a:cubicBezTo>
                  <a:cubicBezTo>
                    <a:pt x="984" y="46"/>
                    <a:pt x="931" y="0"/>
                    <a:pt x="869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3"/>
            <p:cNvSpPr/>
            <p:nvPr/>
          </p:nvSpPr>
          <p:spPr>
            <a:xfrm>
              <a:off x="2881052" y="1817216"/>
              <a:ext cx="33896" cy="21965"/>
            </a:xfrm>
            <a:custGeom>
              <a:avLst/>
              <a:gdLst/>
              <a:ahLst/>
              <a:cxnLst/>
              <a:rect l="l" t="t" r="r" b="b"/>
              <a:pathLst>
                <a:path w="1179" h="764" extrusionOk="0">
                  <a:moveTo>
                    <a:pt x="862" y="0"/>
                  </a:moveTo>
                  <a:cubicBezTo>
                    <a:pt x="843" y="0"/>
                    <a:pt x="823" y="4"/>
                    <a:pt x="804" y="14"/>
                  </a:cubicBezTo>
                  <a:lnTo>
                    <a:pt x="108" y="389"/>
                  </a:lnTo>
                  <a:cubicBezTo>
                    <a:pt x="1" y="443"/>
                    <a:pt x="1" y="550"/>
                    <a:pt x="1" y="657"/>
                  </a:cubicBezTo>
                  <a:cubicBezTo>
                    <a:pt x="54" y="710"/>
                    <a:pt x="161" y="764"/>
                    <a:pt x="268" y="764"/>
                  </a:cubicBezTo>
                  <a:lnTo>
                    <a:pt x="1018" y="550"/>
                  </a:lnTo>
                  <a:cubicBezTo>
                    <a:pt x="1125" y="496"/>
                    <a:pt x="1178" y="335"/>
                    <a:pt x="1071" y="175"/>
                  </a:cubicBezTo>
                  <a:cubicBezTo>
                    <a:pt x="1028" y="87"/>
                    <a:pt x="948" y="0"/>
                    <a:pt x="862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3"/>
            <p:cNvSpPr/>
            <p:nvPr/>
          </p:nvSpPr>
          <p:spPr>
            <a:xfrm>
              <a:off x="2884129" y="1838750"/>
              <a:ext cx="33896" cy="12736"/>
            </a:xfrm>
            <a:custGeom>
              <a:avLst/>
              <a:gdLst/>
              <a:ahLst/>
              <a:cxnLst/>
              <a:rect l="l" t="t" r="r" b="b"/>
              <a:pathLst>
                <a:path w="1179" h="443" extrusionOk="0">
                  <a:moveTo>
                    <a:pt x="1023" y="1"/>
                  </a:moveTo>
                  <a:cubicBezTo>
                    <a:pt x="1004" y="1"/>
                    <a:pt x="984" y="5"/>
                    <a:pt x="964" y="15"/>
                  </a:cubicBezTo>
                  <a:lnTo>
                    <a:pt x="215" y="175"/>
                  </a:lnTo>
                  <a:cubicBezTo>
                    <a:pt x="108" y="175"/>
                    <a:pt x="1" y="282"/>
                    <a:pt x="54" y="336"/>
                  </a:cubicBezTo>
                  <a:cubicBezTo>
                    <a:pt x="54" y="389"/>
                    <a:pt x="108" y="443"/>
                    <a:pt x="215" y="443"/>
                  </a:cubicBezTo>
                  <a:lnTo>
                    <a:pt x="1018" y="443"/>
                  </a:lnTo>
                  <a:cubicBezTo>
                    <a:pt x="1125" y="443"/>
                    <a:pt x="1178" y="336"/>
                    <a:pt x="1178" y="175"/>
                  </a:cubicBezTo>
                  <a:cubicBezTo>
                    <a:pt x="1178" y="88"/>
                    <a:pt x="1107" y="1"/>
                    <a:pt x="1023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3"/>
            <p:cNvSpPr/>
            <p:nvPr/>
          </p:nvSpPr>
          <p:spPr>
            <a:xfrm>
              <a:off x="2881052" y="1749884"/>
              <a:ext cx="80069" cy="286292"/>
            </a:xfrm>
            <a:custGeom>
              <a:avLst/>
              <a:gdLst/>
              <a:ahLst/>
              <a:cxnLst/>
              <a:rect l="l" t="t" r="r" b="b"/>
              <a:pathLst>
                <a:path w="2785" h="9958" extrusionOk="0">
                  <a:moveTo>
                    <a:pt x="2624" y="1"/>
                  </a:moveTo>
                  <a:lnTo>
                    <a:pt x="1660" y="108"/>
                  </a:lnTo>
                  <a:cubicBezTo>
                    <a:pt x="1767" y="804"/>
                    <a:pt x="1446" y="1553"/>
                    <a:pt x="1125" y="2303"/>
                  </a:cubicBezTo>
                  <a:cubicBezTo>
                    <a:pt x="750" y="3052"/>
                    <a:pt x="322" y="3802"/>
                    <a:pt x="108" y="4712"/>
                  </a:cubicBezTo>
                  <a:cubicBezTo>
                    <a:pt x="54" y="4926"/>
                    <a:pt x="1" y="5193"/>
                    <a:pt x="1" y="5461"/>
                  </a:cubicBezTo>
                  <a:cubicBezTo>
                    <a:pt x="1" y="5675"/>
                    <a:pt x="54" y="5889"/>
                    <a:pt x="54" y="6103"/>
                  </a:cubicBezTo>
                  <a:cubicBezTo>
                    <a:pt x="108" y="6585"/>
                    <a:pt x="161" y="7014"/>
                    <a:pt x="268" y="7442"/>
                  </a:cubicBezTo>
                  <a:cubicBezTo>
                    <a:pt x="429" y="8298"/>
                    <a:pt x="697" y="9155"/>
                    <a:pt x="1232" y="9958"/>
                  </a:cubicBezTo>
                  <a:lnTo>
                    <a:pt x="2035" y="9369"/>
                  </a:lnTo>
                  <a:cubicBezTo>
                    <a:pt x="1660" y="8780"/>
                    <a:pt x="1393" y="7977"/>
                    <a:pt x="1232" y="7228"/>
                  </a:cubicBezTo>
                  <a:cubicBezTo>
                    <a:pt x="1125" y="6853"/>
                    <a:pt x="1071" y="6425"/>
                    <a:pt x="1071" y="6050"/>
                  </a:cubicBezTo>
                  <a:cubicBezTo>
                    <a:pt x="1018" y="5836"/>
                    <a:pt x="1018" y="5622"/>
                    <a:pt x="1018" y="5461"/>
                  </a:cubicBezTo>
                  <a:cubicBezTo>
                    <a:pt x="1018" y="5301"/>
                    <a:pt x="1018" y="5140"/>
                    <a:pt x="1071" y="4926"/>
                  </a:cubicBezTo>
                  <a:cubicBezTo>
                    <a:pt x="1232" y="4230"/>
                    <a:pt x="1660" y="3480"/>
                    <a:pt x="2035" y="2731"/>
                  </a:cubicBezTo>
                  <a:cubicBezTo>
                    <a:pt x="2356" y="1928"/>
                    <a:pt x="2784" y="1072"/>
                    <a:pt x="2624" y="1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3"/>
            <p:cNvSpPr/>
            <p:nvPr/>
          </p:nvSpPr>
          <p:spPr>
            <a:xfrm>
              <a:off x="2910291" y="1749884"/>
              <a:ext cx="50830" cy="269359"/>
            </a:xfrm>
            <a:custGeom>
              <a:avLst/>
              <a:gdLst/>
              <a:ahLst/>
              <a:cxnLst/>
              <a:rect l="l" t="t" r="r" b="b"/>
              <a:pathLst>
                <a:path w="1768" h="9369" fill="none" extrusionOk="0">
                  <a:moveTo>
                    <a:pt x="1018" y="9369"/>
                  </a:moveTo>
                  <a:cubicBezTo>
                    <a:pt x="643" y="8780"/>
                    <a:pt x="376" y="7977"/>
                    <a:pt x="215" y="7228"/>
                  </a:cubicBezTo>
                  <a:cubicBezTo>
                    <a:pt x="108" y="6853"/>
                    <a:pt x="54" y="6425"/>
                    <a:pt x="54" y="6050"/>
                  </a:cubicBezTo>
                  <a:cubicBezTo>
                    <a:pt x="1" y="5836"/>
                    <a:pt x="1" y="5622"/>
                    <a:pt x="1" y="5461"/>
                  </a:cubicBezTo>
                  <a:cubicBezTo>
                    <a:pt x="1" y="5301"/>
                    <a:pt x="1" y="5140"/>
                    <a:pt x="54" y="4926"/>
                  </a:cubicBezTo>
                  <a:cubicBezTo>
                    <a:pt x="215" y="4230"/>
                    <a:pt x="643" y="3480"/>
                    <a:pt x="1018" y="2731"/>
                  </a:cubicBezTo>
                  <a:cubicBezTo>
                    <a:pt x="1339" y="1928"/>
                    <a:pt x="1767" y="1072"/>
                    <a:pt x="1607" y="1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3"/>
            <p:cNvSpPr/>
            <p:nvPr/>
          </p:nvSpPr>
          <p:spPr>
            <a:xfrm>
              <a:off x="2881053" y="1752989"/>
              <a:ext cx="50830" cy="283188"/>
            </a:xfrm>
            <a:custGeom>
              <a:avLst/>
              <a:gdLst/>
              <a:ahLst/>
              <a:cxnLst/>
              <a:rect l="l" t="t" r="r" b="b"/>
              <a:pathLst>
                <a:path w="1768" h="9850" fill="none" extrusionOk="0">
                  <a:moveTo>
                    <a:pt x="1660" y="0"/>
                  </a:moveTo>
                  <a:cubicBezTo>
                    <a:pt x="1767" y="696"/>
                    <a:pt x="1446" y="1445"/>
                    <a:pt x="1125" y="2195"/>
                  </a:cubicBezTo>
                  <a:cubicBezTo>
                    <a:pt x="750" y="2944"/>
                    <a:pt x="322" y="3694"/>
                    <a:pt x="108" y="4604"/>
                  </a:cubicBezTo>
                  <a:cubicBezTo>
                    <a:pt x="54" y="4818"/>
                    <a:pt x="1" y="5085"/>
                    <a:pt x="1" y="5353"/>
                  </a:cubicBezTo>
                  <a:cubicBezTo>
                    <a:pt x="1" y="5567"/>
                    <a:pt x="54" y="5781"/>
                    <a:pt x="54" y="5995"/>
                  </a:cubicBezTo>
                  <a:cubicBezTo>
                    <a:pt x="108" y="6477"/>
                    <a:pt x="161" y="6906"/>
                    <a:pt x="268" y="7334"/>
                  </a:cubicBezTo>
                  <a:cubicBezTo>
                    <a:pt x="429" y="8190"/>
                    <a:pt x="697" y="9047"/>
                    <a:pt x="1232" y="9850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3"/>
            <p:cNvSpPr/>
            <p:nvPr/>
          </p:nvSpPr>
          <p:spPr>
            <a:xfrm>
              <a:off x="2925701" y="1758825"/>
              <a:ext cx="33867" cy="16014"/>
            </a:xfrm>
            <a:custGeom>
              <a:avLst/>
              <a:gdLst/>
              <a:ahLst/>
              <a:cxnLst/>
              <a:rect l="l" t="t" r="r" b="b"/>
              <a:pathLst>
                <a:path w="1178" h="557" extrusionOk="0">
                  <a:moveTo>
                    <a:pt x="1006" y="1"/>
                  </a:moveTo>
                  <a:cubicBezTo>
                    <a:pt x="992" y="1"/>
                    <a:pt x="978" y="4"/>
                    <a:pt x="964" y="11"/>
                  </a:cubicBezTo>
                  <a:lnTo>
                    <a:pt x="161" y="11"/>
                  </a:lnTo>
                  <a:cubicBezTo>
                    <a:pt x="54" y="11"/>
                    <a:pt x="0" y="118"/>
                    <a:pt x="0" y="225"/>
                  </a:cubicBezTo>
                  <a:cubicBezTo>
                    <a:pt x="0" y="332"/>
                    <a:pt x="54" y="439"/>
                    <a:pt x="161" y="439"/>
                  </a:cubicBezTo>
                  <a:lnTo>
                    <a:pt x="910" y="546"/>
                  </a:lnTo>
                  <a:cubicBezTo>
                    <a:pt x="924" y="554"/>
                    <a:pt x="939" y="557"/>
                    <a:pt x="953" y="557"/>
                  </a:cubicBezTo>
                  <a:cubicBezTo>
                    <a:pt x="1045" y="557"/>
                    <a:pt x="1131" y="418"/>
                    <a:pt x="1178" y="279"/>
                  </a:cubicBezTo>
                  <a:cubicBezTo>
                    <a:pt x="1178" y="140"/>
                    <a:pt x="1098" y="1"/>
                    <a:pt x="1006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3"/>
            <p:cNvSpPr/>
            <p:nvPr/>
          </p:nvSpPr>
          <p:spPr>
            <a:xfrm>
              <a:off x="2919520" y="1781796"/>
              <a:ext cx="35449" cy="20844"/>
            </a:xfrm>
            <a:custGeom>
              <a:avLst/>
              <a:gdLst/>
              <a:ahLst/>
              <a:cxnLst/>
              <a:rect l="l" t="t" r="r" b="b"/>
              <a:pathLst>
                <a:path w="1233" h="725" extrusionOk="0">
                  <a:moveTo>
                    <a:pt x="264" y="1"/>
                  </a:moveTo>
                  <a:cubicBezTo>
                    <a:pt x="178" y="1"/>
                    <a:pt x="98" y="88"/>
                    <a:pt x="55" y="176"/>
                  </a:cubicBezTo>
                  <a:cubicBezTo>
                    <a:pt x="1" y="283"/>
                    <a:pt x="55" y="390"/>
                    <a:pt x="162" y="443"/>
                  </a:cubicBezTo>
                  <a:lnTo>
                    <a:pt x="911" y="711"/>
                  </a:lnTo>
                  <a:cubicBezTo>
                    <a:pt x="930" y="720"/>
                    <a:pt x="949" y="725"/>
                    <a:pt x="968" y="725"/>
                  </a:cubicBezTo>
                  <a:cubicBezTo>
                    <a:pt x="1054" y="725"/>
                    <a:pt x="1135" y="629"/>
                    <a:pt x="1179" y="497"/>
                  </a:cubicBezTo>
                  <a:cubicBezTo>
                    <a:pt x="1232" y="390"/>
                    <a:pt x="1179" y="229"/>
                    <a:pt x="1072" y="176"/>
                  </a:cubicBezTo>
                  <a:lnTo>
                    <a:pt x="322" y="15"/>
                  </a:lnTo>
                  <a:cubicBezTo>
                    <a:pt x="303" y="5"/>
                    <a:pt x="283" y="1"/>
                    <a:pt x="264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3"/>
            <p:cNvSpPr/>
            <p:nvPr/>
          </p:nvSpPr>
          <p:spPr>
            <a:xfrm>
              <a:off x="2910291" y="1801835"/>
              <a:ext cx="35449" cy="28520"/>
            </a:xfrm>
            <a:custGeom>
              <a:avLst/>
              <a:gdLst/>
              <a:ahLst/>
              <a:cxnLst/>
              <a:rect l="l" t="t" r="r" b="b"/>
              <a:pathLst>
                <a:path w="1233" h="992" extrusionOk="0">
                  <a:moveTo>
                    <a:pt x="319" y="0"/>
                  </a:moveTo>
                  <a:cubicBezTo>
                    <a:pt x="231" y="0"/>
                    <a:pt x="142" y="96"/>
                    <a:pt x="54" y="228"/>
                  </a:cubicBezTo>
                  <a:cubicBezTo>
                    <a:pt x="1" y="442"/>
                    <a:pt x="1" y="603"/>
                    <a:pt x="108" y="656"/>
                  </a:cubicBezTo>
                  <a:lnTo>
                    <a:pt x="804" y="978"/>
                  </a:lnTo>
                  <a:cubicBezTo>
                    <a:pt x="822" y="987"/>
                    <a:pt x="841" y="991"/>
                    <a:pt x="859" y="991"/>
                  </a:cubicBezTo>
                  <a:cubicBezTo>
                    <a:pt x="948" y="991"/>
                    <a:pt x="1036" y="887"/>
                    <a:pt x="1125" y="710"/>
                  </a:cubicBezTo>
                  <a:cubicBezTo>
                    <a:pt x="1232" y="549"/>
                    <a:pt x="1232" y="335"/>
                    <a:pt x="1125" y="282"/>
                  </a:cubicBezTo>
                  <a:lnTo>
                    <a:pt x="376" y="14"/>
                  </a:lnTo>
                  <a:cubicBezTo>
                    <a:pt x="357" y="5"/>
                    <a:pt x="338" y="0"/>
                    <a:pt x="319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3"/>
            <p:cNvSpPr/>
            <p:nvPr/>
          </p:nvSpPr>
          <p:spPr>
            <a:xfrm>
              <a:off x="2899539" y="1827796"/>
              <a:ext cx="33867" cy="23690"/>
            </a:xfrm>
            <a:custGeom>
              <a:avLst/>
              <a:gdLst/>
              <a:ahLst/>
              <a:cxnLst/>
              <a:rect l="l" t="t" r="r" b="b"/>
              <a:pathLst>
                <a:path w="1178" h="824" extrusionOk="0">
                  <a:moveTo>
                    <a:pt x="259" y="0"/>
                  </a:moveTo>
                  <a:cubicBezTo>
                    <a:pt x="189" y="0"/>
                    <a:pt x="93" y="50"/>
                    <a:pt x="54" y="128"/>
                  </a:cubicBezTo>
                  <a:cubicBezTo>
                    <a:pt x="0" y="289"/>
                    <a:pt x="0" y="396"/>
                    <a:pt x="107" y="449"/>
                  </a:cubicBezTo>
                  <a:lnTo>
                    <a:pt x="803" y="824"/>
                  </a:lnTo>
                  <a:cubicBezTo>
                    <a:pt x="910" y="824"/>
                    <a:pt x="1071" y="770"/>
                    <a:pt x="1124" y="663"/>
                  </a:cubicBezTo>
                  <a:cubicBezTo>
                    <a:pt x="1178" y="556"/>
                    <a:pt x="1124" y="396"/>
                    <a:pt x="1071" y="342"/>
                  </a:cubicBezTo>
                  <a:lnTo>
                    <a:pt x="321" y="21"/>
                  </a:lnTo>
                  <a:cubicBezTo>
                    <a:pt x="307" y="7"/>
                    <a:pt x="285" y="0"/>
                    <a:pt x="259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3"/>
            <p:cNvSpPr/>
            <p:nvPr/>
          </p:nvSpPr>
          <p:spPr>
            <a:xfrm>
              <a:off x="2887205" y="1849531"/>
              <a:ext cx="35449" cy="26996"/>
            </a:xfrm>
            <a:custGeom>
              <a:avLst/>
              <a:gdLst/>
              <a:ahLst/>
              <a:cxnLst/>
              <a:rect l="l" t="t" r="r" b="b"/>
              <a:pathLst>
                <a:path w="1233" h="939" extrusionOk="0">
                  <a:moveTo>
                    <a:pt x="368" y="1"/>
                  </a:moveTo>
                  <a:cubicBezTo>
                    <a:pt x="268" y="1"/>
                    <a:pt x="152" y="96"/>
                    <a:pt x="108" y="229"/>
                  </a:cubicBezTo>
                  <a:cubicBezTo>
                    <a:pt x="1" y="443"/>
                    <a:pt x="54" y="603"/>
                    <a:pt x="161" y="657"/>
                  </a:cubicBezTo>
                  <a:lnTo>
                    <a:pt x="857" y="924"/>
                  </a:lnTo>
                  <a:cubicBezTo>
                    <a:pt x="876" y="934"/>
                    <a:pt x="897" y="938"/>
                    <a:pt x="918" y="938"/>
                  </a:cubicBezTo>
                  <a:cubicBezTo>
                    <a:pt x="1018" y="938"/>
                    <a:pt x="1134" y="843"/>
                    <a:pt x="1179" y="710"/>
                  </a:cubicBezTo>
                  <a:cubicBezTo>
                    <a:pt x="1232" y="550"/>
                    <a:pt x="1232" y="336"/>
                    <a:pt x="1125" y="336"/>
                  </a:cubicBezTo>
                  <a:lnTo>
                    <a:pt x="429" y="14"/>
                  </a:lnTo>
                  <a:cubicBezTo>
                    <a:pt x="410" y="5"/>
                    <a:pt x="389" y="1"/>
                    <a:pt x="368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33"/>
            <p:cNvSpPr/>
            <p:nvPr/>
          </p:nvSpPr>
          <p:spPr>
            <a:xfrm>
              <a:off x="2879529" y="1877246"/>
              <a:ext cx="35420" cy="19291"/>
            </a:xfrm>
            <a:custGeom>
              <a:avLst/>
              <a:gdLst/>
              <a:ahLst/>
              <a:cxnLst/>
              <a:rect l="l" t="t" r="r" b="b"/>
              <a:pathLst>
                <a:path w="1232" h="671" extrusionOk="0">
                  <a:moveTo>
                    <a:pt x="265" y="0"/>
                  </a:moveTo>
                  <a:cubicBezTo>
                    <a:pt x="178" y="0"/>
                    <a:pt x="98" y="96"/>
                    <a:pt x="54" y="228"/>
                  </a:cubicBezTo>
                  <a:cubicBezTo>
                    <a:pt x="0" y="389"/>
                    <a:pt x="54" y="549"/>
                    <a:pt x="161" y="549"/>
                  </a:cubicBezTo>
                  <a:lnTo>
                    <a:pt x="964" y="656"/>
                  </a:lnTo>
                  <a:cubicBezTo>
                    <a:pt x="983" y="666"/>
                    <a:pt x="1003" y="671"/>
                    <a:pt x="1022" y="671"/>
                  </a:cubicBezTo>
                  <a:cubicBezTo>
                    <a:pt x="1106" y="671"/>
                    <a:pt x="1178" y="583"/>
                    <a:pt x="1178" y="496"/>
                  </a:cubicBezTo>
                  <a:cubicBezTo>
                    <a:pt x="1231" y="389"/>
                    <a:pt x="1178" y="282"/>
                    <a:pt x="1071" y="228"/>
                  </a:cubicBezTo>
                  <a:lnTo>
                    <a:pt x="321" y="14"/>
                  </a:lnTo>
                  <a:cubicBezTo>
                    <a:pt x="302" y="5"/>
                    <a:pt x="283" y="0"/>
                    <a:pt x="265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33"/>
            <p:cNvSpPr/>
            <p:nvPr/>
          </p:nvSpPr>
          <p:spPr>
            <a:xfrm>
              <a:off x="2884129" y="1955705"/>
              <a:ext cx="35420" cy="19320"/>
            </a:xfrm>
            <a:custGeom>
              <a:avLst/>
              <a:gdLst/>
              <a:ahLst/>
              <a:cxnLst/>
              <a:rect l="l" t="t" r="r" b="b"/>
              <a:pathLst>
                <a:path w="1232" h="672" extrusionOk="0">
                  <a:moveTo>
                    <a:pt x="1023" y="1"/>
                  </a:moveTo>
                  <a:cubicBezTo>
                    <a:pt x="1004" y="1"/>
                    <a:pt x="984" y="5"/>
                    <a:pt x="964" y="15"/>
                  </a:cubicBezTo>
                  <a:lnTo>
                    <a:pt x="161" y="176"/>
                  </a:lnTo>
                  <a:cubicBezTo>
                    <a:pt x="54" y="176"/>
                    <a:pt x="1" y="283"/>
                    <a:pt x="54" y="443"/>
                  </a:cubicBezTo>
                  <a:cubicBezTo>
                    <a:pt x="54" y="576"/>
                    <a:pt x="163" y="671"/>
                    <a:pt x="261" y="671"/>
                  </a:cubicBezTo>
                  <a:cubicBezTo>
                    <a:pt x="282" y="671"/>
                    <a:pt x="303" y="667"/>
                    <a:pt x="322" y="657"/>
                  </a:cubicBezTo>
                  <a:lnTo>
                    <a:pt x="1071" y="497"/>
                  </a:lnTo>
                  <a:cubicBezTo>
                    <a:pt x="1178" y="443"/>
                    <a:pt x="1232" y="336"/>
                    <a:pt x="1178" y="176"/>
                  </a:cubicBezTo>
                  <a:cubicBezTo>
                    <a:pt x="1178" y="88"/>
                    <a:pt x="1107" y="1"/>
                    <a:pt x="1023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3"/>
            <p:cNvSpPr/>
            <p:nvPr/>
          </p:nvSpPr>
          <p:spPr>
            <a:xfrm>
              <a:off x="2891834" y="1979223"/>
              <a:ext cx="33896" cy="21965"/>
            </a:xfrm>
            <a:custGeom>
              <a:avLst/>
              <a:gdLst/>
              <a:ahLst/>
              <a:cxnLst/>
              <a:rect l="l" t="t" r="r" b="b"/>
              <a:pathLst>
                <a:path w="1179" h="764" extrusionOk="0">
                  <a:moveTo>
                    <a:pt x="910" y="0"/>
                  </a:moveTo>
                  <a:lnTo>
                    <a:pt x="161" y="268"/>
                  </a:lnTo>
                  <a:cubicBezTo>
                    <a:pt x="54" y="268"/>
                    <a:pt x="0" y="428"/>
                    <a:pt x="54" y="589"/>
                  </a:cubicBezTo>
                  <a:cubicBezTo>
                    <a:pt x="98" y="676"/>
                    <a:pt x="177" y="764"/>
                    <a:pt x="263" y="764"/>
                  </a:cubicBezTo>
                  <a:cubicBezTo>
                    <a:pt x="282" y="764"/>
                    <a:pt x="302" y="759"/>
                    <a:pt x="322" y="750"/>
                  </a:cubicBezTo>
                  <a:lnTo>
                    <a:pt x="1071" y="482"/>
                  </a:lnTo>
                  <a:cubicBezTo>
                    <a:pt x="1125" y="428"/>
                    <a:pt x="1178" y="321"/>
                    <a:pt x="1125" y="214"/>
                  </a:cubicBezTo>
                  <a:cubicBezTo>
                    <a:pt x="1125" y="54"/>
                    <a:pt x="1018" y="0"/>
                    <a:pt x="910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33"/>
            <p:cNvSpPr/>
            <p:nvPr/>
          </p:nvSpPr>
          <p:spPr>
            <a:xfrm>
              <a:off x="2877976" y="1903811"/>
              <a:ext cx="33896" cy="20010"/>
            </a:xfrm>
            <a:custGeom>
              <a:avLst/>
              <a:gdLst/>
              <a:ahLst/>
              <a:cxnLst/>
              <a:rect l="l" t="t" r="r" b="b"/>
              <a:pathLst>
                <a:path w="1179" h="696" extrusionOk="0">
                  <a:moveTo>
                    <a:pt x="215" y="0"/>
                  </a:moveTo>
                  <a:cubicBezTo>
                    <a:pt x="108" y="0"/>
                    <a:pt x="1" y="161"/>
                    <a:pt x="1" y="375"/>
                  </a:cubicBezTo>
                  <a:cubicBezTo>
                    <a:pt x="1" y="535"/>
                    <a:pt x="108" y="696"/>
                    <a:pt x="215" y="696"/>
                  </a:cubicBezTo>
                  <a:lnTo>
                    <a:pt x="1018" y="642"/>
                  </a:lnTo>
                  <a:cubicBezTo>
                    <a:pt x="1125" y="642"/>
                    <a:pt x="1178" y="482"/>
                    <a:pt x="1178" y="321"/>
                  </a:cubicBezTo>
                  <a:cubicBezTo>
                    <a:pt x="1178" y="161"/>
                    <a:pt x="1071" y="0"/>
                    <a:pt x="964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33"/>
            <p:cNvSpPr/>
            <p:nvPr/>
          </p:nvSpPr>
          <p:spPr>
            <a:xfrm>
              <a:off x="2879529" y="1928421"/>
              <a:ext cx="35420" cy="23115"/>
            </a:xfrm>
            <a:custGeom>
              <a:avLst/>
              <a:gdLst/>
              <a:ahLst/>
              <a:cxnLst/>
              <a:rect l="l" t="t" r="r" b="b"/>
              <a:pathLst>
                <a:path w="1232" h="804" extrusionOk="0">
                  <a:moveTo>
                    <a:pt x="964" y="1"/>
                  </a:moveTo>
                  <a:lnTo>
                    <a:pt x="161" y="54"/>
                  </a:lnTo>
                  <a:cubicBezTo>
                    <a:pt x="107" y="54"/>
                    <a:pt x="0" y="268"/>
                    <a:pt x="54" y="482"/>
                  </a:cubicBezTo>
                  <a:cubicBezTo>
                    <a:pt x="54" y="643"/>
                    <a:pt x="161" y="804"/>
                    <a:pt x="268" y="804"/>
                  </a:cubicBezTo>
                  <a:lnTo>
                    <a:pt x="1071" y="696"/>
                  </a:lnTo>
                  <a:cubicBezTo>
                    <a:pt x="1178" y="643"/>
                    <a:pt x="1231" y="482"/>
                    <a:pt x="1178" y="322"/>
                  </a:cubicBezTo>
                  <a:cubicBezTo>
                    <a:pt x="1178" y="108"/>
                    <a:pt x="1071" y="1"/>
                    <a:pt x="964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3"/>
            <p:cNvSpPr/>
            <p:nvPr/>
          </p:nvSpPr>
          <p:spPr>
            <a:xfrm>
              <a:off x="2901062" y="2000354"/>
              <a:ext cx="35420" cy="28549"/>
            </a:xfrm>
            <a:custGeom>
              <a:avLst/>
              <a:gdLst/>
              <a:ahLst/>
              <a:cxnLst/>
              <a:rect l="l" t="t" r="r" b="b"/>
              <a:pathLst>
                <a:path w="1232" h="993" extrusionOk="0">
                  <a:moveTo>
                    <a:pt x="894" y="1"/>
                  </a:moveTo>
                  <a:cubicBezTo>
                    <a:pt x="879" y="1"/>
                    <a:pt x="867" y="5"/>
                    <a:pt x="857" y="15"/>
                  </a:cubicBezTo>
                  <a:lnTo>
                    <a:pt x="108" y="282"/>
                  </a:lnTo>
                  <a:cubicBezTo>
                    <a:pt x="1" y="336"/>
                    <a:pt x="1" y="550"/>
                    <a:pt x="108" y="764"/>
                  </a:cubicBezTo>
                  <a:cubicBezTo>
                    <a:pt x="196" y="896"/>
                    <a:pt x="320" y="992"/>
                    <a:pt x="421" y="992"/>
                  </a:cubicBezTo>
                  <a:cubicBezTo>
                    <a:pt x="443" y="992"/>
                    <a:pt x="463" y="988"/>
                    <a:pt x="482" y="978"/>
                  </a:cubicBezTo>
                  <a:lnTo>
                    <a:pt x="1125" y="603"/>
                  </a:lnTo>
                  <a:cubicBezTo>
                    <a:pt x="1232" y="550"/>
                    <a:pt x="1232" y="389"/>
                    <a:pt x="1125" y="229"/>
                  </a:cubicBezTo>
                  <a:cubicBezTo>
                    <a:pt x="1081" y="97"/>
                    <a:pt x="964" y="1"/>
                    <a:pt x="894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3"/>
            <p:cNvSpPr/>
            <p:nvPr/>
          </p:nvSpPr>
          <p:spPr>
            <a:xfrm>
              <a:off x="2522454" y="2730259"/>
              <a:ext cx="87774" cy="89297"/>
            </a:xfrm>
            <a:custGeom>
              <a:avLst/>
              <a:gdLst/>
              <a:ahLst/>
              <a:cxnLst/>
              <a:rect l="l" t="t" r="r" b="b"/>
              <a:pathLst>
                <a:path w="3053" h="3106" extrusionOk="0">
                  <a:moveTo>
                    <a:pt x="2463" y="0"/>
                  </a:moveTo>
                  <a:cubicBezTo>
                    <a:pt x="1767" y="857"/>
                    <a:pt x="697" y="1606"/>
                    <a:pt x="1" y="2677"/>
                  </a:cubicBezTo>
                  <a:lnTo>
                    <a:pt x="643" y="3105"/>
                  </a:lnTo>
                  <a:cubicBezTo>
                    <a:pt x="1286" y="2195"/>
                    <a:pt x="2249" y="1499"/>
                    <a:pt x="3052" y="482"/>
                  </a:cubicBezTo>
                  <a:lnTo>
                    <a:pt x="2463" y="0"/>
                  </a:ln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3"/>
            <p:cNvSpPr/>
            <p:nvPr/>
          </p:nvSpPr>
          <p:spPr>
            <a:xfrm>
              <a:off x="2522454" y="2730259"/>
              <a:ext cx="70840" cy="76964"/>
            </a:xfrm>
            <a:custGeom>
              <a:avLst/>
              <a:gdLst/>
              <a:ahLst/>
              <a:cxnLst/>
              <a:rect l="l" t="t" r="r" b="b"/>
              <a:pathLst>
                <a:path w="2464" h="2677" fill="none" extrusionOk="0">
                  <a:moveTo>
                    <a:pt x="2463" y="0"/>
                  </a:moveTo>
                  <a:cubicBezTo>
                    <a:pt x="1767" y="857"/>
                    <a:pt x="697" y="1606"/>
                    <a:pt x="1" y="2677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3"/>
            <p:cNvSpPr/>
            <p:nvPr/>
          </p:nvSpPr>
          <p:spPr>
            <a:xfrm>
              <a:off x="2540940" y="2744116"/>
              <a:ext cx="69288" cy="75440"/>
            </a:xfrm>
            <a:custGeom>
              <a:avLst/>
              <a:gdLst/>
              <a:ahLst/>
              <a:cxnLst/>
              <a:rect l="l" t="t" r="r" b="b"/>
              <a:pathLst>
                <a:path w="2410" h="2624" fill="none" extrusionOk="0">
                  <a:moveTo>
                    <a:pt x="0" y="2623"/>
                  </a:moveTo>
                  <a:cubicBezTo>
                    <a:pt x="643" y="1713"/>
                    <a:pt x="1606" y="1017"/>
                    <a:pt x="2409" y="0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3"/>
            <p:cNvSpPr/>
            <p:nvPr/>
          </p:nvSpPr>
          <p:spPr>
            <a:xfrm>
              <a:off x="2525530" y="2795406"/>
              <a:ext cx="24667" cy="20671"/>
            </a:xfrm>
            <a:custGeom>
              <a:avLst/>
              <a:gdLst/>
              <a:ahLst/>
              <a:cxnLst/>
              <a:rect l="l" t="t" r="r" b="b"/>
              <a:pathLst>
                <a:path w="858" h="719" extrusionOk="0">
                  <a:moveTo>
                    <a:pt x="193" y="1"/>
                  </a:moveTo>
                  <a:cubicBezTo>
                    <a:pt x="136" y="1"/>
                    <a:pt x="86" y="27"/>
                    <a:pt x="55" y="90"/>
                  </a:cubicBezTo>
                  <a:cubicBezTo>
                    <a:pt x="1" y="197"/>
                    <a:pt x="1" y="304"/>
                    <a:pt x="55" y="357"/>
                  </a:cubicBezTo>
                  <a:lnTo>
                    <a:pt x="590" y="679"/>
                  </a:lnTo>
                  <a:cubicBezTo>
                    <a:pt x="617" y="705"/>
                    <a:pt x="657" y="719"/>
                    <a:pt x="697" y="719"/>
                  </a:cubicBezTo>
                  <a:cubicBezTo>
                    <a:pt x="737" y="719"/>
                    <a:pt x="777" y="705"/>
                    <a:pt x="804" y="679"/>
                  </a:cubicBezTo>
                  <a:cubicBezTo>
                    <a:pt x="857" y="571"/>
                    <a:pt x="857" y="464"/>
                    <a:pt x="804" y="411"/>
                  </a:cubicBezTo>
                  <a:lnTo>
                    <a:pt x="322" y="36"/>
                  </a:lnTo>
                  <a:cubicBezTo>
                    <a:pt x="278" y="14"/>
                    <a:pt x="233" y="1"/>
                    <a:pt x="193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3"/>
            <p:cNvSpPr/>
            <p:nvPr/>
          </p:nvSpPr>
          <p:spPr>
            <a:xfrm>
              <a:off x="2537864" y="2781434"/>
              <a:ext cx="23115" cy="21821"/>
            </a:xfrm>
            <a:custGeom>
              <a:avLst/>
              <a:gdLst/>
              <a:ahLst/>
              <a:cxnLst/>
              <a:rect l="l" t="t" r="r" b="b"/>
              <a:pathLst>
                <a:path w="804" h="759" extrusionOk="0">
                  <a:moveTo>
                    <a:pt x="208" y="0"/>
                  </a:moveTo>
                  <a:cubicBezTo>
                    <a:pt x="161" y="0"/>
                    <a:pt x="107" y="14"/>
                    <a:pt x="54" y="40"/>
                  </a:cubicBezTo>
                  <a:cubicBezTo>
                    <a:pt x="0" y="147"/>
                    <a:pt x="0" y="254"/>
                    <a:pt x="54" y="308"/>
                  </a:cubicBezTo>
                  <a:lnTo>
                    <a:pt x="536" y="736"/>
                  </a:lnTo>
                  <a:cubicBezTo>
                    <a:pt x="551" y="752"/>
                    <a:pt x="571" y="758"/>
                    <a:pt x="594" y="758"/>
                  </a:cubicBezTo>
                  <a:cubicBezTo>
                    <a:pt x="647" y="758"/>
                    <a:pt x="712" y="721"/>
                    <a:pt x="750" y="683"/>
                  </a:cubicBezTo>
                  <a:cubicBezTo>
                    <a:pt x="803" y="629"/>
                    <a:pt x="803" y="522"/>
                    <a:pt x="750" y="469"/>
                  </a:cubicBezTo>
                  <a:lnTo>
                    <a:pt x="321" y="40"/>
                  </a:lnTo>
                  <a:cubicBezTo>
                    <a:pt x="295" y="14"/>
                    <a:pt x="254" y="0"/>
                    <a:pt x="208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3"/>
            <p:cNvSpPr/>
            <p:nvPr/>
          </p:nvSpPr>
          <p:spPr>
            <a:xfrm>
              <a:off x="2548616" y="2766599"/>
              <a:ext cx="27744" cy="25386"/>
            </a:xfrm>
            <a:custGeom>
              <a:avLst/>
              <a:gdLst/>
              <a:ahLst/>
              <a:cxnLst/>
              <a:rect l="l" t="t" r="r" b="b"/>
              <a:pathLst>
                <a:path w="965" h="883" extrusionOk="0">
                  <a:moveTo>
                    <a:pt x="376" y="0"/>
                  </a:moveTo>
                  <a:cubicBezTo>
                    <a:pt x="318" y="0"/>
                    <a:pt x="240" y="50"/>
                    <a:pt x="162" y="128"/>
                  </a:cubicBezTo>
                  <a:cubicBezTo>
                    <a:pt x="54" y="235"/>
                    <a:pt x="1" y="342"/>
                    <a:pt x="54" y="396"/>
                  </a:cubicBezTo>
                  <a:lnTo>
                    <a:pt x="536" y="824"/>
                  </a:lnTo>
                  <a:cubicBezTo>
                    <a:pt x="557" y="865"/>
                    <a:pt x="585" y="882"/>
                    <a:pt x="618" y="882"/>
                  </a:cubicBezTo>
                  <a:cubicBezTo>
                    <a:pt x="672" y="882"/>
                    <a:pt x="738" y="837"/>
                    <a:pt x="804" y="770"/>
                  </a:cubicBezTo>
                  <a:cubicBezTo>
                    <a:pt x="911" y="663"/>
                    <a:pt x="965" y="556"/>
                    <a:pt x="857" y="503"/>
                  </a:cubicBezTo>
                  <a:lnTo>
                    <a:pt x="429" y="21"/>
                  </a:lnTo>
                  <a:cubicBezTo>
                    <a:pt x="415" y="7"/>
                    <a:pt x="397" y="0"/>
                    <a:pt x="376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3"/>
            <p:cNvSpPr/>
            <p:nvPr/>
          </p:nvSpPr>
          <p:spPr>
            <a:xfrm>
              <a:off x="2564026" y="2755271"/>
              <a:ext cx="23115" cy="22339"/>
            </a:xfrm>
            <a:custGeom>
              <a:avLst/>
              <a:gdLst/>
              <a:ahLst/>
              <a:cxnLst/>
              <a:rect l="l" t="t" r="r" b="b"/>
              <a:pathLst>
                <a:path w="804" h="777" extrusionOk="0">
                  <a:moveTo>
                    <a:pt x="188" y="0"/>
                  </a:moveTo>
                  <a:cubicBezTo>
                    <a:pt x="147" y="0"/>
                    <a:pt x="107" y="14"/>
                    <a:pt x="54" y="40"/>
                  </a:cubicBezTo>
                  <a:cubicBezTo>
                    <a:pt x="0" y="147"/>
                    <a:pt x="0" y="254"/>
                    <a:pt x="54" y="308"/>
                  </a:cubicBezTo>
                  <a:lnTo>
                    <a:pt x="482" y="736"/>
                  </a:lnTo>
                  <a:cubicBezTo>
                    <a:pt x="509" y="763"/>
                    <a:pt x="549" y="776"/>
                    <a:pt x="589" y="776"/>
                  </a:cubicBezTo>
                  <a:cubicBezTo>
                    <a:pt x="629" y="776"/>
                    <a:pt x="669" y="763"/>
                    <a:pt x="696" y="736"/>
                  </a:cubicBezTo>
                  <a:cubicBezTo>
                    <a:pt x="803" y="683"/>
                    <a:pt x="803" y="576"/>
                    <a:pt x="750" y="522"/>
                  </a:cubicBezTo>
                  <a:lnTo>
                    <a:pt x="321" y="40"/>
                  </a:lnTo>
                  <a:cubicBezTo>
                    <a:pt x="268" y="14"/>
                    <a:pt x="228" y="0"/>
                    <a:pt x="188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3"/>
            <p:cNvSpPr/>
            <p:nvPr/>
          </p:nvSpPr>
          <p:spPr>
            <a:xfrm>
              <a:off x="2574779" y="2741931"/>
              <a:ext cx="26191" cy="24351"/>
            </a:xfrm>
            <a:custGeom>
              <a:avLst/>
              <a:gdLst/>
              <a:ahLst/>
              <a:cxnLst/>
              <a:rect l="l" t="t" r="r" b="b"/>
              <a:pathLst>
                <a:path w="911" h="847" extrusionOk="0">
                  <a:moveTo>
                    <a:pt x="316" y="0"/>
                  </a:moveTo>
                  <a:cubicBezTo>
                    <a:pt x="259" y="0"/>
                    <a:pt x="184" y="38"/>
                    <a:pt x="108" y="76"/>
                  </a:cubicBezTo>
                  <a:cubicBezTo>
                    <a:pt x="55" y="183"/>
                    <a:pt x="1" y="290"/>
                    <a:pt x="55" y="344"/>
                  </a:cubicBezTo>
                  <a:lnTo>
                    <a:pt x="536" y="826"/>
                  </a:lnTo>
                  <a:cubicBezTo>
                    <a:pt x="551" y="840"/>
                    <a:pt x="569" y="847"/>
                    <a:pt x="590" y="847"/>
                  </a:cubicBezTo>
                  <a:cubicBezTo>
                    <a:pt x="647" y="847"/>
                    <a:pt x="726" y="797"/>
                    <a:pt x="804" y="718"/>
                  </a:cubicBezTo>
                  <a:cubicBezTo>
                    <a:pt x="911" y="665"/>
                    <a:pt x="911" y="504"/>
                    <a:pt x="857" y="451"/>
                  </a:cubicBezTo>
                  <a:lnTo>
                    <a:pt x="376" y="23"/>
                  </a:lnTo>
                  <a:cubicBezTo>
                    <a:pt x="360" y="7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3"/>
            <p:cNvSpPr/>
            <p:nvPr/>
          </p:nvSpPr>
          <p:spPr>
            <a:xfrm>
              <a:off x="2588636" y="2729626"/>
              <a:ext cx="23115" cy="21678"/>
            </a:xfrm>
            <a:custGeom>
              <a:avLst/>
              <a:gdLst/>
              <a:ahLst/>
              <a:cxnLst/>
              <a:rect l="l" t="t" r="r" b="b"/>
              <a:pathLst>
                <a:path w="804" h="754" extrusionOk="0">
                  <a:moveTo>
                    <a:pt x="210" y="0"/>
                  </a:moveTo>
                  <a:cubicBezTo>
                    <a:pt x="157" y="0"/>
                    <a:pt x="92" y="38"/>
                    <a:pt x="54" y="76"/>
                  </a:cubicBezTo>
                  <a:cubicBezTo>
                    <a:pt x="1" y="129"/>
                    <a:pt x="1" y="236"/>
                    <a:pt x="54" y="290"/>
                  </a:cubicBezTo>
                  <a:lnTo>
                    <a:pt x="536" y="718"/>
                  </a:lnTo>
                  <a:cubicBezTo>
                    <a:pt x="558" y="740"/>
                    <a:pt x="590" y="753"/>
                    <a:pt x="623" y="753"/>
                  </a:cubicBezTo>
                  <a:cubicBezTo>
                    <a:pt x="669" y="753"/>
                    <a:pt x="719" y="727"/>
                    <a:pt x="750" y="665"/>
                  </a:cubicBezTo>
                  <a:cubicBezTo>
                    <a:pt x="804" y="611"/>
                    <a:pt x="804" y="451"/>
                    <a:pt x="750" y="451"/>
                  </a:cubicBezTo>
                  <a:lnTo>
                    <a:pt x="268" y="22"/>
                  </a:lnTo>
                  <a:cubicBezTo>
                    <a:pt x="253" y="7"/>
                    <a:pt x="232" y="0"/>
                    <a:pt x="210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3"/>
            <p:cNvSpPr/>
            <p:nvPr/>
          </p:nvSpPr>
          <p:spPr>
            <a:xfrm>
              <a:off x="2407051" y="2676381"/>
              <a:ext cx="101603" cy="57759"/>
            </a:xfrm>
            <a:custGeom>
              <a:avLst/>
              <a:gdLst/>
              <a:ahLst/>
              <a:cxnLst/>
              <a:rect l="l" t="t" r="r" b="b"/>
              <a:pathLst>
                <a:path w="3534" h="2009" extrusionOk="0">
                  <a:moveTo>
                    <a:pt x="0" y="1"/>
                  </a:moveTo>
                  <a:lnTo>
                    <a:pt x="0" y="804"/>
                  </a:lnTo>
                  <a:cubicBezTo>
                    <a:pt x="428" y="804"/>
                    <a:pt x="964" y="1178"/>
                    <a:pt x="1445" y="1500"/>
                  </a:cubicBezTo>
                  <a:cubicBezTo>
                    <a:pt x="1767" y="1660"/>
                    <a:pt x="2034" y="1821"/>
                    <a:pt x="2355" y="1928"/>
                  </a:cubicBezTo>
                  <a:cubicBezTo>
                    <a:pt x="2543" y="1981"/>
                    <a:pt x="2744" y="2008"/>
                    <a:pt x="2944" y="2008"/>
                  </a:cubicBezTo>
                  <a:cubicBezTo>
                    <a:pt x="3145" y="2008"/>
                    <a:pt x="3346" y="1981"/>
                    <a:pt x="3533" y="1928"/>
                  </a:cubicBezTo>
                  <a:lnTo>
                    <a:pt x="3265" y="1178"/>
                  </a:lnTo>
                  <a:cubicBezTo>
                    <a:pt x="3178" y="1216"/>
                    <a:pt x="3084" y="1233"/>
                    <a:pt x="2986" y="1233"/>
                  </a:cubicBezTo>
                  <a:cubicBezTo>
                    <a:pt x="2663" y="1233"/>
                    <a:pt x="2284" y="1050"/>
                    <a:pt x="1874" y="804"/>
                  </a:cubicBezTo>
                  <a:cubicBezTo>
                    <a:pt x="1606" y="643"/>
                    <a:pt x="1338" y="483"/>
                    <a:pt x="1071" y="322"/>
                  </a:cubicBezTo>
                  <a:cubicBezTo>
                    <a:pt x="750" y="161"/>
                    <a:pt x="428" y="1"/>
                    <a:pt x="0" y="1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3"/>
            <p:cNvSpPr/>
            <p:nvPr/>
          </p:nvSpPr>
          <p:spPr>
            <a:xfrm>
              <a:off x="2407051" y="2676381"/>
              <a:ext cx="93897" cy="38496"/>
            </a:xfrm>
            <a:custGeom>
              <a:avLst/>
              <a:gdLst/>
              <a:ahLst/>
              <a:cxnLst/>
              <a:rect l="l" t="t" r="r" b="b"/>
              <a:pathLst>
                <a:path w="3266" h="1339" fill="none" extrusionOk="0">
                  <a:moveTo>
                    <a:pt x="3265" y="1178"/>
                  </a:moveTo>
                  <a:cubicBezTo>
                    <a:pt x="2891" y="1339"/>
                    <a:pt x="2409" y="1125"/>
                    <a:pt x="1874" y="804"/>
                  </a:cubicBezTo>
                  <a:cubicBezTo>
                    <a:pt x="1606" y="643"/>
                    <a:pt x="1338" y="483"/>
                    <a:pt x="1071" y="322"/>
                  </a:cubicBezTo>
                  <a:cubicBezTo>
                    <a:pt x="750" y="161"/>
                    <a:pt x="428" y="1"/>
                    <a:pt x="0" y="1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3"/>
            <p:cNvSpPr/>
            <p:nvPr/>
          </p:nvSpPr>
          <p:spPr>
            <a:xfrm>
              <a:off x="2407051" y="2699467"/>
              <a:ext cx="101603" cy="35420"/>
            </a:xfrm>
            <a:custGeom>
              <a:avLst/>
              <a:gdLst/>
              <a:ahLst/>
              <a:cxnLst/>
              <a:rect l="l" t="t" r="r" b="b"/>
              <a:pathLst>
                <a:path w="3534" h="1232" fill="none" extrusionOk="0">
                  <a:moveTo>
                    <a:pt x="0" y="1"/>
                  </a:moveTo>
                  <a:cubicBezTo>
                    <a:pt x="428" y="1"/>
                    <a:pt x="964" y="375"/>
                    <a:pt x="1445" y="697"/>
                  </a:cubicBezTo>
                  <a:cubicBezTo>
                    <a:pt x="1767" y="857"/>
                    <a:pt x="2034" y="1018"/>
                    <a:pt x="2355" y="1125"/>
                  </a:cubicBezTo>
                  <a:cubicBezTo>
                    <a:pt x="2730" y="1232"/>
                    <a:pt x="3158" y="1232"/>
                    <a:pt x="3533" y="1125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3"/>
            <p:cNvSpPr/>
            <p:nvPr/>
          </p:nvSpPr>
          <p:spPr>
            <a:xfrm>
              <a:off x="2410127" y="2677301"/>
              <a:ext cx="15410" cy="25904"/>
            </a:xfrm>
            <a:custGeom>
              <a:avLst/>
              <a:gdLst/>
              <a:ahLst/>
              <a:cxnLst/>
              <a:rect l="l" t="t" r="r" b="b"/>
              <a:pathLst>
                <a:path w="536" h="901" extrusionOk="0">
                  <a:moveTo>
                    <a:pt x="230" y="0"/>
                  </a:moveTo>
                  <a:cubicBezTo>
                    <a:pt x="161" y="0"/>
                    <a:pt x="107" y="38"/>
                    <a:pt x="107" y="76"/>
                  </a:cubicBezTo>
                  <a:lnTo>
                    <a:pt x="0" y="718"/>
                  </a:lnTo>
                  <a:cubicBezTo>
                    <a:pt x="0" y="825"/>
                    <a:pt x="54" y="879"/>
                    <a:pt x="107" y="879"/>
                  </a:cubicBezTo>
                  <a:cubicBezTo>
                    <a:pt x="123" y="894"/>
                    <a:pt x="143" y="901"/>
                    <a:pt x="164" y="901"/>
                  </a:cubicBezTo>
                  <a:cubicBezTo>
                    <a:pt x="214" y="901"/>
                    <a:pt x="268" y="863"/>
                    <a:pt x="268" y="825"/>
                  </a:cubicBezTo>
                  <a:lnTo>
                    <a:pt x="535" y="183"/>
                  </a:lnTo>
                  <a:cubicBezTo>
                    <a:pt x="535" y="129"/>
                    <a:pt x="482" y="22"/>
                    <a:pt x="321" y="22"/>
                  </a:cubicBezTo>
                  <a:cubicBezTo>
                    <a:pt x="290" y="7"/>
                    <a:pt x="259" y="0"/>
                    <a:pt x="230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3"/>
            <p:cNvSpPr/>
            <p:nvPr/>
          </p:nvSpPr>
          <p:spPr>
            <a:xfrm>
              <a:off x="2423956" y="2684604"/>
              <a:ext cx="20039" cy="25156"/>
            </a:xfrm>
            <a:custGeom>
              <a:avLst/>
              <a:gdLst/>
              <a:ahLst/>
              <a:cxnLst/>
              <a:rect l="l" t="t" r="r" b="b"/>
              <a:pathLst>
                <a:path w="697" h="875" extrusionOk="0">
                  <a:moveTo>
                    <a:pt x="450" y="1"/>
                  </a:moveTo>
                  <a:cubicBezTo>
                    <a:pt x="403" y="1"/>
                    <a:pt x="353" y="27"/>
                    <a:pt x="322" y="89"/>
                  </a:cubicBezTo>
                  <a:lnTo>
                    <a:pt x="54" y="625"/>
                  </a:lnTo>
                  <a:cubicBezTo>
                    <a:pt x="1" y="732"/>
                    <a:pt x="54" y="785"/>
                    <a:pt x="108" y="839"/>
                  </a:cubicBezTo>
                  <a:cubicBezTo>
                    <a:pt x="152" y="861"/>
                    <a:pt x="187" y="874"/>
                    <a:pt x="217" y="874"/>
                  </a:cubicBezTo>
                  <a:cubicBezTo>
                    <a:pt x="259" y="874"/>
                    <a:pt x="291" y="848"/>
                    <a:pt x="322" y="785"/>
                  </a:cubicBezTo>
                  <a:lnTo>
                    <a:pt x="643" y="250"/>
                  </a:lnTo>
                  <a:cubicBezTo>
                    <a:pt x="697" y="197"/>
                    <a:pt x="643" y="89"/>
                    <a:pt x="536" y="36"/>
                  </a:cubicBezTo>
                  <a:cubicBezTo>
                    <a:pt x="514" y="14"/>
                    <a:pt x="483" y="1"/>
                    <a:pt x="450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3"/>
            <p:cNvSpPr/>
            <p:nvPr/>
          </p:nvSpPr>
          <p:spPr>
            <a:xfrm>
              <a:off x="2436290" y="2693689"/>
              <a:ext cx="26191" cy="26594"/>
            </a:xfrm>
            <a:custGeom>
              <a:avLst/>
              <a:gdLst/>
              <a:ahLst/>
              <a:cxnLst/>
              <a:rect l="l" t="t" r="r" b="b"/>
              <a:pathLst>
                <a:path w="911" h="925" extrusionOk="0">
                  <a:moveTo>
                    <a:pt x="515" y="1"/>
                  </a:moveTo>
                  <a:cubicBezTo>
                    <a:pt x="455" y="1"/>
                    <a:pt x="402" y="14"/>
                    <a:pt x="375" y="41"/>
                  </a:cubicBezTo>
                  <a:lnTo>
                    <a:pt x="54" y="576"/>
                  </a:lnTo>
                  <a:cubicBezTo>
                    <a:pt x="0" y="630"/>
                    <a:pt x="107" y="791"/>
                    <a:pt x="214" y="844"/>
                  </a:cubicBezTo>
                  <a:cubicBezTo>
                    <a:pt x="268" y="898"/>
                    <a:pt x="335" y="924"/>
                    <a:pt x="395" y="924"/>
                  </a:cubicBezTo>
                  <a:cubicBezTo>
                    <a:pt x="455" y="924"/>
                    <a:pt x="509" y="898"/>
                    <a:pt x="535" y="844"/>
                  </a:cubicBezTo>
                  <a:lnTo>
                    <a:pt x="857" y="309"/>
                  </a:lnTo>
                  <a:cubicBezTo>
                    <a:pt x="910" y="255"/>
                    <a:pt x="803" y="148"/>
                    <a:pt x="696" y="41"/>
                  </a:cubicBezTo>
                  <a:cubicBezTo>
                    <a:pt x="643" y="14"/>
                    <a:pt x="576" y="1"/>
                    <a:pt x="515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3"/>
            <p:cNvSpPr/>
            <p:nvPr/>
          </p:nvSpPr>
          <p:spPr>
            <a:xfrm>
              <a:off x="2454748" y="2703464"/>
              <a:ext cx="20039" cy="24897"/>
            </a:xfrm>
            <a:custGeom>
              <a:avLst/>
              <a:gdLst/>
              <a:ahLst/>
              <a:cxnLst/>
              <a:rect l="l" t="t" r="r" b="b"/>
              <a:pathLst>
                <a:path w="697" h="866" extrusionOk="0">
                  <a:moveTo>
                    <a:pt x="531" y="0"/>
                  </a:moveTo>
                  <a:cubicBezTo>
                    <a:pt x="478" y="0"/>
                    <a:pt x="413" y="38"/>
                    <a:pt x="375" y="76"/>
                  </a:cubicBezTo>
                  <a:lnTo>
                    <a:pt x="54" y="611"/>
                  </a:lnTo>
                  <a:cubicBezTo>
                    <a:pt x="1" y="718"/>
                    <a:pt x="54" y="825"/>
                    <a:pt x="161" y="825"/>
                  </a:cubicBezTo>
                  <a:cubicBezTo>
                    <a:pt x="215" y="852"/>
                    <a:pt x="268" y="865"/>
                    <a:pt x="315" y="865"/>
                  </a:cubicBezTo>
                  <a:cubicBezTo>
                    <a:pt x="362" y="865"/>
                    <a:pt x="402" y="852"/>
                    <a:pt x="429" y="825"/>
                  </a:cubicBezTo>
                  <a:lnTo>
                    <a:pt x="643" y="236"/>
                  </a:lnTo>
                  <a:cubicBezTo>
                    <a:pt x="696" y="129"/>
                    <a:pt x="643" y="76"/>
                    <a:pt x="589" y="22"/>
                  </a:cubicBezTo>
                  <a:cubicBezTo>
                    <a:pt x="574" y="7"/>
                    <a:pt x="553" y="0"/>
                    <a:pt x="531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3"/>
            <p:cNvSpPr/>
            <p:nvPr/>
          </p:nvSpPr>
          <p:spPr>
            <a:xfrm>
              <a:off x="2471681" y="2708696"/>
              <a:ext cx="18486" cy="26853"/>
            </a:xfrm>
            <a:custGeom>
              <a:avLst/>
              <a:gdLst/>
              <a:ahLst/>
              <a:cxnLst/>
              <a:rect l="l" t="t" r="r" b="b"/>
              <a:pathLst>
                <a:path w="643" h="934" extrusionOk="0">
                  <a:moveTo>
                    <a:pt x="482" y="1"/>
                  </a:moveTo>
                  <a:cubicBezTo>
                    <a:pt x="375" y="1"/>
                    <a:pt x="268" y="54"/>
                    <a:pt x="268" y="108"/>
                  </a:cubicBezTo>
                  <a:lnTo>
                    <a:pt x="54" y="697"/>
                  </a:lnTo>
                  <a:cubicBezTo>
                    <a:pt x="0" y="804"/>
                    <a:pt x="107" y="911"/>
                    <a:pt x="268" y="911"/>
                  </a:cubicBezTo>
                  <a:cubicBezTo>
                    <a:pt x="315" y="927"/>
                    <a:pt x="362" y="933"/>
                    <a:pt x="405" y="933"/>
                  </a:cubicBezTo>
                  <a:cubicBezTo>
                    <a:pt x="509" y="933"/>
                    <a:pt x="589" y="895"/>
                    <a:pt x="589" y="857"/>
                  </a:cubicBezTo>
                  <a:lnTo>
                    <a:pt x="643" y="215"/>
                  </a:lnTo>
                  <a:cubicBezTo>
                    <a:pt x="643" y="108"/>
                    <a:pt x="589" y="54"/>
                    <a:pt x="482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3"/>
            <p:cNvSpPr/>
            <p:nvPr/>
          </p:nvSpPr>
          <p:spPr>
            <a:xfrm>
              <a:off x="2494768" y="2709645"/>
              <a:ext cx="15410" cy="26795"/>
            </a:xfrm>
            <a:custGeom>
              <a:avLst/>
              <a:gdLst/>
              <a:ahLst/>
              <a:cxnLst/>
              <a:rect l="l" t="t" r="r" b="b"/>
              <a:pathLst>
                <a:path w="536" h="932" extrusionOk="0">
                  <a:moveTo>
                    <a:pt x="159" y="0"/>
                  </a:moveTo>
                  <a:cubicBezTo>
                    <a:pt x="140" y="0"/>
                    <a:pt x="122" y="7"/>
                    <a:pt x="107" y="21"/>
                  </a:cubicBezTo>
                  <a:cubicBezTo>
                    <a:pt x="54" y="21"/>
                    <a:pt x="0" y="75"/>
                    <a:pt x="0" y="182"/>
                  </a:cubicBezTo>
                  <a:lnTo>
                    <a:pt x="54" y="824"/>
                  </a:lnTo>
                  <a:cubicBezTo>
                    <a:pt x="54" y="878"/>
                    <a:pt x="161" y="931"/>
                    <a:pt x="322" y="931"/>
                  </a:cubicBezTo>
                  <a:cubicBezTo>
                    <a:pt x="429" y="878"/>
                    <a:pt x="536" y="771"/>
                    <a:pt x="482" y="717"/>
                  </a:cubicBezTo>
                  <a:lnTo>
                    <a:pt x="268" y="128"/>
                  </a:lnTo>
                  <a:cubicBezTo>
                    <a:pt x="268" y="50"/>
                    <a:pt x="211" y="0"/>
                    <a:pt x="159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3"/>
            <p:cNvSpPr/>
            <p:nvPr/>
          </p:nvSpPr>
          <p:spPr>
            <a:xfrm>
              <a:off x="2717925" y="2493244"/>
              <a:ext cx="30820" cy="101603"/>
            </a:xfrm>
            <a:custGeom>
              <a:avLst/>
              <a:gdLst/>
              <a:ahLst/>
              <a:cxnLst/>
              <a:rect l="l" t="t" r="r" b="b"/>
              <a:pathLst>
                <a:path w="1072" h="3534" extrusionOk="0">
                  <a:moveTo>
                    <a:pt x="0" y="1"/>
                  </a:moveTo>
                  <a:cubicBezTo>
                    <a:pt x="0" y="643"/>
                    <a:pt x="107" y="1232"/>
                    <a:pt x="215" y="1767"/>
                  </a:cubicBezTo>
                  <a:cubicBezTo>
                    <a:pt x="268" y="2302"/>
                    <a:pt x="268" y="2838"/>
                    <a:pt x="107" y="3319"/>
                  </a:cubicBezTo>
                  <a:lnTo>
                    <a:pt x="910" y="3534"/>
                  </a:lnTo>
                  <a:cubicBezTo>
                    <a:pt x="1071" y="2945"/>
                    <a:pt x="1071" y="2249"/>
                    <a:pt x="964" y="1660"/>
                  </a:cubicBezTo>
                  <a:cubicBezTo>
                    <a:pt x="910" y="1071"/>
                    <a:pt x="803" y="536"/>
                    <a:pt x="803" y="1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3"/>
            <p:cNvSpPr/>
            <p:nvPr/>
          </p:nvSpPr>
          <p:spPr>
            <a:xfrm>
              <a:off x="2717925" y="2493244"/>
              <a:ext cx="7734" cy="95450"/>
            </a:xfrm>
            <a:custGeom>
              <a:avLst/>
              <a:gdLst/>
              <a:ahLst/>
              <a:cxnLst/>
              <a:rect l="l" t="t" r="r" b="b"/>
              <a:pathLst>
                <a:path w="269" h="3320" fill="none" extrusionOk="0">
                  <a:moveTo>
                    <a:pt x="0" y="1"/>
                  </a:moveTo>
                  <a:cubicBezTo>
                    <a:pt x="0" y="643"/>
                    <a:pt x="107" y="1232"/>
                    <a:pt x="215" y="1767"/>
                  </a:cubicBezTo>
                  <a:cubicBezTo>
                    <a:pt x="268" y="2302"/>
                    <a:pt x="268" y="2838"/>
                    <a:pt x="107" y="3319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3"/>
            <p:cNvSpPr/>
            <p:nvPr/>
          </p:nvSpPr>
          <p:spPr>
            <a:xfrm>
              <a:off x="2741011" y="2493244"/>
              <a:ext cx="7734" cy="101603"/>
            </a:xfrm>
            <a:custGeom>
              <a:avLst/>
              <a:gdLst/>
              <a:ahLst/>
              <a:cxnLst/>
              <a:rect l="l" t="t" r="r" b="b"/>
              <a:pathLst>
                <a:path w="269" h="3534" fill="none" extrusionOk="0">
                  <a:moveTo>
                    <a:pt x="107" y="3534"/>
                  </a:moveTo>
                  <a:cubicBezTo>
                    <a:pt x="268" y="2945"/>
                    <a:pt x="268" y="2249"/>
                    <a:pt x="161" y="1660"/>
                  </a:cubicBezTo>
                  <a:cubicBezTo>
                    <a:pt x="107" y="1071"/>
                    <a:pt x="0" y="536"/>
                    <a:pt x="0" y="1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3"/>
            <p:cNvSpPr/>
            <p:nvPr/>
          </p:nvSpPr>
          <p:spPr>
            <a:xfrm>
              <a:off x="2722525" y="2576360"/>
              <a:ext cx="26220" cy="13858"/>
            </a:xfrm>
            <a:custGeom>
              <a:avLst/>
              <a:gdLst/>
              <a:ahLst/>
              <a:cxnLst/>
              <a:rect l="l" t="t" r="r" b="b"/>
              <a:pathLst>
                <a:path w="912" h="482" extrusionOk="0">
                  <a:moveTo>
                    <a:pt x="162" y="0"/>
                  </a:moveTo>
                  <a:cubicBezTo>
                    <a:pt x="108" y="0"/>
                    <a:pt x="1" y="54"/>
                    <a:pt x="1" y="107"/>
                  </a:cubicBezTo>
                  <a:cubicBezTo>
                    <a:pt x="1" y="214"/>
                    <a:pt x="55" y="268"/>
                    <a:pt x="108" y="321"/>
                  </a:cubicBezTo>
                  <a:lnTo>
                    <a:pt x="697" y="482"/>
                  </a:lnTo>
                  <a:cubicBezTo>
                    <a:pt x="804" y="482"/>
                    <a:pt x="911" y="428"/>
                    <a:pt x="911" y="321"/>
                  </a:cubicBezTo>
                  <a:cubicBezTo>
                    <a:pt x="911" y="214"/>
                    <a:pt x="857" y="107"/>
                    <a:pt x="804" y="107"/>
                  </a:cubicBezTo>
                  <a:lnTo>
                    <a:pt x="162" y="0"/>
                  </a:ln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3"/>
            <p:cNvSpPr/>
            <p:nvPr/>
          </p:nvSpPr>
          <p:spPr>
            <a:xfrm>
              <a:off x="2724077" y="2560950"/>
              <a:ext cx="26191" cy="9689"/>
            </a:xfrm>
            <a:custGeom>
              <a:avLst/>
              <a:gdLst/>
              <a:ahLst/>
              <a:cxnLst/>
              <a:rect l="l" t="t" r="r" b="b"/>
              <a:pathLst>
                <a:path w="911" h="337" extrusionOk="0">
                  <a:moveTo>
                    <a:pt x="161" y="1"/>
                  </a:moveTo>
                  <a:cubicBezTo>
                    <a:pt x="54" y="1"/>
                    <a:pt x="1" y="54"/>
                    <a:pt x="1" y="161"/>
                  </a:cubicBezTo>
                  <a:cubicBezTo>
                    <a:pt x="1" y="215"/>
                    <a:pt x="54" y="322"/>
                    <a:pt x="161" y="322"/>
                  </a:cubicBezTo>
                  <a:lnTo>
                    <a:pt x="750" y="322"/>
                  </a:lnTo>
                  <a:cubicBezTo>
                    <a:pt x="770" y="332"/>
                    <a:pt x="787" y="336"/>
                    <a:pt x="803" y="336"/>
                  </a:cubicBezTo>
                  <a:cubicBezTo>
                    <a:pt x="875" y="336"/>
                    <a:pt x="911" y="249"/>
                    <a:pt x="911" y="161"/>
                  </a:cubicBezTo>
                  <a:cubicBezTo>
                    <a:pt x="911" y="54"/>
                    <a:pt x="857" y="1"/>
                    <a:pt x="750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3"/>
            <p:cNvSpPr/>
            <p:nvPr/>
          </p:nvSpPr>
          <p:spPr>
            <a:xfrm>
              <a:off x="2722525" y="2539416"/>
              <a:ext cx="27744" cy="16963"/>
            </a:xfrm>
            <a:custGeom>
              <a:avLst/>
              <a:gdLst/>
              <a:ahLst/>
              <a:cxnLst/>
              <a:rect l="l" t="t" r="r" b="b"/>
              <a:pathLst>
                <a:path w="965" h="590" extrusionOk="0">
                  <a:moveTo>
                    <a:pt x="750" y="0"/>
                  </a:moveTo>
                  <a:lnTo>
                    <a:pt x="162" y="108"/>
                  </a:lnTo>
                  <a:cubicBezTo>
                    <a:pt x="55" y="108"/>
                    <a:pt x="1" y="215"/>
                    <a:pt x="1" y="375"/>
                  </a:cubicBezTo>
                  <a:cubicBezTo>
                    <a:pt x="55" y="482"/>
                    <a:pt x="108" y="589"/>
                    <a:pt x="215" y="589"/>
                  </a:cubicBezTo>
                  <a:lnTo>
                    <a:pt x="804" y="536"/>
                  </a:lnTo>
                  <a:cubicBezTo>
                    <a:pt x="911" y="536"/>
                    <a:pt x="965" y="429"/>
                    <a:pt x="965" y="268"/>
                  </a:cubicBezTo>
                  <a:cubicBezTo>
                    <a:pt x="911" y="108"/>
                    <a:pt x="857" y="0"/>
                    <a:pt x="750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3"/>
            <p:cNvSpPr/>
            <p:nvPr/>
          </p:nvSpPr>
          <p:spPr>
            <a:xfrm>
              <a:off x="2721001" y="2525559"/>
              <a:ext cx="26191" cy="12334"/>
            </a:xfrm>
            <a:custGeom>
              <a:avLst/>
              <a:gdLst/>
              <a:ahLst/>
              <a:cxnLst/>
              <a:rect l="l" t="t" r="r" b="b"/>
              <a:pathLst>
                <a:path w="911" h="429" extrusionOk="0">
                  <a:moveTo>
                    <a:pt x="750" y="1"/>
                  </a:moveTo>
                  <a:lnTo>
                    <a:pt x="108" y="108"/>
                  </a:lnTo>
                  <a:cubicBezTo>
                    <a:pt x="54" y="108"/>
                    <a:pt x="0" y="161"/>
                    <a:pt x="0" y="268"/>
                  </a:cubicBezTo>
                  <a:cubicBezTo>
                    <a:pt x="0" y="375"/>
                    <a:pt x="108" y="429"/>
                    <a:pt x="161" y="429"/>
                  </a:cubicBezTo>
                  <a:lnTo>
                    <a:pt x="803" y="322"/>
                  </a:lnTo>
                  <a:cubicBezTo>
                    <a:pt x="857" y="322"/>
                    <a:pt x="910" y="215"/>
                    <a:pt x="910" y="108"/>
                  </a:cubicBezTo>
                  <a:cubicBezTo>
                    <a:pt x="910" y="54"/>
                    <a:pt x="803" y="1"/>
                    <a:pt x="750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3"/>
            <p:cNvSpPr/>
            <p:nvPr/>
          </p:nvSpPr>
          <p:spPr>
            <a:xfrm>
              <a:off x="2717925" y="2507101"/>
              <a:ext cx="27715" cy="15410"/>
            </a:xfrm>
            <a:custGeom>
              <a:avLst/>
              <a:gdLst/>
              <a:ahLst/>
              <a:cxnLst/>
              <a:rect l="l" t="t" r="r" b="b"/>
              <a:pathLst>
                <a:path w="964" h="536" extrusionOk="0">
                  <a:moveTo>
                    <a:pt x="750" y="0"/>
                  </a:moveTo>
                  <a:lnTo>
                    <a:pt x="107" y="54"/>
                  </a:lnTo>
                  <a:cubicBezTo>
                    <a:pt x="54" y="54"/>
                    <a:pt x="0" y="161"/>
                    <a:pt x="0" y="321"/>
                  </a:cubicBezTo>
                  <a:cubicBezTo>
                    <a:pt x="0" y="429"/>
                    <a:pt x="107" y="536"/>
                    <a:pt x="215" y="536"/>
                  </a:cubicBezTo>
                  <a:lnTo>
                    <a:pt x="803" y="429"/>
                  </a:lnTo>
                  <a:cubicBezTo>
                    <a:pt x="910" y="429"/>
                    <a:pt x="964" y="321"/>
                    <a:pt x="910" y="214"/>
                  </a:cubicBezTo>
                  <a:cubicBezTo>
                    <a:pt x="910" y="54"/>
                    <a:pt x="857" y="0"/>
                    <a:pt x="750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3"/>
            <p:cNvSpPr/>
            <p:nvPr/>
          </p:nvSpPr>
          <p:spPr>
            <a:xfrm>
              <a:off x="2716372" y="2491691"/>
              <a:ext cx="27744" cy="10810"/>
            </a:xfrm>
            <a:custGeom>
              <a:avLst/>
              <a:gdLst/>
              <a:ahLst/>
              <a:cxnLst/>
              <a:rect l="l" t="t" r="r" b="b"/>
              <a:pathLst>
                <a:path w="965" h="376" extrusionOk="0">
                  <a:moveTo>
                    <a:pt x="804" y="1"/>
                  </a:moveTo>
                  <a:lnTo>
                    <a:pt x="161" y="55"/>
                  </a:lnTo>
                  <a:cubicBezTo>
                    <a:pt x="54" y="55"/>
                    <a:pt x="1" y="108"/>
                    <a:pt x="1" y="215"/>
                  </a:cubicBezTo>
                  <a:cubicBezTo>
                    <a:pt x="1" y="322"/>
                    <a:pt x="108" y="376"/>
                    <a:pt x="161" y="376"/>
                  </a:cubicBezTo>
                  <a:lnTo>
                    <a:pt x="804" y="322"/>
                  </a:lnTo>
                  <a:cubicBezTo>
                    <a:pt x="857" y="322"/>
                    <a:pt x="964" y="269"/>
                    <a:pt x="911" y="162"/>
                  </a:cubicBezTo>
                  <a:cubicBezTo>
                    <a:pt x="911" y="108"/>
                    <a:pt x="857" y="1"/>
                    <a:pt x="804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3"/>
            <p:cNvSpPr/>
            <p:nvPr/>
          </p:nvSpPr>
          <p:spPr>
            <a:xfrm>
              <a:off x="2804118" y="2591741"/>
              <a:ext cx="64659" cy="104679"/>
            </a:xfrm>
            <a:custGeom>
              <a:avLst/>
              <a:gdLst/>
              <a:ahLst/>
              <a:cxnLst/>
              <a:rect l="l" t="t" r="r" b="b"/>
              <a:pathLst>
                <a:path w="2249" h="3641" extrusionOk="0">
                  <a:moveTo>
                    <a:pt x="803" y="1"/>
                  </a:moveTo>
                  <a:lnTo>
                    <a:pt x="0" y="215"/>
                  </a:lnTo>
                  <a:cubicBezTo>
                    <a:pt x="107" y="429"/>
                    <a:pt x="214" y="643"/>
                    <a:pt x="375" y="803"/>
                  </a:cubicBezTo>
                  <a:lnTo>
                    <a:pt x="696" y="1125"/>
                  </a:lnTo>
                  <a:cubicBezTo>
                    <a:pt x="803" y="1232"/>
                    <a:pt x="964" y="1553"/>
                    <a:pt x="1071" y="1821"/>
                  </a:cubicBezTo>
                  <a:cubicBezTo>
                    <a:pt x="1231" y="2356"/>
                    <a:pt x="1285" y="2945"/>
                    <a:pt x="1499" y="3641"/>
                  </a:cubicBezTo>
                  <a:lnTo>
                    <a:pt x="2248" y="3427"/>
                  </a:lnTo>
                  <a:cubicBezTo>
                    <a:pt x="2088" y="2838"/>
                    <a:pt x="2034" y="2195"/>
                    <a:pt x="1820" y="1553"/>
                  </a:cubicBezTo>
                  <a:cubicBezTo>
                    <a:pt x="1660" y="1232"/>
                    <a:pt x="1606" y="911"/>
                    <a:pt x="1285" y="589"/>
                  </a:cubicBezTo>
                  <a:cubicBezTo>
                    <a:pt x="1017" y="322"/>
                    <a:pt x="857" y="161"/>
                    <a:pt x="803" y="1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3"/>
            <p:cNvSpPr/>
            <p:nvPr/>
          </p:nvSpPr>
          <p:spPr>
            <a:xfrm>
              <a:off x="2804118" y="2597894"/>
              <a:ext cx="43125" cy="98526"/>
            </a:xfrm>
            <a:custGeom>
              <a:avLst/>
              <a:gdLst/>
              <a:ahLst/>
              <a:cxnLst/>
              <a:rect l="l" t="t" r="r" b="b"/>
              <a:pathLst>
                <a:path w="1500" h="3427" fill="none" extrusionOk="0">
                  <a:moveTo>
                    <a:pt x="0" y="1"/>
                  </a:moveTo>
                  <a:cubicBezTo>
                    <a:pt x="107" y="215"/>
                    <a:pt x="214" y="429"/>
                    <a:pt x="375" y="589"/>
                  </a:cubicBezTo>
                  <a:lnTo>
                    <a:pt x="696" y="911"/>
                  </a:lnTo>
                  <a:cubicBezTo>
                    <a:pt x="803" y="1018"/>
                    <a:pt x="964" y="1339"/>
                    <a:pt x="1071" y="1607"/>
                  </a:cubicBezTo>
                  <a:cubicBezTo>
                    <a:pt x="1231" y="2142"/>
                    <a:pt x="1285" y="2731"/>
                    <a:pt x="1499" y="3427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3"/>
            <p:cNvSpPr/>
            <p:nvPr/>
          </p:nvSpPr>
          <p:spPr>
            <a:xfrm>
              <a:off x="2827204" y="2591741"/>
              <a:ext cx="41572" cy="98526"/>
            </a:xfrm>
            <a:custGeom>
              <a:avLst/>
              <a:gdLst/>
              <a:ahLst/>
              <a:cxnLst/>
              <a:rect l="l" t="t" r="r" b="b"/>
              <a:pathLst>
                <a:path w="1446" h="3427" fill="none" extrusionOk="0">
                  <a:moveTo>
                    <a:pt x="1445" y="3427"/>
                  </a:moveTo>
                  <a:cubicBezTo>
                    <a:pt x="1285" y="2838"/>
                    <a:pt x="1231" y="2195"/>
                    <a:pt x="1017" y="1553"/>
                  </a:cubicBezTo>
                  <a:cubicBezTo>
                    <a:pt x="857" y="1232"/>
                    <a:pt x="803" y="911"/>
                    <a:pt x="482" y="589"/>
                  </a:cubicBezTo>
                  <a:cubicBezTo>
                    <a:pt x="214" y="322"/>
                    <a:pt x="54" y="161"/>
                    <a:pt x="0" y="1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3"/>
            <p:cNvSpPr/>
            <p:nvPr/>
          </p:nvSpPr>
          <p:spPr>
            <a:xfrm>
              <a:off x="2842585" y="2674858"/>
              <a:ext cx="27715" cy="15410"/>
            </a:xfrm>
            <a:custGeom>
              <a:avLst/>
              <a:gdLst/>
              <a:ahLst/>
              <a:cxnLst/>
              <a:rect l="l" t="t" r="r" b="b"/>
              <a:pathLst>
                <a:path w="964" h="536" extrusionOk="0">
                  <a:moveTo>
                    <a:pt x="750" y="0"/>
                  </a:moveTo>
                  <a:lnTo>
                    <a:pt x="107" y="161"/>
                  </a:lnTo>
                  <a:cubicBezTo>
                    <a:pt x="54" y="161"/>
                    <a:pt x="0" y="268"/>
                    <a:pt x="0" y="375"/>
                  </a:cubicBezTo>
                  <a:cubicBezTo>
                    <a:pt x="54" y="482"/>
                    <a:pt x="107" y="536"/>
                    <a:pt x="215" y="536"/>
                  </a:cubicBezTo>
                  <a:lnTo>
                    <a:pt x="803" y="375"/>
                  </a:lnTo>
                  <a:cubicBezTo>
                    <a:pt x="910" y="321"/>
                    <a:pt x="964" y="268"/>
                    <a:pt x="910" y="161"/>
                  </a:cubicBezTo>
                  <a:cubicBezTo>
                    <a:pt x="910" y="54"/>
                    <a:pt x="803" y="0"/>
                    <a:pt x="750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3"/>
            <p:cNvSpPr/>
            <p:nvPr/>
          </p:nvSpPr>
          <p:spPr>
            <a:xfrm>
              <a:off x="2837956" y="2656371"/>
              <a:ext cx="27744" cy="14317"/>
            </a:xfrm>
            <a:custGeom>
              <a:avLst/>
              <a:gdLst/>
              <a:ahLst/>
              <a:cxnLst/>
              <a:rect l="l" t="t" r="r" b="b"/>
              <a:pathLst>
                <a:path w="965" h="498" extrusionOk="0">
                  <a:moveTo>
                    <a:pt x="750" y="1"/>
                  </a:moveTo>
                  <a:lnTo>
                    <a:pt x="161" y="161"/>
                  </a:lnTo>
                  <a:cubicBezTo>
                    <a:pt x="54" y="161"/>
                    <a:pt x="1" y="268"/>
                    <a:pt x="54" y="376"/>
                  </a:cubicBezTo>
                  <a:cubicBezTo>
                    <a:pt x="54" y="419"/>
                    <a:pt x="124" y="497"/>
                    <a:pt x="180" y="497"/>
                  </a:cubicBezTo>
                  <a:cubicBezTo>
                    <a:pt x="193" y="497"/>
                    <a:pt x="205" y="493"/>
                    <a:pt x="215" y="483"/>
                  </a:cubicBezTo>
                  <a:lnTo>
                    <a:pt x="857" y="376"/>
                  </a:lnTo>
                  <a:cubicBezTo>
                    <a:pt x="911" y="376"/>
                    <a:pt x="964" y="268"/>
                    <a:pt x="964" y="161"/>
                  </a:cubicBezTo>
                  <a:cubicBezTo>
                    <a:pt x="964" y="54"/>
                    <a:pt x="857" y="1"/>
                    <a:pt x="750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3"/>
            <p:cNvSpPr/>
            <p:nvPr/>
          </p:nvSpPr>
          <p:spPr>
            <a:xfrm>
              <a:off x="2833356" y="2634435"/>
              <a:ext cx="29267" cy="20844"/>
            </a:xfrm>
            <a:custGeom>
              <a:avLst/>
              <a:gdLst/>
              <a:ahLst/>
              <a:cxnLst/>
              <a:rect l="l" t="t" r="r" b="b"/>
              <a:pathLst>
                <a:path w="1018" h="725" extrusionOk="0">
                  <a:moveTo>
                    <a:pt x="753" y="0"/>
                  </a:moveTo>
                  <a:cubicBezTo>
                    <a:pt x="734" y="0"/>
                    <a:pt x="715" y="5"/>
                    <a:pt x="696" y="14"/>
                  </a:cubicBezTo>
                  <a:lnTo>
                    <a:pt x="107" y="229"/>
                  </a:lnTo>
                  <a:cubicBezTo>
                    <a:pt x="54" y="282"/>
                    <a:pt x="0" y="389"/>
                    <a:pt x="54" y="496"/>
                  </a:cubicBezTo>
                  <a:cubicBezTo>
                    <a:pt x="98" y="628"/>
                    <a:pt x="178" y="724"/>
                    <a:pt x="235" y="724"/>
                  </a:cubicBezTo>
                  <a:cubicBezTo>
                    <a:pt x="247" y="724"/>
                    <a:pt x="258" y="720"/>
                    <a:pt x="268" y="710"/>
                  </a:cubicBezTo>
                  <a:lnTo>
                    <a:pt x="857" y="550"/>
                  </a:lnTo>
                  <a:cubicBezTo>
                    <a:pt x="964" y="550"/>
                    <a:pt x="1017" y="389"/>
                    <a:pt x="964" y="229"/>
                  </a:cubicBezTo>
                  <a:cubicBezTo>
                    <a:pt x="920" y="96"/>
                    <a:pt x="839" y="0"/>
                    <a:pt x="753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3"/>
            <p:cNvSpPr/>
            <p:nvPr/>
          </p:nvSpPr>
          <p:spPr>
            <a:xfrm>
              <a:off x="2827204" y="2617904"/>
              <a:ext cx="27715" cy="18486"/>
            </a:xfrm>
            <a:custGeom>
              <a:avLst/>
              <a:gdLst/>
              <a:ahLst/>
              <a:cxnLst/>
              <a:rect l="l" t="t" r="r" b="b"/>
              <a:pathLst>
                <a:path w="964" h="643" extrusionOk="0">
                  <a:moveTo>
                    <a:pt x="696" y="1"/>
                  </a:moveTo>
                  <a:lnTo>
                    <a:pt x="107" y="322"/>
                  </a:lnTo>
                  <a:cubicBezTo>
                    <a:pt x="54" y="375"/>
                    <a:pt x="0" y="482"/>
                    <a:pt x="54" y="536"/>
                  </a:cubicBezTo>
                  <a:cubicBezTo>
                    <a:pt x="107" y="643"/>
                    <a:pt x="214" y="643"/>
                    <a:pt x="268" y="643"/>
                  </a:cubicBezTo>
                  <a:lnTo>
                    <a:pt x="857" y="375"/>
                  </a:lnTo>
                  <a:cubicBezTo>
                    <a:pt x="910" y="375"/>
                    <a:pt x="964" y="268"/>
                    <a:pt x="910" y="161"/>
                  </a:cubicBezTo>
                  <a:cubicBezTo>
                    <a:pt x="857" y="54"/>
                    <a:pt x="750" y="1"/>
                    <a:pt x="696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3"/>
            <p:cNvSpPr/>
            <p:nvPr/>
          </p:nvSpPr>
          <p:spPr>
            <a:xfrm>
              <a:off x="2816422" y="2599964"/>
              <a:ext cx="27715" cy="24121"/>
            </a:xfrm>
            <a:custGeom>
              <a:avLst/>
              <a:gdLst/>
              <a:ahLst/>
              <a:cxnLst/>
              <a:rect l="l" t="t" r="r" b="b"/>
              <a:pathLst>
                <a:path w="964" h="839" extrusionOk="0">
                  <a:moveTo>
                    <a:pt x="626" y="1"/>
                  </a:moveTo>
                  <a:cubicBezTo>
                    <a:pt x="589" y="1"/>
                    <a:pt x="558" y="14"/>
                    <a:pt x="536" y="36"/>
                  </a:cubicBezTo>
                  <a:lnTo>
                    <a:pt x="54" y="464"/>
                  </a:lnTo>
                  <a:cubicBezTo>
                    <a:pt x="0" y="517"/>
                    <a:pt x="54" y="678"/>
                    <a:pt x="161" y="785"/>
                  </a:cubicBezTo>
                  <a:cubicBezTo>
                    <a:pt x="268" y="839"/>
                    <a:pt x="322" y="839"/>
                    <a:pt x="429" y="839"/>
                  </a:cubicBezTo>
                  <a:lnTo>
                    <a:pt x="910" y="410"/>
                  </a:lnTo>
                  <a:cubicBezTo>
                    <a:pt x="964" y="357"/>
                    <a:pt x="910" y="196"/>
                    <a:pt x="803" y="89"/>
                  </a:cubicBezTo>
                  <a:cubicBezTo>
                    <a:pt x="741" y="27"/>
                    <a:pt x="678" y="1"/>
                    <a:pt x="626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3"/>
            <p:cNvSpPr/>
            <p:nvPr/>
          </p:nvSpPr>
          <p:spPr>
            <a:xfrm>
              <a:off x="2804118" y="2590189"/>
              <a:ext cx="26191" cy="19090"/>
            </a:xfrm>
            <a:custGeom>
              <a:avLst/>
              <a:gdLst/>
              <a:ahLst/>
              <a:cxnLst/>
              <a:rect l="l" t="t" r="r" b="b"/>
              <a:pathLst>
                <a:path w="911" h="664" extrusionOk="0">
                  <a:moveTo>
                    <a:pt x="750" y="1"/>
                  </a:moveTo>
                  <a:lnTo>
                    <a:pt x="107" y="215"/>
                  </a:lnTo>
                  <a:cubicBezTo>
                    <a:pt x="54" y="215"/>
                    <a:pt x="0" y="322"/>
                    <a:pt x="54" y="483"/>
                  </a:cubicBezTo>
                  <a:cubicBezTo>
                    <a:pt x="134" y="603"/>
                    <a:pt x="214" y="663"/>
                    <a:pt x="272" y="663"/>
                  </a:cubicBezTo>
                  <a:cubicBezTo>
                    <a:pt x="291" y="663"/>
                    <a:pt x="308" y="657"/>
                    <a:pt x="321" y="643"/>
                  </a:cubicBezTo>
                  <a:lnTo>
                    <a:pt x="857" y="269"/>
                  </a:lnTo>
                  <a:cubicBezTo>
                    <a:pt x="910" y="215"/>
                    <a:pt x="910" y="108"/>
                    <a:pt x="910" y="55"/>
                  </a:cubicBezTo>
                  <a:cubicBezTo>
                    <a:pt x="910" y="1"/>
                    <a:pt x="803" y="1"/>
                    <a:pt x="750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3"/>
            <p:cNvSpPr/>
            <p:nvPr/>
          </p:nvSpPr>
          <p:spPr>
            <a:xfrm>
              <a:off x="2394718" y="2388594"/>
              <a:ext cx="89297" cy="29267"/>
            </a:xfrm>
            <a:custGeom>
              <a:avLst/>
              <a:gdLst/>
              <a:ahLst/>
              <a:cxnLst/>
              <a:rect l="l" t="t" r="r" b="b"/>
              <a:pathLst>
                <a:path w="3106" h="1018" extrusionOk="0">
                  <a:moveTo>
                    <a:pt x="1607" y="0"/>
                  </a:moveTo>
                  <a:cubicBezTo>
                    <a:pt x="1071" y="0"/>
                    <a:pt x="483" y="107"/>
                    <a:pt x="1" y="322"/>
                  </a:cubicBezTo>
                  <a:lnTo>
                    <a:pt x="322" y="1017"/>
                  </a:lnTo>
                  <a:cubicBezTo>
                    <a:pt x="750" y="857"/>
                    <a:pt x="1125" y="803"/>
                    <a:pt x="1607" y="803"/>
                  </a:cubicBezTo>
                  <a:cubicBezTo>
                    <a:pt x="1892" y="803"/>
                    <a:pt x="2225" y="827"/>
                    <a:pt x="2574" y="827"/>
                  </a:cubicBezTo>
                  <a:cubicBezTo>
                    <a:pt x="2749" y="827"/>
                    <a:pt x="2927" y="821"/>
                    <a:pt x="3106" y="803"/>
                  </a:cubicBezTo>
                  <a:lnTo>
                    <a:pt x="3052" y="0"/>
                  </a:lnTo>
                  <a:cubicBezTo>
                    <a:pt x="2909" y="18"/>
                    <a:pt x="2761" y="24"/>
                    <a:pt x="2606" y="24"/>
                  </a:cubicBezTo>
                  <a:cubicBezTo>
                    <a:pt x="2297" y="24"/>
                    <a:pt x="1964" y="0"/>
                    <a:pt x="1607" y="0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3"/>
            <p:cNvSpPr/>
            <p:nvPr/>
          </p:nvSpPr>
          <p:spPr>
            <a:xfrm>
              <a:off x="2394718" y="2388594"/>
              <a:ext cx="87774" cy="9258"/>
            </a:xfrm>
            <a:custGeom>
              <a:avLst/>
              <a:gdLst/>
              <a:ahLst/>
              <a:cxnLst/>
              <a:rect l="l" t="t" r="r" b="b"/>
              <a:pathLst>
                <a:path w="3053" h="322" fill="none" extrusionOk="0">
                  <a:moveTo>
                    <a:pt x="3052" y="54"/>
                  </a:moveTo>
                  <a:cubicBezTo>
                    <a:pt x="2624" y="54"/>
                    <a:pt x="2142" y="0"/>
                    <a:pt x="1607" y="0"/>
                  </a:cubicBezTo>
                  <a:cubicBezTo>
                    <a:pt x="1071" y="0"/>
                    <a:pt x="483" y="107"/>
                    <a:pt x="1" y="322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3"/>
            <p:cNvSpPr/>
            <p:nvPr/>
          </p:nvSpPr>
          <p:spPr>
            <a:xfrm>
              <a:off x="2403975" y="2411680"/>
              <a:ext cx="80040" cy="6181"/>
            </a:xfrm>
            <a:custGeom>
              <a:avLst/>
              <a:gdLst/>
              <a:ahLst/>
              <a:cxnLst/>
              <a:rect l="l" t="t" r="r" b="b"/>
              <a:pathLst>
                <a:path w="2784" h="215" fill="none" extrusionOk="0">
                  <a:moveTo>
                    <a:pt x="0" y="214"/>
                  </a:moveTo>
                  <a:cubicBezTo>
                    <a:pt x="428" y="54"/>
                    <a:pt x="803" y="0"/>
                    <a:pt x="1285" y="0"/>
                  </a:cubicBezTo>
                  <a:cubicBezTo>
                    <a:pt x="1713" y="0"/>
                    <a:pt x="2248" y="54"/>
                    <a:pt x="2784" y="0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3"/>
            <p:cNvSpPr/>
            <p:nvPr/>
          </p:nvSpPr>
          <p:spPr>
            <a:xfrm>
              <a:off x="2399346" y="2393194"/>
              <a:ext cx="15410" cy="26220"/>
            </a:xfrm>
            <a:custGeom>
              <a:avLst/>
              <a:gdLst/>
              <a:ahLst/>
              <a:cxnLst/>
              <a:rect l="l" t="t" r="r" b="b"/>
              <a:pathLst>
                <a:path w="536" h="912" extrusionOk="0">
                  <a:moveTo>
                    <a:pt x="107" y="1"/>
                  </a:moveTo>
                  <a:cubicBezTo>
                    <a:pt x="54" y="1"/>
                    <a:pt x="0" y="108"/>
                    <a:pt x="54" y="215"/>
                  </a:cubicBezTo>
                  <a:lnTo>
                    <a:pt x="268" y="804"/>
                  </a:lnTo>
                  <a:cubicBezTo>
                    <a:pt x="268" y="857"/>
                    <a:pt x="375" y="911"/>
                    <a:pt x="429" y="911"/>
                  </a:cubicBezTo>
                  <a:cubicBezTo>
                    <a:pt x="482" y="857"/>
                    <a:pt x="536" y="804"/>
                    <a:pt x="482" y="697"/>
                  </a:cubicBezTo>
                  <a:lnTo>
                    <a:pt x="322" y="108"/>
                  </a:lnTo>
                  <a:cubicBezTo>
                    <a:pt x="322" y="1"/>
                    <a:pt x="215" y="1"/>
                    <a:pt x="107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3"/>
            <p:cNvSpPr/>
            <p:nvPr/>
          </p:nvSpPr>
          <p:spPr>
            <a:xfrm>
              <a:off x="2414727" y="2388594"/>
              <a:ext cx="12334" cy="27715"/>
            </a:xfrm>
            <a:custGeom>
              <a:avLst/>
              <a:gdLst/>
              <a:ahLst/>
              <a:cxnLst/>
              <a:rect l="l" t="t" r="r" b="b"/>
              <a:pathLst>
                <a:path w="429" h="964" extrusionOk="0">
                  <a:moveTo>
                    <a:pt x="161" y="0"/>
                  </a:moveTo>
                  <a:cubicBezTo>
                    <a:pt x="54" y="54"/>
                    <a:pt x="1" y="107"/>
                    <a:pt x="1" y="215"/>
                  </a:cubicBezTo>
                  <a:lnTo>
                    <a:pt x="161" y="803"/>
                  </a:lnTo>
                  <a:cubicBezTo>
                    <a:pt x="161" y="910"/>
                    <a:pt x="268" y="964"/>
                    <a:pt x="322" y="964"/>
                  </a:cubicBezTo>
                  <a:cubicBezTo>
                    <a:pt x="375" y="910"/>
                    <a:pt x="429" y="857"/>
                    <a:pt x="429" y="750"/>
                  </a:cubicBezTo>
                  <a:lnTo>
                    <a:pt x="322" y="161"/>
                  </a:lnTo>
                  <a:cubicBezTo>
                    <a:pt x="322" y="54"/>
                    <a:pt x="268" y="0"/>
                    <a:pt x="161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3"/>
            <p:cNvSpPr/>
            <p:nvPr/>
          </p:nvSpPr>
          <p:spPr>
            <a:xfrm>
              <a:off x="2428585" y="2387041"/>
              <a:ext cx="13886" cy="27744"/>
            </a:xfrm>
            <a:custGeom>
              <a:avLst/>
              <a:gdLst/>
              <a:ahLst/>
              <a:cxnLst/>
              <a:rect l="l" t="t" r="r" b="b"/>
              <a:pathLst>
                <a:path w="483" h="965" extrusionOk="0">
                  <a:moveTo>
                    <a:pt x="268" y="1"/>
                  </a:moveTo>
                  <a:cubicBezTo>
                    <a:pt x="108" y="1"/>
                    <a:pt x="1" y="108"/>
                    <a:pt x="1" y="161"/>
                  </a:cubicBezTo>
                  <a:lnTo>
                    <a:pt x="54" y="804"/>
                  </a:lnTo>
                  <a:cubicBezTo>
                    <a:pt x="108" y="911"/>
                    <a:pt x="161" y="964"/>
                    <a:pt x="268" y="964"/>
                  </a:cubicBezTo>
                  <a:cubicBezTo>
                    <a:pt x="375" y="964"/>
                    <a:pt x="482" y="911"/>
                    <a:pt x="482" y="804"/>
                  </a:cubicBezTo>
                  <a:lnTo>
                    <a:pt x="482" y="161"/>
                  </a:lnTo>
                  <a:cubicBezTo>
                    <a:pt x="482" y="108"/>
                    <a:pt x="375" y="1"/>
                    <a:pt x="268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3"/>
            <p:cNvSpPr/>
            <p:nvPr/>
          </p:nvSpPr>
          <p:spPr>
            <a:xfrm>
              <a:off x="2445519" y="2388594"/>
              <a:ext cx="10810" cy="26191"/>
            </a:xfrm>
            <a:custGeom>
              <a:avLst/>
              <a:gdLst/>
              <a:ahLst/>
              <a:cxnLst/>
              <a:rect l="l" t="t" r="r" b="b"/>
              <a:pathLst>
                <a:path w="376" h="911" extrusionOk="0">
                  <a:moveTo>
                    <a:pt x="214" y="0"/>
                  </a:moveTo>
                  <a:cubicBezTo>
                    <a:pt x="161" y="0"/>
                    <a:pt x="54" y="54"/>
                    <a:pt x="54" y="107"/>
                  </a:cubicBezTo>
                  <a:lnTo>
                    <a:pt x="54" y="750"/>
                  </a:lnTo>
                  <a:cubicBezTo>
                    <a:pt x="0" y="857"/>
                    <a:pt x="107" y="910"/>
                    <a:pt x="161" y="910"/>
                  </a:cubicBezTo>
                  <a:cubicBezTo>
                    <a:pt x="214" y="910"/>
                    <a:pt x="322" y="857"/>
                    <a:pt x="322" y="750"/>
                  </a:cubicBezTo>
                  <a:lnTo>
                    <a:pt x="375" y="161"/>
                  </a:lnTo>
                  <a:cubicBezTo>
                    <a:pt x="375" y="54"/>
                    <a:pt x="322" y="0"/>
                    <a:pt x="214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3"/>
            <p:cNvSpPr/>
            <p:nvPr/>
          </p:nvSpPr>
          <p:spPr>
            <a:xfrm>
              <a:off x="2459376" y="2388594"/>
              <a:ext cx="12334" cy="27715"/>
            </a:xfrm>
            <a:custGeom>
              <a:avLst/>
              <a:gdLst/>
              <a:ahLst/>
              <a:cxnLst/>
              <a:rect l="l" t="t" r="r" b="b"/>
              <a:pathLst>
                <a:path w="429" h="964" extrusionOk="0">
                  <a:moveTo>
                    <a:pt x="214" y="0"/>
                  </a:moveTo>
                  <a:cubicBezTo>
                    <a:pt x="161" y="0"/>
                    <a:pt x="54" y="54"/>
                    <a:pt x="54" y="161"/>
                  </a:cubicBezTo>
                  <a:lnTo>
                    <a:pt x="0" y="803"/>
                  </a:lnTo>
                  <a:cubicBezTo>
                    <a:pt x="0" y="857"/>
                    <a:pt x="107" y="964"/>
                    <a:pt x="214" y="964"/>
                  </a:cubicBezTo>
                  <a:cubicBezTo>
                    <a:pt x="321" y="964"/>
                    <a:pt x="428" y="857"/>
                    <a:pt x="428" y="803"/>
                  </a:cubicBezTo>
                  <a:lnTo>
                    <a:pt x="428" y="161"/>
                  </a:lnTo>
                  <a:cubicBezTo>
                    <a:pt x="428" y="54"/>
                    <a:pt x="321" y="0"/>
                    <a:pt x="214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3"/>
            <p:cNvSpPr/>
            <p:nvPr/>
          </p:nvSpPr>
          <p:spPr>
            <a:xfrm>
              <a:off x="2476281" y="2388594"/>
              <a:ext cx="9286" cy="26594"/>
            </a:xfrm>
            <a:custGeom>
              <a:avLst/>
              <a:gdLst/>
              <a:ahLst/>
              <a:cxnLst/>
              <a:rect l="l" t="t" r="r" b="b"/>
              <a:pathLst>
                <a:path w="323" h="925" extrusionOk="0">
                  <a:moveTo>
                    <a:pt x="108" y="0"/>
                  </a:moveTo>
                  <a:cubicBezTo>
                    <a:pt x="55" y="0"/>
                    <a:pt x="1" y="54"/>
                    <a:pt x="1" y="161"/>
                  </a:cubicBezTo>
                  <a:lnTo>
                    <a:pt x="1" y="803"/>
                  </a:lnTo>
                  <a:cubicBezTo>
                    <a:pt x="1" y="847"/>
                    <a:pt x="71" y="925"/>
                    <a:pt x="126" y="925"/>
                  </a:cubicBezTo>
                  <a:cubicBezTo>
                    <a:pt x="139" y="925"/>
                    <a:pt x="151" y="921"/>
                    <a:pt x="162" y="910"/>
                  </a:cubicBezTo>
                  <a:cubicBezTo>
                    <a:pt x="269" y="910"/>
                    <a:pt x="322" y="857"/>
                    <a:pt x="322" y="750"/>
                  </a:cubicBezTo>
                  <a:lnTo>
                    <a:pt x="269" y="161"/>
                  </a:lnTo>
                  <a:cubicBezTo>
                    <a:pt x="269" y="54"/>
                    <a:pt x="162" y="0"/>
                    <a:pt x="108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3"/>
            <p:cNvSpPr/>
            <p:nvPr/>
          </p:nvSpPr>
          <p:spPr>
            <a:xfrm>
              <a:off x="2400870" y="2215634"/>
              <a:ext cx="107784" cy="69863"/>
            </a:xfrm>
            <a:custGeom>
              <a:avLst/>
              <a:gdLst/>
              <a:ahLst/>
              <a:cxnLst/>
              <a:rect l="l" t="t" r="r" b="b"/>
              <a:pathLst>
                <a:path w="3749" h="2430" extrusionOk="0">
                  <a:moveTo>
                    <a:pt x="2882" y="1"/>
                  </a:moveTo>
                  <a:cubicBezTo>
                    <a:pt x="2781" y="1"/>
                    <a:pt x="2678" y="8"/>
                    <a:pt x="2570" y="21"/>
                  </a:cubicBezTo>
                  <a:cubicBezTo>
                    <a:pt x="2142" y="21"/>
                    <a:pt x="1767" y="181"/>
                    <a:pt x="1446" y="396"/>
                  </a:cubicBezTo>
                  <a:cubicBezTo>
                    <a:pt x="804" y="877"/>
                    <a:pt x="376" y="1413"/>
                    <a:pt x="1" y="1948"/>
                  </a:cubicBezTo>
                  <a:lnTo>
                    <a:pt x="590" y="2430"/>
                  </a:lnTo>
                  <a:cubicBezTo>
                    <a:pt x="1018" y="1948"/>
                    <a:pt x="1393" y="1413"/>
                    <a:pt x="1875" y="1092"/>
                  </a:cubicBezTo>
                  <a:cubicBezTo>
                    <a:pt x="2164" y="899"/>
                    <a:pt x="2491" y="802"/>
                    <a:pt x="2823" y="802"/>
                  </a:cubicBezTo>
                  <a:cubicBezTo>
                    <a:pt x="3044" y="802"/>
                    <a:pt x="3266" y="845"/>
                    <a:pt x="3480" y="931"/>
                  </a:cubicBezTo>
                  <a:lnTo>
                    <a:pt x="3748" y="181"/>
                  </a:lnTo>
                  <a:cubicBezTo>
                    <a:pt x="3467" y="61"/>
                    <a:pt x="3186" y="1"/>
                    <a:pt x="2882" y="1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3"/>
            <p:cNvSpPr/>
            <p:nvPr/>
          </p:nvSpPr>
          <p:spPr>
            <a:xfrm>
              <a:off x="2400870" y="2214685"/>
              <a:ext cx="107784" cy="56983"/>
            </a:xfrm>
            <a:custGeom>
              <a:avLst/>
              <a:gdLst/>
              <a:ahLst/>
              <a:cxnLst/>
              <a:rect l="l" t="t" r="r" b="b"/>
              <a:pathLst>
                <a:path w="3749" h="1982" fill="none" extrusionOk="0">
                  <a:moveTo>
                    <a:pt x="3748" y="214"/>
                  </a:moveTo>
                  <a:cubicBezTo>
                    <a:pt x="3373" y="54"/>
                    <a:pt x="2999" y="0"/>
                    <a:pt x="2570" y="54"/>
                  </a:cubicBezTo>
                  <a:cubicBezTo>
                    <a:pt x="2142" y="54"/>
                    <a:pt x="1767" y="214"/>
                    <a:pt x="1446" y="429"/>
                  </a:cubicBezTo>
                  <a:cubicBezTo>
                    <a:pt x="804" y="910"/>
                    <a:pt x="376" y="1446"/>
                    <a:pt x="1" y="1981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3"/>
            <p:cNvSpPr/>
            <p:nvPr/>
          </p:nvSpPr>
          <p:spPr>
            <a:xfrm>
              <a:off x="2417804" y="2236219"/>
              <a:ext cx="83145" cy="49278"/>
            </a:xfrm>
            <a:custGeom>
              <a:avLst/>
              <a:gdLst/>
              <a:ahLst/>
              <a:cxnLst/>
              <a:rect l="l" t="t" r="r" b="b"/>
              <a:pathLst>
                <a:path w="2892" h="1714" fill="none" extrusionOk="0">
                  <a:moveTo>
                    <a:pt x="1" y="1714"/>
                  </a:moveTo>
                  <a:cubicBezTo>
                    <a:pt x="429" y="1232"/>
                    <a:pt x="857" y="697"/>
                    <a:pt x="1286" y="376"/>
                  </a:cubicBezTo>
                  <a:cubicBezTo>
                    <a:pt x="1767" y="54"/>
                    <a:pt x="2356" y="1"/>
                    <a:pt x="2891" y="215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3"/>
            <p:cNvSpPr/>
            <p:nvPr/>
          </p:nvSpPr>
          <p:spPr>
            <a:xfrm>
              <a:off x="2403975" y="2259851"/>
              <a:ext cx="26191" cy="21678"/>
            </a:xfrm>
            <a:custGeom>
              <a:avLst/>
              <a:gdLst/>
              <a:ahLst/>
              <a:cxnLst/>
              <a:rect l="l" t="t" r="r" b="b"/>
              <a:pathLst>
                <a:path w="911" h="754" extrusionOk="0">
                  <a:moveTo>
                    <a:pt x="235" y="0"/>
                  </a:moveTo>
                  <a:cubicBezTo>
                    <a:pt x="188" y="0"/>
                    <a:pt x="138" y="26"/>
                    <a:pt x="107" y="89"/>
                  </a:cubicBezTo>
                  <a:cubicBezTo>
                    <a:pt x="0" y="196"/>
                    <a:pt x="0" y="303"/>
                    <a:pt x="107" y="356"/>
                  </a:cubicBezTo>
                  <a:lnTo>
                    <a:pt x="589" y="731"/>
                  </a:lnTo>
                  <a:cubicBezTo>
                    <a:pt x="605" y="747"/>
                    <a:pt x="625" y="753"/>
                    <a:pt x="647" y="753"/>
                  </a:cubicBezTo>
                  <a:cubicBezTo>
                    <a:pt x="701" y="753"/>
                    <a:pt x="765" y="716"/>
                    <a:pt x="803" y="678"/>
                  </a:cubicBezTo>
                  <a:cubicBezTo>
                    <a:pt x="910" y="571"/>
                    <a:pt x="910" y="464"/>
                    <a:pt x="803" y="410"/>
                  </a:cubicBezTo>
                  <a:lnTo>
                    <a:pt x="321" y="35"/>
                  </a:lnTo>
                  <a:cubicBezTo>
                    <a:pt x="299" y="13"/>
                    <a:pt x="268" y="0"/>
                    <a:pt x="235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3"/>
            <p:cNvSpPr/>
            <p:nvPr/>
          </p:nvSpPr>
          <p:spPr>
            <a:xfrm>
              <a:off x="2417804" y="2244441"/>
              <a:ext cx="24667" cy="22080"/>
            </a:xfrm>
            <a:custGeom>
              <a:avLst/>
              <a:gdLst/>
              <a:ahLst/>
              <a:cxnLst/>
              <a:rect l="l" t="t" r="r" b="b"/>
              <a:pathLst>
                <a:path w="858" h="768" extrusionOk="0">
                  <a:moveTo>
                    <a:pt x="232" y="1"/>
                  </a:moveTo>
                  <a:cubicBezTo>
                    <a:pt x="180" y="1"/>
                    <a:pt x="117" y="27"/>
                    <a:pt x="54" y="90"/>
                  </a:cubicBezTo>
                  <a:cubicBezTo>
                    <a:pt x="1" y="143"/>
                    <a:pt x="1" y="250"/>
                    <a:pt x="54" y="304"/>
                  </a:cubicBezTo>
                  <a:lnTo>
                    <a:pt x="536" y="732"/>
                  </a:lnTo>
                  <a:cubicBezTo>
                    <a:pt x="558" y="754"/>
                    <a:pt x="590" y="767"/>
                    <a:pt x="623" y="767"/>
                  </a:cubicBezTo>
                  <a:cubicBezTo>
                    <a:pt x="669" y="767"/>
                    <a:pt x="719" y="741"/>
                    <a:pt x="750" y="678"/>
                  </a:cubicBezTo>
                  <a:cubicBezTo>
                    <a:pt x="857" y="625"/>
                    <a:pt x="857" y="518"/>
                    <a:pt x="804" y="464"/>
                  </a:cubicBezTo>
                  <a:lnTo>
                    <a:pt x="322" y="36"/>
                  </a:lnTo>
                  <a:cubicBezTo>
                    <a:pt x="300" y="14"/>
                    <a:pt x="268" y="1"/>
                    <a:pt x="232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3"/>
            <p:cNvSpPr/>
            <p:nvPr/>
          </p:nvSpPr>
          <p:spPr>
            <a:xfrm>
              <a:off x="2430138" y="2228399"/>
              <a:ext cx="27715" cy="26967"/>
            </a:xfrm>
            <a:custGeom>
              <a:avLst/>
              <a:gdLst/>
              <a:ahLst/>
              <a:cxnLst/>
              <a:rect l="l" t="t" r="r" b="b"/>
              <a:pathLst>
                <a:path w="964" h="938" extrusionOk="0">
                  <a:moveTo>
                    <a:pt x="474" y="0"/>
                  </a:moveTo>
                  <a:cubicBezTo>
                    <a:pt x="413" y="0"/>
                    <a:pt x="313" y="46"/>
                    <a:pt x="214" y="112"/>
                  </a:cubicBezTo>
                  <a:cubicBezTo>
                    <a:pt x="54" y="219"/>
                    <a:pt x="0" y="380"/>
                    <a:pt x="54" y="433"/>
                  </a:cubicBezTo>
                  <a:lnTo>
                    <a:pt x="482" y="915"/>
                  </a:lnTo>
                  <a:cubicBezTo>
                    <a:pt x="497" y="931"/>
                    <a:pt x="522" y="937"/>
                    <a:pt x="552" y="937"/>
                  </a:cubicBezTo>
                  <a:cubicBezTo>
                    <a:pt x="625" y="937"/>
                    <a:pt x="727" y="899"/>
                    <a:pt x="803" y="862"/>
                  </a:cubicBezTo>
                  <a:cubicBezTo>
                    <a:pt x="910" y="755"/>
                    <a:pt x="964" y="648"/>
                    <a:pt x="910" y="540"/>
                  </a:cubicBezTo>
                  <a:lnTo>
                    <a:pt x="535" y="59"/>
                  </a:lnTo>
                  <a:cubicBezTo>
                    <a:pt x="535" y="18"/>
                    <a:pt x="512" y="0"/>
                    <a:pt x="474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3"/>
            <p:cNvSpPr/>
            <p:nvPr/>
          </p:nvSpPr>
          <p:spPr>
            <a:xfrm>
              <a:off x="2451671" y="2218652"/>
              <a:ext cx="18486" cy="25933"/>
            </a:xfrm>
            <a:custGeom>
              <a:avLst/>
              <a:gdLst/>
              <a:ahLst/>
              <a:cxnLst/>
              <a:rect l="l" t="t" r="r" b="b"/>
              <a:pathLst>
                <a:path w="643" h="902" extrusionOk="0">
                  <a:moveTo>
                    <a:pt x="264" y="1"/>
                  </a:moveTo>
                  <a:cubicBezTo>
                    <a:pt x="228" y="1"/>
                    <a:pt x="192" y="7"/>
                    <a:pt x="161" y="23"/>
                  </a:cubicBezTo>
                  <a:cubicBezTo>
                    <a:pt x="54" y="76"/>
                    <a:pt x="0" y="184"/>
                    <a:pt x="0" y="237"/>
                  </a:cubicBezTo>
                  <a:lnTo>
                    <a:pt x="322" y="826"/>
                  </a:lnTo>
                  <a:cubicBezTo>
                    <a:pt x="322" y="864"/>
                    <a:pt x="375" y="902"/>
                    <a:pt x="444" y="902"/>
                  </a:cubicBezTo>
                  <a:cubicBezTo>
                    <a:pt x="473" y="902"/>
                    <a:pt x="504" y="895"/>
                    <a:pt x="536" y="879"/>
                  </a:cubicBezTo>
                  <a:cubicBezTo>
                    <a:pt x="589" y="879"/>
                    <a:pt x="643" y="772"/>
                    <a:pt x="589" y="719"/>
                  </a:cubicBezTo>
                  <a:lnTo>
                    <a:pt x="429" y="76"/>
                  </a:lnTo>
                  <a:cubicBezTo>
                    <a:pt x="429" y="39"/>
                    <a:pt x="348" y="1"/>
                    <a:pt x="264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3"/>
            <p:cNvSpPr/>
            <p:nvPr/>
          </p:nvSpPr>
          <p:spPr>
            <a:xfrm>
              <a:off x="2471681" y="2214685"/>
              <a:ext cx="18486" cy="26191"/>
            </a:xfrm>
            <a:custGeom>
              <a:avLst/>
              <a:gdLst/>
              <a:ahLst/>
              <a:cxnLst/>
              <a:rect l="l" t="t" r="r" b="b"/>
              <a:pathLst>
                <a:path w="643" h="911" extrusionOk="0">
                  <a:moveTo>
                    <a:pt x="322" y="0"/>
                  </a:moveTo>
                  <a:cubicBezTo>
                    <a:pt x="107" y="0"/>
                    <a:pt x="0" y="107"/>
                    <a:pt x="0" y="161"/>
                  </a:cubicBezTo>
                  <a:lnTo>
                    <a:pt x="107" y="803"/>
                  </a:lnTo>
                  <a:cubicBezTo>
                    <a:pt x="107" y="857"/>
                    <a:pt x="215" y="910"/>
                    <a:pt x="322" y="910"/>
                  </a:cubicBezTo>
                  <a:cubicBezTo>
                    <a:pt x="429" y="910"/>
                    <a:pt x="536" y="857"/>
                    <a:pt x="536" y="803"/>
                  </a:cubicBezTo>
                  <a:lnTo>
                    <a:pt x="643" y="161"/>
                  </a:lnTo>
                  <a:cubicBezTo>
                    <a:pt x="643" y="54"/>
                    <a:pt x="482" y="0"/>
                    <a:pt x="322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3"/>
            <p:cNvSpPr/>
            <p:nvPr/>
          </p:nvSpPr>
          <p:spPr>
            <a:xfrm>
              <a:off x="2493215" y="2217157"/>
              <a:ext cx="16963" cy="26795"/>
            </a:xfrm>
            <a:custGeom>
              <a:avLst/>
              <a:gdLst/>
              <a:ahLst/>
              <a:cxnLst/>
              <a:rect l="l" t="t" r="r" b="b"/>
              <a:pathLst>
                <a:path w="590" h="932" extrusionOk="0">
                  <a:moveTo>
                    <a:pt x="291" y="0"/>
                  </a:moveTo>
                  <a:cubicBezTo>
                    <a:pt x="215" y="0"/>
                    <a:pt x="147" y="50"/>
                    <a:pt x="108" y="128"/>
                  </a:cubicBezTo>
                  <a:lnTo>
                    <a:pt x="1" y="717"/>
                  </a:lnTo>
                  <a:cubicBezTo>
                    <a:pt x="1" y="824"/>
                    <a:pt x="54" y="878"/>
                    <a:pt x="108" y="931"/>
                  </a:cubicBezTo>
                  <a:cubicBezTo>
                    <a:pt x="215" y="931"/>
                    <a:pt x="322" y="931"/>
                    <a:pt x="322" y="824"/>
                  </a:cubicBezTo>
                  <a:lnTo>
                    <a:pt x="536" y="236"/>
                  </a:lnTo>
                  <a:cubicBezTo>
                    <a:pt x="590" y="182"/>
                    <a:pt x="483" y="75"/>
                    <a:pt x="376" y="21"/>
                  </a:cubicBezTo>
                  <a:cubicBezTo>
                    <a:pt x="347" y="7"/>
                    <a:pt x="318" y="0"/>
                    <a:pt x="291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3"/>
            <p:cNvSpPr/>
            <p:nvPr/>
          </p:nvSpPr>
          <p:spPr>
            <a:xfrm>
              <a:off x="3047285" y="1549813"/>
              <a:ext cx="127765" cy="76992"/>
            </a:xfrm>
            <a:custGeom>
              <a:avLst/>
              <a:gdLst/>
              <a:ahLst/>
              <a:cxnLst/>
              <a:rect l="l" t="t" r="r" b="b"/>
              <a:pathLst>
                <a:path w="4444" h="2678" extrusionOk="0">
                  <a:moveTo>
                    <a:pt x="3640" y="1"/>
                  </a:moveTo>
                  <a:cubicBezTo>
                    <a:pt x="3533" y="161"/>
                    <a:pt x="3212" y="376"/>
                    <a:pt x="2944" y="483"/>
                  </a:cubicBezTo>
                  <a:cubicBezTo>
                    <a:pt x="2677" y="643"/>
                    <a:pt x="2355" y="804"/>
                    <a:pt x="2034" y="911"/>
                  </a:cubicBezTo>
                  <a:cubicBezTo>
                    <a:pt x="1713" y="1072"/>
                    <a:pt x="1338" y="1179"/>
                    <a:pt x="1017" y="1393"/>
                  </a:cubicBezTo>
                  <a:cubicBezTo>
                    <a:pt x="857" y="1446"/>
                    <a:pt x="696" y="1553"/>
                    <a:pt x="482" y="1660"/>
                  </a:cubicBezTo>
                  <a:cubicBezTo>
                    <a:pt x="321" y="1821"/>
                    <a:pt x="161" y="1928"/>
                    <a:pt x="0" y="2249"/>
                  </a:cubicBezTo>
                  <a:lnTo>
                    <a:pt x="910" y="2677"/>
                  </a:lnTo>
                  <a:cubicBezTo>
                    <a:pt x="910" y="2677"/>
                    <a:pt x="964" y="2570"/>
                    <a:pt x="1071" y="2517"/>
                  </a:cubicBezTo>
                  <a:cubicBezTo>
                    <a:pt x="1178" y="2410"/>
                    <a:pt x="1338" y="2356"/>
                    <a:pt x="1499" y="2249"/>
                  </a:cubicBezTo>
                  <a:cubicBezTo>
                    <a:pt x="1767" y="2142"/>
                    <a:pt x="2088" y="1982"/>
                    <a:pt x="2409" y="1821"/>
                  </a:cubicBezTo>
                  <a:cubicBezTo>
                    <a:pt x="2730" y="1714"/>
                    <a:pt x="3051" y="1553"/>
                    <a:pt x="3426" y="1393"/>
                  </a:cubicBezTo>
                  <a:cubicBezTo>
                    <a:pt x="3747" y="1179"/>
                    <a:pt x="4122" y="1018"/>
                    <a:pt x="4443" y="590"/>
                  </a:cubicBezTo>
                  <a:lnTo>
                    <a:pt x="3640" y="1"/>
                  </a:ln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3"/>
            <p:cNvSpPr/>
            <p:nvPr/>
          </p:nvSpPr>
          <p:spPr>
            <a:xfrm>
              <a:off x="3073447" y="1566746"/>
              <a:ext cx="101603" cy="60059"/>
            </a:xfrm>
            <a:custGeom>
              <a:avLst/>
              <a:gdLst/>
              <a:ahLst/>
              <a:cxnLst/>
              <a:rect l="l" t="t" r="r" b="b"/>
              <a:pathLst>
                <a:path w="3534" h="2089" fill="none" extrusionOk="0">
                  <a:moveTo>
                    <a:pt x="0" y="2088"/>
                  </a:moveTo>
                  <a:cubicBezTo>
                    <a:pt x="0" y="2088"/>
                    <a:pt x="54" y="1981"/>
                    <a:pt x="161" y="1928"/>
                  </a:cubicBezTo>
                  <a:cubicBezTo>
                    <a:pt x="268" y="1821"/>
                    <a:pt x="428" y="1767"/>
                    <a:pt x="589" y="1660"/>
                  </a:cubicBezTo>
                  <a:cubicBezTo>
                    <a:pt x="857" y="1553"/>
                    <a:pt x="1178" y="1393"/>
                    <a:pt x="1499" y="1232"/>
                  </a:cubicBezTo>
                  <a:cubicBezTo>
                    <a:pt x="1820" y="1125"/>
                    <a:pt x="2141" y="964"/>
                    <a:pt x="2516" y="804"/>
                  </a:cubicBezTo>
                  <a:cubicBezTo>
                    <a:pt x="2837" y="590"/>
                    <a:pt x="3212" y="429"/>
                    <a:pt x="3533" y="1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3"/>
            <p:cNvSpPr/>
            <p:nvPr/>
          </p:nvSpPr>
          <p:spPr>
            <a:xfrm>
              <a:off x="3047285" y="1549813"/>
              <a:ext cx="104679" cy="64688"/>
            </a:xfrm>
            <a:custGeom>
              <a:avLst/>
              <a:gdLst/>
              <a:ahLst/>
              <a:cxnLst/>
              <a:rect l="l" t="t" r="r" b="b"/>
              <a:pathLst>
                <a:path w="3641" h="2250" fill="none" extrusionOk="0">
                  <a:moveTo>
                    <a:pt x="3640" y="1"/>
                  </a:moveTo>
                  <a:cubicBezTo>
                    <a:pt x="3533" y="161"/>
                    <a:pt x="3212" y="376"/>
                    <a:pt x="2944" y="483"/>
                  </a:cubicBezTo>
                  <a:cubicBezTo>
                    <a:pt x="2677" y="643"/>
                    <a:pt x="2355" y="804"/>
                    <a:pt x="2034" y="911"/>
                  </a:cubicBezTo>
                  <a:cubicBezTo>
                    <a:pt x="1713" y="1072"/>
                    <a:pt x="1338" y="1179"/>
                    <a:pt x="1017" y="1393"/>
                  </a:cubicBezTo>
                  <a:cubicBezTo>
                    <a:pt x="857" y="1446"/>
                    <a:pt x="696" y="1553"/>
                    <a:pt x="482" y="1660"/>
                  </a:cubicBezTo>
                  <a:cubicBezTo>
                    <a:pt x="321" y="1821"/>
                    <a:pt x="161" y="1928"/>
                    <a:pt x="0" y="2249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3"/>
            <p:cNvSpPr/>
            <p:nvPr/>
          </p:nvSpPr>
          <p:spPr>
            <a:xfrm>
              <a:off x="3141154" y="1551883"/>
              <a:ext cx="27744" cy="29526"/>
            </a:xfrm>
            <a:custGeom>
              <a:avLst/>
              <a:gdLst/>
              <a:ahLst/>
              <a:cxnLst/>
              <a:rect l="l" t="t" r="r" b="b"/>
              <a:pathLst>
                <a:path w="965" h="1027" extrusionOk="0">
                  <a:moveTo>
                    <a:pt x="194" y="1"/>
                  </a:moveTo>
                  <a:cubicBezTo>
                    <a:pt x="161" y="1"/>
                    <a:pt x="130" y="14"/>
                    <a:pt x="108" y="36"/>
                  </a:cubicBezTo>
                  <a:cubicBezTo>
                    <a:pt x="0" y="89"/>
                    <a:pt x="0" y="197"/>
                    <a:pt x="54" y="304"/>
                  </a:cubicBezTo>
                  <a:lnTo>
                    <a:pt x="482" y="946"/>
                  </a:lnTo>
                  <a:cubicBezTo>
                    <a:pt x="509" y="1000"/>
                    <a:pt x="563" y="1026"/>
                    <a:pt x="623" y="1026"/>
                  </a:cubicBezTo>
                  <a:cubicBezTo>
                    <a:pt x="683" y="1026"/>
                    <a:pt x="750" y="1000"/>
                    <a:pt x="803" y="946"/>
                  </a:cubicBezTo>
                  <a:cubicBezTo>
                    <a:pt x="911" y="892"/>
                    <a:pt x="964" y="732"/>
                    <a:pt x="857" y="625"/>
                  </a:cubicBezTo>
                  <a:lnTo>
                    <a:pt x="322" y="89"/>
                  </a:lnTo>
                  <a:cubicBezTo>
                    <a:pt x="290" y="27"/>
                    <a:pt x="241" y="1"/>
                    <a:pt x="194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3"/>
            <p:cNvSpPr/>
            <p:nvPr/>
          </p:nvSpPr>
          <p:spPr>
            <a:xfrm>
              <a:off x="3124220" y="1561485"/>
              <a:ext cx="23115" cy="30935"/>
            </a:xfrm>
            <a:custGeom>
              <a:avLst/>
              <a:gdLst/>
              <a:ahLst/>
              <a:cxnLst/>
              <a:rect l="l" t="t" r="r" b="b"/>
              <a:pathLst>
                <a:path w="804" h="1076" extrusionOk="0">
                  <a:moveTo>
                    <a:pt x="229" y="1"/>
                  </a:moveTo>
                  <a:cubicBezTo>
                    <a:pt x="202" y="1"/>
                    <a:pt x="177" y="7"/>
                    <a:pt x="161" y="23"/>
                  </a:cubicBezTo>
                  <a:cubicBezTo>
                    <a:pt x="54" y="77"/>
                    <a:pt x="1" y="184"/>
                    <a:pt x="54" y="291"/>
                  </a:cubicBezTo>
                  <a:lnTo>
                    <a:pt x="375" y="987"/>
                  </a:lnTo>
                  <a:cubicBezTo>
                    <a:pt x="407" y="1049"/>
                    <a:pt x="456" y="1075"/>
                    <a:pt x="514" y="1075"/>
                  </a:cubicBezTo>
                  <a:cubicBezTo>
                    <a:pt x="554" y="1075"/>
                    <a:pt x="599" y="1062"/>
                    <a:pt x="643" y="1040"/>
                  </a:cubicBezTo>
                  <a:cubicBezTo>
                    <a:pt x="804" y="987"/>
                    <a:pt x="804" y="880"/>
                    <a:pt x="804" y="773"/>
                  </a:cubicBezTo>
                  <a:lnTo>
                    <a:pt x="375" y="77"/>
                  </a:lnTo>
                  <a:cubicBezTo>
                    <a:pt x="375" y="39"/>
                    <a:pt x="295" y="1"/>
                    <a:pt x="229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3"/>
            <p:cNvSpPr/>
            <p:nvPr/>
          </p:nvSpPr>
          <p:spPr>
            <a:xfrm>
              <a:off x="3102686" y="1569190"/>
              <a:ext cx="27715" cy="33120"/>
            </a:xfrm>
            <a:custGeom>
              <a:avLst/>
              <a:gdLst/>
              <a:ahLst/>
              <a:cxnLst/>
              <a:rect l="l" t="t" r="r" b="b"/>
              <a:pathLst>
                <a:path w="964" h="1152" extrusionOk="0">
                  <a:moveTo>
                    <a:pt x="405" y="1"/>
                  </a:moveTo>
                  <a:cubicBezTo>
                    <a:pt x="362" y="1"/>
                    <a:pt x="315" y="7"/>
                    <a:pt x="268" y="23"/>
                  </a:cubicBezTo>
                  <a:cubicBezTo>
                    <a:pt x="107" y="130"/>
                    <a:pt x="0" y="237"/>
                    <a:pt x="54" y="344"/>
                  </a:cubicBezTo>
                  <a:lnTo>
                    <a:pt x="375" y="1040"/>
                  </a:lnTo>
                  <a:cubicBezTo>
                    <a:pt x="408" y="1106"/>
                    <a:pt x="462" y="1152"/>
                    <a:pt x="536" y="1152"/>
                  </a:cubicBezTo>
                  <a:cubicBezTo>
                    <a:pt x="581" y="1152"/>
                    <a:pt x="635" y="1134"/>
                    <a:pt x="696" y="1093"/>
                  </a:cubicBezTo>
                  <a:cubicBezTo>
                    <a:pt x="857" y="1040"/>
                    <a:pt x="964" y="933"/>
                    <a:pt x="910" y="826"/>
                  </a:cubicBezTo>
                  <a:lnTo>
                    <a:pt x="589" y="76"/>
                  </a:lnTo>
                  <a:cubicBezTo>
                    <a:pt x="589" y="38"/>
                    <a:pt x="509" y="1"/>
                    <a:pt x="405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3"/>
            <p:cNvSpPr/>
            <p:nvPr/>
          </p:nvSpPr>
          <p:spPr>
            <a:xfrm>
              <a:off x="3085752" y="1578419"/>
              <a:ext cx="23115" cy="32056"/>
            </a:xfrm>
            <a:custGeom>
              <a:avLst/>
              <a:gdLst/>
              <a:ahLst/>
              <a:cxnLst/>
              <a:rect l="l" t="t" r="r" b="b"/>
              <a:pathLst>
                <a:path w="804" h="1115" extrusionOk="0">
                  <a:moveTo>
                    <a:pt x="254" y="1"/>
                  </a:moveTo>
                  <a:cubicBezTo>
                    <a:pt x="224" y="1"/>
                    <a:pt x="192" y="7"/>
                    <a:pt x="161" y="23"/>
                  </a:cubicBezTo>
                  <a:cubicBezTo>
                    <a:pt x="54" y="77"/>
                    <a:pt x="0" y="184"/>
                    <a:pt x="54" y="291"/>
                  </a:cubicBezTo>
                  <a:lnTo>
                    <a:pt x="375" y="987"/>
                  </a:lnTo>
                  <a:cubicBezTo>
                    <a:pt x="414" y="1065"/>
                    <a:pt x="482" y="1115"/>
                    <a:pt x="558" y="1115"/>
                  </a:cubicBezTo>
                  <a:cubicBezTo>
                    <a:pt x="585" y="1115"/>
                    <a:pt x="614" y="1108"/>
                    <a:pt x="643" y="1094"/>
                  </a:cubicBezTo>
                  <a:cubicBezTo>
                    <a:pt x="750" y="1040"/>
                    <a:pt x="803" y="933"/>
                    <a:pt x="750" y="826"/>
                  </a:cubicBezTo>
                  <a:lnTo>
                    <a:pt x="429" y="77"/>
                  </a:lnTo>
                  <a:cubicBezTo>
                    <a:pt x="391" y="39"/>
                    <a:pt x="326" y="1"/>
                    <a:pt x="254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3"/>
            <p:cNvSpPr/>
            <p:nvPr/>
          </p:nvSpPr>
          <p:spPr>
            <a:xfrm>
              <a:off x="3062666" y="1587302"/>
              <a:ext cx="29267" cy="32056"/>
            </a:xfrm>
            <a:custGeom>
              <a:avLst/>
              <a:gdLst/>
              <a:ahLst/>
              <a:cxnLst/>
              <a:rect l="l" t="t" r="r" b="b"/>
              <a:pathLst>
                <a:path w="1018" h="1115" extrusionOk="0">
                  <a:moveTo>
                    <a:pt x="460" y="0"/>
                  </a:moveTo>
                  <a:cubicBezTo>
                    <a:pt x="401" y="0"/>
                    <a:pt x="335" y="13"/>
                    <a:pt x="268" y="35"/>
                  </a:cubicBezTo>
                  <a:cubicBezTo>
                    <a:pt x="107" y="142"/>
                    <a:pt x="0" y="303"/>
                    <a:pt x="107" y="356"/>
                  </a:cubicBezTo>
                  <a:lnTo>
                    <a:pt x="536" y="1052"/>
                  </a:lnTo>
                  <a:cubicBezTo>
                    <a:pt x="567" y="1083"/>
                    <a:pt x="615" y="1114"/>
                    <a:pt x="682" y="1114"/>
                  </a:cubicBezTo>
                  <a:cubicBezTo>
                    <a:pt x="731" y="1114"/>
                    <a:pt x="789" y="1098"/>
                    <a:pt x="857" y="1052"/>
                  </a:cubicBezTo>
                  <a:cubicBezTo>
                    <a:pt x="964" y="999"/>
                    <a:pt x="1017" y="892"/>
                    <a:pt x="964" y="785"/>
                  </a:cubicBezTo>
                  <a:lnTo>
                    <a:pt x="643" y="89"/>
                  </a:lnTo>
                  <a:cubicBezTo>
                    <a:pt x="611" y="26"/>
                    <a:pt x="543" y="0"/>
                    <a:pt x="460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3"/>
            <p:cNvSpPr/>
            <p:nvPr/>
          </p:nvSpPr>
          <p:spPr>
            <a:xfrm>
              <a:off x="3045733" y="1601534"/>
              <a:ext cx="29267" cy="25271"/>
            </a:xfrm>
            <a:custGeom>
              <a:avLst/>
              <a:gdLst/>
              <a:ahLst/>
              <a:cxnLst/>
              <a:rect l="l" t="t" r="r" b="b"/>
              <a:pathLst>
                <a:path w="1018" h="879" extrusionOk="0">
                  <a:moveTo>
                    <a:pt x="306" y="1"/>
                  </a:moveTo>
                  <a:cubicBezTo>
                    <a:pt x="242" y="1"/>
                    <a:pt x="167" y="41"/>
                    <a:pt x="108" y="129"/>
                  </a:cubicBezTo>
                  <a:cubicBezTo>
                    <a:pt x="54" y="236"/>
                    <a:pt x="1" y="290"/>
                    <a:pt x="1" y="397"/>
                  </a:cubicBezTo>
                  <a:cubicBezTo>
                    <a:pt x="1" y="504"/>
                    <a:pt x="54" y="504"/>
                    <a:pt x="108" y="557"/>
                  </a:cubicBezTo>
                  <a:lnTo>
                    <a:pt x="804" y="825"/>
                  </a:lnTo>
                  <a:cubicBezTo>
                    <a:pt x="857" y="825"/>
                    <a:pt x="911" y="825"/>
                    <a:pt x="964" y="878"/>
                  </a:cubicBezTo>
                  <a:lnTo>
                    <a:pt x="1018" y="878"/>
                  </a:lnTo>
                  <a:cubicBezTo>
                    <a:pt x="1018" y="825"/>
                    <a:pt x="1018" y="718"/>
                    <a:pt x="964" y="664"/>
                  </a:cubicBezTo>
                  <a:lnTo>
                    <a:pt x="429" y="75"/>
                  </a:lnTo>
                  <a:cubicBezTo>
                    <a:pt x="405" y="27"/>
                    <a:pt x="359" y="1"/>
                    <a:pt x="306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3"/>
            <p:cNvSpPr/>
            <p:nvPr/>
          </p:nvSpPr>
          <p:spPr>
            <a:xfrm>
              <a:off x="3002636" y="1492888"/>
              <a:ext cx="83145" cy="340141"/>
            </a:xfrm>
            <a:custGeom>
              <a:avLst/>
              <a:gdLst/>
              <a:ahLst/>
              <a:cxnLst/>
              <a:rect l="l" t="t" r="r" b="b"/>
              <a:pathLst>
                <a:path w="2892" h="11831" extrusionOk="0">
                  <a:moveTo>
                    <a:pt x="2463" y="0"/>
                  </a:moveTo>
                  <a:lnTo>
                    <a:pt x="1500" y="268"/>
                  </a:lnTo>
                  <a:cubicBezTo>
                    <a:pt x="1714" y="1231"/>
                    <a:pt x="1981" y="2141"/>
                    <a:pt x="1767" y="2998"/>
                  </a:cubicBezTo>
                  <a:cubicBezTo>
                    <a:pt x="1607" y="3854"/>
                    <a:pt x="1071" y="4711"/>
                    <a:pt x="643" y="5675"/>
                  </a:cubicBezTo>
                  <a:cubicBezTo>
                    <a:pt x="429" y="6103"/>
                    <a:pt x="215" y="6585"/>
                    <a:pt x="108" y="7173"/>
                  </a:cubicBezTo>
                  <a:cubicBezTo>
                    <a:pt x="1" y="7709"/>
                    <a:pt x="1" y="8244"/>
                    <a:pt x="54" y="8779"/>
                  </a:cubicBezTo>
                  <a:cubicBezTo>
                    <a:pt x="161" y="9850"/>
                    <a:pt x="482" y="10867"/>
                    <a:pt x="911" y="11831"/>
                  </a:cubicBezTo>
                  <a:lnTo>
                    <a:pt x="1821" y="11402"/>
                  </a:lnTo>
                  <a:cubicBezTo>
                    <a:pt x="1446" y="10546"/>
                    <a:pt x="1178" y="9636"/>
                    <a:pt x="1071" y="8672"/>
                  </a:cubicBezTo>
                  <a:cubicBezTo>
                    <a:pt x="1018" y="8244"/>
                    <a:pt x="1018" y="7762"/>
                    <a:pt x="1071" y="7334"/>
                  </a:cubicBezTo>
                  <a:cubicBezTo>
                    <a:pt x="1178" y="6959"/>
                    <a:pt x="1339" y="6531"/>
                    <a:pt x="1553" y="6103"/>
                  </a:cubicBezTo>
                  <a:cubicBezTo>
                    <a:pt x="1928" y="5193"/>
                    <a:pt x="2517" y="4336"/>
                    <a:pt x="2731" y="3212"/>
                  </a:cubicBezTo>
                  <a:cubicBezTo>
                    <a:pt x="2891" y="2677"/>
                    <a:pt x="2891" y="2034"/>
                    <a:pt x="2784" y="1499"/>
                  </a:cubicBezTo>
                  <a:cubicBezTo>
                    <a:pt x="2731" y="964"/>
                    <a:pt x="2570" y="482"/>
                    <a:pt x="2463" y="0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3"/>
            <p:cNvSpPr/>
            <p:nvPr/>
          </p:nvSpPr>
          <p:spPr>
            <a:xfrm>
              <a:off x="3031875" y="1492888"/>
              <a:ext cx="53906" cy="327836"/>
            </a:xfrm>
            <a:custGeom>
              <a:avLst/>
              <a:gdLst/>
              <a:ahLst/>
              <a:cxnLst/>
              <a:rect l="l" t="t" r="r" b="b"/>
              <a:pathLst>
                <a:path w="1875" h="11403" fill="none" extrusionOk="0">
                  <a:moveTo>
                    <a:pt x="804" y="11402"/>
                  </a:moveTo>
                  <a:cubicBezTo>
                    <a:pt x="429" y="10546"/>
                    <a:pt x="161" y="9636"/>
                    <a:pt x="54" y="8672"/>
                  </a:cubicBezTo>
                  <a:cubicBezTo>
                    <a:pt x="1" y="8244"/>
                    <a:pt x="1" y="7762"/>
                    <a:pt x="54" y="7334"/>
                  </a:cubicBezTo>
                  <a:cubicBezTo>
                    <a:pt x="161" y="6959"/>
                    <a:pt x="322" y="6531"/>
                    <a:pt x="536" y="6049"/>
                  </a:cubicBezTo>
                  <a:cubicBezTo>
                    <a:pt x="911" y="5193"/>
                    <a:pt x="1500" y="4336"/>
                    <a:pt x="1714" y="3212"/>
                  </a:cubicBezTo>
                  <a:cubicBezTo>
                    <a:pt x="1874" y="2677"/>
                    <a:pt x="1874" y="2034"/>
                    <a:pt x="1767" y="1499"/>
                  </a:cubicBezTo>
                  <a:cubicBezTo>
                    <a:pt x="1714" y="964"/>
                    <a:pt x="1553" y="482"/>
                    <a:pt x="1446" y="0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3"/>
            <p:cNvSpPr/>
            <p:nvPr/>
          </p:nvSpPr>
          <p:spPr>
            <a:xfrm>
              <a:off x="3002636" y="1500564"/>
              <a:ext cx="56983" cy="332465"/>
            </a:xfrm>
            <a:custGeom>
              <a:avLst/>
              <a:gdLst/>
              <a:ahLst/>
              <a:cxnLst/>
              <a:rect l="l" t="t" r="r" b="b"/>
              <a:pathLst>
                <a:path w="1982" h="11564" fill="none" extrusionOk="0">
                  <a:moveTo>
                    <a:pt x="1500" y="1"/>
                  </a:moveTo>
                  <a:cubicBezTo>
                    <a:pt x="1714" y="964"/>
                    <a:pt x="1981" y="1874"/>
                    <a:pt x="1767" y="2731"/>
                  </a:cubicBezTo>
                  <a:cubicBezTo>
                    <a:pt x="1607" y="3587"/>
                    <a:pt x="1071" y="4444"/>
                    <a:pt x="643" y="5408"/>
                  </a:cubicBezTo>
                  <a:cubicBezTo>
                    <a:pt x="429" y="5836"/>
                    <a:pt x="215" y="6318"/>
                    <a:pt x="108" y="6906"/>
                  </a:cubicBezTo>
                  <a:cubicBezTo>
                    <a:pt x="1" y="7442"/>
                    <a:pt x="1" y="7977"/>
                    <a:pt x="54" y="8512"/>
                  </a:cubicBezTo>
                  <a:cubicBezTo>
                    <a:pt x="161" y="9583"/>
                    <a:pt x="482" y="10600"/>
                    <a:pt x="911" y="11564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3"/>
            <p:cNvSpPr/>
            <p:nvPr/>
          </p:nvSpPr>
          <p:spPr>
            <a:xfrm>
              <a:off x="3044209" y="1502116"/>
              <a:ext cx="35420" cy="23115"/>
            </a:xfrm>
            <a:custGeom>
              <a:avLst/>
              <a:gdLst/>
              <a:ahLst/>
              <a:cxnLst/>
              <a:rect l="l" t="t" r="r" b="b"/>
              <a:pathLst>
                <a:path w="1232" h="804" extrusionOk="0">
                  <a:moveTo>
                    <a:pt x="964" y="0"/>
                  </a:moveTo>
                  <a:lnTo>
                    <a:pt x="161" y="215"/>
                  </a:lnTo>
                  <a:cubicBezTo>
                    <a:pt x="54" y="215"/>
                    <a:pt x="0" y="375"/>
                    <a:pt x="54" y="536"/>
                  </a:cubicBezTo>
                  <a:cubicBezTo>
                    <a:pt x="107" y="696"/>
                    <a:pt x="214" y="803"/>
                    <a:pt x="321" y="803"/>
                  </a:cubicBezTo>
                  <a:lnTo>
                    <a:pt x="1071" y="589"/>
                  </a:lnTo>
                  <a:cubicBezTo>
                    <a:pt x="1178" y="589"/>
                    <a:pt x="1231" y="429"/>
                    <a:pt x="1178" y="268"/>
                  </a:cubicBezTo>
                  <a:cubicBezTo>
                    <a:pt x="1178" y="107"/>
                    <a:pt x="1017" y="0"/>
                    <a:pt x="964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3"/>
            <p:cNvSpPr/>
            <p:nvPr/>
          </p:nvSpPr>
          <p:spPr>
            <a:xfrm>
              <a:off x="3050361" y="1532908"/>
              <a:ext cx="35420" cy="20010"/>
            </a:xfrm>
            <a:custGeom>
              <a:avLst/>
              <a:gdLst/>
              <a:ahLst/>
              <a:cxnLst/>
              <a:rect l="l" t="t" r="r" b="b"/>
              <a:pathLst>
                <a:path w="1232" h="696" extrusionOk="0">
                  <a:moveTo>
                    <a:pt x="964" y="0"/>
                  </a:moveTo>
                  <a:lnTo>
                    <a:pt x="214" y="161"/>
                  </a:lnTo>
                  <a:cubicBezTo>
                    <a:pt x="107" y="161"/>
                    <a:pt x="0" y="321"/>
                    <a:pt x="54" y="428"/>
                  </a:cubicBezTo>
                  <a:cubicBezTo>
                    <a:pt x="54" y="589"/>
                    <a:pt x="161" y="696"/>
                    <a:pt x="268" y="696"/>
                  </a:cubicBezTo>
                  <a:lnTo>
                    <a:pt x="1017" y="642"/>
                  </a:lnTo>
                  <a:cubicBezTo>
                    <a:pt x="1124" y="642"/>
                    <a:pt x="1231" y="482"/>
                    <a:pt x="1178" y="321"/>
                  </a:cubicBezTo>
                  <a:cubicBezTo>
                    <a:pt x="1178" y="107"/>
                    <a:pt x="1071" y="0"/>
                    <a:pt x="964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3"/>
            <p:cNvSpPr/>
            <p:nvPr/>
          </p:nvSpPr>
          <p:spPr>
            <a:xfrm>
              <a:off x="3050361" y="1562146"/>
              <a:ext cx="35420" cy="27945"/>
            </a:xfrm>
            <a:custGeom>
              <a:avLst/>
              <a:gdLst/>
              <a:ahLst/>
              <a:cxnLst/>
              <a:rect l="l" t="t" r="r" b="b"/>
              <a:pathLst>
                <a:path w="1232" h="972" extrusionOk="0">
                  <a:moveTo>
                    <a:pt x="268" y="0"/>
                  </a:moveTo>
                  <a:cubicBezTo>
                    <a:pt x="161" y="0"/>
                    <a:pt x="54" y="161"/>
                    <a:pt x="54" y="321"/>
                  </a:cubicBezTo>
                  <a:cubicBezTo>
                    <a:pt x="0" y="535"/>
                    <a:pt x="54" y="750"/>
                    <a:pt x="161" y="750"/>
                  </a:cubicBezTo>
                  <a:lnTo>
                    <a:pt x="910" y="964"/>
                  </a:lnTo>
                  <a:cubicBezTo>
                    <a:pt x="921" y="969"/>
                    <a:pt x="933" y="972"/>
                    <a:pt x="944" y="972"/>
                  </a:cubicBezTo>
                  <a:cubicBezTo>
                    <a:pt x="1039" y="972"/>
                    <a:pt x="1130" y="775"/>
                    <a:pt x="1178" y="535"/>
                  </a:cubicBezTo>
                  <a:cubicBezTo>
                    <a:pt x="1231" y="214"/>
                    <a:pt x="1124" y="0"/>
                    <a:pt x="1071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3"/>
            <p:cNvSpPr/>
            <p:nvPr/>
          </p:nvSpPr>
          <p:spPr>
            <a:xfrm>
              <a:off x="3042656" y="1592506"/>
              <a:ext cx="35420" cy="24092"/>
            </a:xfrm>
            <a:custGeom>
              <a:avLst/>
              <a:gdLst/>
              <a:ahLst/>
              <a:cxnLst/>
              <a:rect l="l" t="t" r="r" b="b"/>
              <a:pathLst>
                <a:path w="1232" h="838" extrusionOk="0">
                  <a:moveTo>
                    <a:pt x="263" y="1"/>
                  </a:moveTo>
                  <a:cubicBezTo>
                    <a:pt x="177" y="1"/>
                    <a:pt x="98" y="88"/>
                    <a:pt x="54" y="175"/>
                  </a:cubicBezTo>
                  <a:cubicBezTo>
                    <a:pt x="0" y="336"/>
                    <a:pt x="0" y="497"/>
                    <a:pt x="108" y="550"/>
                  </a:cubicBezTo>
                  <a:lnTo>
                    <a:pt x="857" y="818"/>
                  </a:lnTo>
                  <a:cubicBezTo>
                    <a:pt x="870" y="830"/>
                    <a:pt x="888" y="837"/>
                    <a:pt x="910" y="837"/>
                  </a:cubicBezTo>
                  <a:cubicBezTo>
                    <a:pt x="980" y="837"/>
                    <a:pt x="1084" y="767"/>
                    <a:pt x="1125" y="604"/>
                  </a:cubicBezTo>
                  <a:cubicBezTo>
                    <a:pt x="1232" y="443"/>
                    <a:pt x="1178" y="282"/>
                    <a:pt x="1071" y="229"/>
                  </a:cubicBezTo>
                  <a:lnTo>
                    <a:pt x="322" y="15"/>
                  </a:lnTo>
                  <a:cubicBezTo>
                    <a:pt x="302" y="5"/>
                    <a:pt x="282" y="1"/>
                    <a:pt x="263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3"/>
            <p:cNvSpPr/>
            <p:nvPr/>
          </p:nvSpPr>
          <p:spPr>
            <a:xfrm>
              <a:off x="3028799" y="1617145"/>
              <a:ext cx="36972" cy="31510"/>
            </a:xfrm>
            <a:custGeom>
              <a:avLst/>
              <a:gdLst/>
              <a:ahLst/>
              <a:cxnLst/>
              <a:rect l="l" t="t" r="r" b="b"/>
              <a:pathLst>
                <a:path w="1286" h="1096" extrusionOk="0">
                  <a:moveTo>
                    <a:pt x="423" y="1"/>
                  </a:moveTo>
                  <a:cubicBezTo>
                    <a:pt x="322" y="1"/>
                    <a:pt x="196" y="105"/>
                    <a:pt x="108" y="282"/>
                  </a:cubicBezTo>
                  <a:cubicBezTo>
                    <a:pt x="1" y="496"/>
                    <a:pt x="1" y="657"/>
                    <a:pt x="108" y="710"/>
                  </a:cubicBezTo>
                  <a:lnTo>
                    <a:pt x="804" y="1085"/>
                  </a:lnTo>
                  <a:cubicBezTo>
                    <a:pt x="818" y="1092"/>
                    <a:pt x="833" y="1095"/>
                    <a:pt x="848" y="1095"/>
                  </a:cubicBezTo>
                  <a:cubicBezTo>
                    <a:pt x="952" y="1095"/>
                    <a:pt x="1085" y="950"/>
                    <a:pt x="1178" y="764"/>
                  </a:cubicBezTo>
                  <a:cubicBezTo>
                    <a:pt x="1285" y="550"/>
                    <a:pt x="1285" y="389"/>
                    <a:pt x="1178" y="335"/>
                  </a:cubicBezTo>
                  <a:lnTo>
                    <a:pt x="482" y="14"/>
                  </a:lnTo>
                  <a:cubicBezTo>
                    <a:pt x="464" y="5"/>
                    <a:pt x="444" y="1"/>
                    <a:pt x="423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3"/>
            <p:cNvSpPr/>
            <p:nvPr/>
          </p:nvSpPr>
          <p:spPr>
            <a:xfrm>
              <a:off x="3016494" y="1646786"/>
              <a:ext cx="33896" cy="26191"/>
            </a:xfrm>
            <a:custGeom>
              <a:avLst/>
              <a:gdLst/>
              <a:ahLst/>
              <a:cxnLst/>
              <a:rect l="l" t="t" r="r" b="b"/>
              <a:pathLst>
                <a:path w="1179" h="911" extrusionOk="0">
                  <a:moveTo>
                    <a:pt x="375" y="0"/>
                  </a:moveTo>
                  <a:cubicBezTo>
                    <a:pt x="268" y="0"/>
                    <a:pt x="161" y="54"/>
                    <a:pt x="54" y="214"/>
                  </a:cubicBezTo>
                  <a:cubicBezTo>
                    <a:pt x="0" y="375"/>
                    <a:pt x="0" y="536"/>
                    <a:pt x="108" y="589"/>
                  </a:cubicBezTo>
                  <a:lnTo>
                    <a:pt x="857" y="910"/>
                  </a:lnTo>
                  <a:cubicBezTo>
                    <a:pt x="910" y="910"/>
                    <a:pt x="1071" y="857"/>
                    <a:pt x="1125" y="696"/>
                  </a:cubicBezTo>
                  <a:cubicBezTo>
                    <a:pt x="1178" y="536"/>
                    <a:pt x="1178" y="375"/>
                    <a:pt x="1071" y="375"/>
                  </a:cubicBezTo>
                  <a:lnTo>
                    <a:pt x="375" y="0"/>
                  </a:ln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3"/>
            <p:cNvSpPr/>
            <p:nvPr/>
          </p:nvSpPr>
          <p:spPr>
            <a:xfrm>
              <a:off x="3001113" y="1739131"/>
              <a:ext cx="33867" cy="21563"/>
            </a:xfrm>
            <a:custGeom>
              <a:avLst/>
              <a:gdLst/>
              <a:ahLst/>
              <a:cxnLst/>
              <a:rect l="l" t="t" r="r" b="b"/>
              <a:pathLst>
                <a:path w="1178" h="750" extrusionOk="0">
                  <a:moveTo>
                    <a:pt x="964" y="0"/>
                  </a:moveTo>
                  <a:lnTo>
                    <a:pt x="161" y="107"/>
                  </a:lnTo>
                  <a:cubicBezTo>
                    <a:pt x="54" y="107"/>
                    <a:pt x="0" y="268"/>
                    <a:pt x="0" y="428"/>
                  </a:cubicBezTo>
                  <a:cubicBezTo>
                    <a:pt x="54" y="589"/>
                    <a:pt x="161" y="750"/>
                    <a:pt x="268" y="750"/>
                  </a:cubicBezTo>
                  <a:lnTo>
                    <a:pt x="1017" y="589"/>
                  </a:lnTo>
                  <a:cubicBezTo>
                    <a:pt x="1124" y="589"/>
                    <a:pt x="1178" y="428"/>
                    <a:pt x="1178" y="268"/>
                  </a:cubicBezTo>
                  <a:cubicBezTo>
                    <a:pt x="1124" y="161"/>
                    <a:pt x="1071" y="0"/>
                    <a:pt x="964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3"/>
            <p:cNvSpPr/>
            <p:nvPr/>
          </p:nvSpPr>
          <p:spPr>
            <a:xfrm>
              <a:off x="3005712" y="1768370"/>
              <a:ext cx="35420" cy="23115"/>
            </a:xfrm>
            <a:custGeom>
              <a:avLst/>
              <a:gdLst/>
              <a:ahLst/>
              <a:cxnLst/>
              <a:rect l="l" t="t" r="r" b="b"/>
              <a:pathLst>
                <a:path w="1232" h="804" extrusionOk="0">
                  <a:moveTo>
                    <a:pt x="964" y="0"/>
                  </a:moveTo>
                  <a:lnTo>
                    <a:pt x="161" y="161"/>
                  </a:lnTo>
                  <a:cubicBezTo>
                    <a:pt x="54" y="214"/>
                    <a:pt x="1" y="375"/>
                    <a:pt x="54" y="536"/>
                  </a:cubicBezTo>
                  <a:cubicBezTo>
                    <a:pt x="108" y="696"/>
                    <a:pt x="215" y="803"/>
                    <a:pt x="322" y="803"/>
                  </a:cubicBezTo>
                  <a:lnTo>
                    <a:pt x="1071" y="589"/>
                  </a:lnTo>
                  <a:cubicBezTo>
                    <a:pt x="1178" y="536"/>
                    <a:pt x="1232" y="429"/>
                    <a:pt x="1178" y="268"/>
                  </a:cubicBezTo>
                  <a:cubicBezTo>
                    <a:pt x="1178" y="107"/>
                    <a:pt x="1071" y="0"/>
                    <a:pt x="964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3"/>
            <p:cNvSpPr/>
            <p:nvPr/>
          </p:nvSpPr>
          <p:spPr>
            <a:xfrm>
              <a:off x="3004189" y="1672949"/>
              <a:ext cx="35420" cy="29267"/>
            </a:xfrm>
            <a:custGeom>
              <a:avLst/>
              <a:gdLst/>
              <a:ahLst/>
              <a:cxnLst/>
              <a:rect l="l" t="t" r="r" b="b"/>
              <a:pathLst>
                <a:path w="1232" h="1018" extrusionOk="0">
                  <a:moveTo>
                    <a:pt x="375" y="0"/>
                  </a:moveTo>
                  <a:cubicBezTo>
                    <a:pt x="321" y="0"/>
                    <a:pt x="161" y="107"/>
                    <a:pt x="54" y="322"/>
                  </a:cubicBezTo>
                  <a:cubicBezTo>
                    <a:pt x="0" y="589"/>
                    <a:pt x="0" y="803"/>
                    <a:pt x="107" y="857"/>
                  </a:cubicBezTo>
                  <a:lnTo>
                    <a:pt x="910" y="1017"/>
                  </a:lnTo>
                  <a:cubicBezTo>
                    <a:pt x="1017" y="1017"/>
                    <a:pt x="1124" y="910"/>
                    <a:pt x="1178" y="750"/>
                  </a:cubicBezTo>
                  <a:cubicBezTo>
                    <a:pt x="1231" y="536"/>
                    <a:pt x="1231" y="375"/>
                    <a:pt x="1124" y="322"/>
                  </a:cubicBezTo>
                  <a:lnTo>
                    <a:pt x="375" y="0"/>
                  </a:ln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3"/>
            <p:cNvSpPr/>
            <p:nvPr/>
          </p:nvSpPr>
          <p:spPr>
            <a:xfrm>
              <a:off x="2999560" y="1705034"/>
              <a:ext cx="33896" cy="26421"/>
            </a:xfrm>
            <a:custGeom>
              <a:avLst/>
              <a:gdLst/>
              <a:ahLst/>
              <a:cxnLst/>
              <a:rect l="l" t="t" r="r" b="b"/>
              <a:pathLst>
                <a:path w="1179" h="919" extrusionOk="0">
                  <a:moveTo>
                    <a:pt x="233" y="0"/>
                  </a:moveTo>
                  <a:cubicBezTo>
                    <a:pt x="129" y="0"/>
                    <a:pt x="1" y="197"/>
                    <a:pt x="1" y="437"/>
                  </a:cubicBezTo>
                  <a:cubicBezTo>
                    <a:pt x="1" y="704"/>
                    <a:pt x="108" y="919"/>
                    <a:pt x="215" y="919"/>
                  </a:cubicBezTo>
                  <a:lnTo>
                    <a:pt x="964" y="919"/>
                  </a:lnTo>
                  <a:cubicBezTo>
                    <a:pt x="1071" y="865"/>
                    <a:pt x="1178" y="704"/>
                    <a:pt x="1178" y="490"/>
                  </a:cubicBezTo>
                  <a:cubicBezTo>
                    <a:pt x="1178" y="276"/>
                    <a:pt x="1125" y="116"/>
                    <a:pt x="1018" y="116"/>
                  </a:cubicBezTo>
                  <a:lnTo>
                    <a:pt x="268" y="9"/>
                  </a:lnTo>
                  <a:cubicBezTo>
                    <a:pt x="257" y="3"/>
                    <a:pt x="245" y="0"/>
                    <a:pt x="233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3"/>
            <p:cNvSpPr/>
            <p:nvPr/>
          </p:nvSpPr>
          <p:spPr>
            <a:xfrm>
              <a:off x="3014941" y="1794216"/>
              <a:ext cx="35449" cy="31424"/>
            </a:xfrm>
            <a:custGeom>
              <a:avLst/>
              <a:gdLst/>
              <a:ahLst/>
              <a:cxnLst/>
              <a:rect l="l" t="t" r="r" b="b"/>
              <a:pathLst>
                <a:path w="1233" h="1093" extrusionOk="0">
                  <a:moveTo>
                    <a:pt x="900" y="1"/>
                  </a:moveTo>
                  <a:cubicBezTo>
                    <a:pt x="886" y="1"/>
                    <a:pt x="872" y="4"/>
                    <a:pt x="857" y="11"/>
                  </a:cubicBezTo>
                  <a:lnTo>
                    <a:pt x="108" y="225"/>
                  </a:lnTo>
                  <a:cubicBezTo>
                    <a:pt x="1" y="279"/>
                    <a:pt x="1" y="493"/>
                    <a:pt x="54" y="707"/>
                  </a:cubicBezTo>
                  <a:cubicBezTo>
                    <a:pt x="148" y="940"/>
                    <a:pt x="282" y="1092"/>
                    <a:pt x="385" y="1092"/>
                  </a:cubicBezTo>
                  <a:cubicBezTo>
                    <a:pt x="401" y="1092"/>
                    <a:pt x="415" y="1089"/>
                    <a:pt x="429" y="1082"/>
                  </a:cubicBezTo>
                  <a:lnTo>
                    <a:pt x="1125" y="761"/>
                  </a:lnTo>
                  <a:cubicBezTo>
                    <a:pt x="1232" y="707"/>
                    <a:pt x="1232" y="547"/>
                    <a:pt x="1179" y="333"/>
                  </a:cubicBezTo>
                  <a:cubicBezTo>
                    <a:pt x="1086" y="147"/>
                    <a:pt x="993" y="1"/>
                    <a:pt x="900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3"/>
            <p:cNvSpPr/>
            <p:nvPr/>
          </p:nvSpPr>
          <p:spPr>
            <a:xfrm>
              <a:off x="2844109" y="1577527"/>
              <a:ext cx="83145" cy="130841"/>
            </a:xfrm>
            <a:custGeom>
              <a:avLst/>
              <a:gdLst/>
              <a:ahLst/>
              <a:cxnLst/>
              <a:rect l="l" t="t" r="r" b="b"/>
              <a:pathLst>
                <a:path w="2892" h="4551" extrusionOk="0">
                  <a:moveTo>
                    <a:pt x="965" y="0"/>
                  </a:moveTo>
                  <a:lnTo>
                    <a:pt x="1" y="322"/>
                  </a:lnTo>
                  <a:cubicBezTo>
                    <a:pt x="269" y="1071"/>
                    <a:pt x="483" y="1821"/>
                    <a:pt x="804" y="2516"/>
                  </a:cubicBezTo>
                  <a:cubicBezTo>
                    <a:pt x="1125" y="3266"/>
                    <a:pt x="1553" y="4015"/>
                    <a:pt x="2196" y="4551"/>
                  </a:cubicBezTo>
                  <a:lnTo>
                    <a:pt x="2892" y="3855"/>
                  </a:lnTo>
                  <a:cubicBezTo>
                    <a:pt x="1875" y="2945"/>
                    <a:pt x="1446" y="1499"/>
                    <a:pt x="965" y="0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3"/>
            <p:cNvSpPr/>
            <p:nvPr/>
          </p:nvSpPr>
          <p:spPr>
            <a:xfrm>
              <a:off x="2871824" y="1577527"/>
              <a:ext cx="55430" cy="110831"/>
            </a:xfrm>
            <a:custGeom>
              <a:avLst/>
              <a:gdLst/>
              <a:ahLst/>
              <a:cxnLst/>
              <a:rect l="l" t="t" r="r" b="b"/>
              <a:pathLst>
                <a:path w="1928" h="3855" fill="none" extrusionOk="0">
                  <a:moveTo>
                    <a:pt x="1928" y="3855"/>
                  </a:moveTo>
                  <a:cubicBezTo>
                    <a:pt x="911" y="2945"/>
                    <a:pt x="482" y="1499"/>
                    <a:pt x="1" y="0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3"/>
            <p:cNvSpPr/>
            <p:nvPr/>
          </p:nvSpPr>
          <p:spPr>
            <a:xfrm>
              <a:off x="2844109" y="1586756"/>
              <a:ext cx="63135" cy="121613"/>
            </a:xfrm>
            <a:custGeom>
              <a:avLst/>
              <a:gdLst/>
              <a:ahLst/>
              <a:cxnLst/>
              <a:rect l="l" t="t" r="r" b="b"/>
              <a:pathLst>
                <a:path w="2196" h="4230" fill="none" extrusionOk="0">
                  <a:moveTo>
                    <a:pt x="1" y="1"/>
                  </a:moveTo>
                  <a:cubicBezTo>
                    <a:pt x="269" y="750"/>
                    <a:pt x="483" y="1500"/>
                    <a:pt x="804" y="2195"/>
                  </a:cubicBezTo>
                  <a:cubicBezTo>
                    <a:pt x="1125" y="2945"/>
                    <a:pt x="1553" y="3694"/>
                    <a:pt x="2196" y="4230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3"/>
            <p:cNvSpPr/>
            <p:nvPr/>
          </p:nvSpPr>
          <p:spPr>
            <a:xfrm>
              <a:off x="2844109" y="1585233"/>
              <a:ext cx="33896" cy="20010"/>
            </a:xfrm>
            <a:custGeom>
              <a:avLst/>
              <a:gdLst/>
              <a:ahLst/>
              <a:cxnLst/>
              <a:rect l="l" t="t" r="r" b="b"/>
              <a:pathLst>
                <a:path w="1179" h="696" extrusionOk="0">
                  <a:moveTo>
                    <a:pt x="911" y="0"/>
                  </a:moveTo>
                  <a:lnTo>
                    <a:pt x="162" y="268"/>
                  </a:lnTo>
                  <a:cubicBezTo>
                    <a:pt x="54" y="268"/>
                    <a:pt x="1" y="428"/>
                    <a:pt x="54" y="535"/>
                  </a:cubicBezTo>
                  <a:cubicBezTo>
                    <a:pt x="54" y="642"/>
                    <a:pt x="162" y="696"/>
                    <a:pt x="269" y="696"/>
                  </a:cubicBezTo>
                  <a:lnTo>
                    <a:pt x="1018" y="428"/>
                  </a:lnTo>
                  <a:cubicBezTo>
                    <a:pt x="1125" y="428"/>
                    <a:pt x="1179" y="268"/>
                    <a:pt x="1125" y="161"/>
                  </a:cubicBezTo>
                  <a:cubicBezTo>
                    <a:pt x="1125" y="54"/>
                    <a:pt x="1018" y="0"/>
                    <a:pt x="911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3"/>
            <p:cNvSpPr/>
            <p:nvPr/>
          </p:nvSpPr>
          <p:spPr>
            <a:xfrm>
              <a:off x="2851814" y="1606766"/>
              <a:ext cx="33896" cy="20441"/>
            </a:xfrm>
            <a:custGeom>
              <a:avLst/>
              <a:gdLst/>
              <a:ahLst/>
              <a:cxnLst/>
              <a:rect l="l" t="t" r="r" b="b"/>
              <a:pathLst>
                <a:path w="1179" h="711" extrusionOk="0">
                  <a:moveTo>
                    <a:pt x="857" y="1"/>
                  </a:moveTo>
                  <a:lnTo>
                    <a:pt x="108" y="268"/>
                  </a:lnTo>
                  <a:cubicBezTo>
                    <a:pt x="54" y="322"/>
                    <a:pt x="1" y="429"/>
                    <a:pt x="1" y="536"/>
                  </a:cubicBezTo>
                  <a:cubicBezTo>
                    <a:pt x="44" y="623"/>
                    <a:pt x="124" y="711"/>
                    <a:pt x="210" y="711"/>
                  </a:cubicBezTo>
                  <a:cubicBezTo>
                    <a:pt x="229" y="711"/>
                    <a:pt x="249" y="706"/>
                    <a:pt x="268" y="696"/>
                  </a:cubicBezTo>
                  <a:lnTo>
                    <a:pt x="1018" y="429"/>
                  </a:lnTo>
                  <a:cubicBezTo>
                    <a:pt x="1125" y="375"/>
                    <a:pt x="1178" y="268"/>
                    <a:pt x="1125" y="161"/>
                  </a:cubicBezTo>
                  <a:cubicBezTo>
                    <a:pt x="1071" y="54"/>
                    <a:pt x="964" y="1"/>
                    <a:pt x="857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3"/>
            <p:cNvSpPr/>
            <p:nvPr/>
          </p:nvSpPr>
          <p:spPr>
            <a:xfrm>
              <a:off x="2857966" y="1624821"/>
              <a:ext cx="35420" cy="26996"/>
            </a:xfrm>
            <a:custGeom>
              <a:avLst/>
              <a:gdLst/>
              <a:ahLst/>
              <a:cxnLst/>
              <a:rect l="l" t="t" r="r" b="b"/>
              <a:pathLst>
                <a:path w="1232" h="939" extrusionOk="0">
                  <a:moveTo>
                    <a:pt x="918" y="1"/>
                  </a:moveTo>
                  <a:cubicBezTo>
                    <a:pt x="897" y="1"/>
                    <a:pt x="876" y="5"/>
                    <a:pt x="857" y="15"/>
                  </a:cubicBezTo>
                  <a:lnTo>
                    <a:pt x="161" y="283"/>
                  </a:lnTo>
                  <a:cubicBezTo>
                    <a:pt x="54" y="336"/>
                    <a:pt x="1" y="497"/>
                    <a:pt x="108" y="711"/>
                  </a:cubicBezTo>
                  <a:cubicBezTo>
                    <a:pt x="152" y="843"/>
                    <a:pt x="268" y="939"/>
                    <a:pt x="368" y="939"/>
                  </a:cubicBezTo>
                  <a:cubicBezTo>
                    <a:pt x="389" y="939"/>
                    <a:pt x="410" y="934"/>
                    <a:pt x="429" y="925"/>
                  </a:cubicBezTo>
                  <a:lnTo>
                    <a:pt x="1125" y="604"/>
                  </a:lnTo>
                  <a:cubicBezTo>
                    <a:pt x="1232" y="550"/>
                    <a:pt x="1232" y="390"/>
                    <a:pt x="1178" y="229"/>
                  </a:cubicBezTo>
                  <a:cubicBezTo>
                    <a:pt x="1134" y="97"/>
                    <a:pt x="1018" y="1"/>
                    <a:pt x="918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3"/>
            <p:cNvSpPr/>
            <p:nvPr/>
          </p:nvSpPr>
          <p:spPr>
            <a:xfrm>
              <a:off x="2868747" y="1647706"/>
              <a:ext cx="33896" cy="22799"/>
            </a:xfrm>
            <a:custGeom>
              <a:avLst/>
              <a:gdLst/>
              <a:ahLst/>
              <a:cxnLst/>
              <a:rect l="l" t="t" r="r" b="b"/>
              <a:pathLst>
                <a:path w="1179" h="793" extrusionOk="0">
                  <a:moveTo>
                    <a:pt x="942" y="1"/>
                  </a:moveTo>
                  <a:cubicBezTo>
                    <a:pt x="914" y="1"/>
                    <a:pt x="886" y="8"/>
                    <a:pt x="857" y="22"/>
                  </a:cubicBezTo>
                  <a:lnTo>
                    <a:pt x="161" y="343"/>
                  </a:lnTo>
                  <a:cubicBezTo>
                    <a:pt x="54" y="397"/>
                    <a:pt x="0" y="557"/>
                    <a:pt x="54" y="664"/>
                  </a:cubicBezTo>
                  <a:cubicBezTo>
                    <a:pt x="132" y="743"/>
                    <a:pt x="211" y="792"/>
                    <a:pt x="289" y="792"/>
                  </a:cubicBezTo>
                  <a:cubicBezTo>
                    <a:pt x="318" y="792"/>
                    <a:pt x="346" y="786"/>
                    <a:pt x="375" y="771"/>
                  </a:cubicBezTo>
                  <a:lnTo>
                    <a:pt x="1018" y="397"/>
                  </a:lnTo>
                  <a:cubicBezTo>
                    <a:pt x="1125" y="343"/>
                    <a:pt x="1178" y="236"/>
                    <a:pt x="1125" y="129"/>
                  </a:cubicBezTo>
                  <a:cubicBezTo>
                    <a:pt x="1085" y="51"/>
                    <a:pt x="1018" y="1"/>
                    <a:pt x="942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3"/>
            <p:cNvSpPr/>
            <p:nvPr/>
          </p:nvSpPr>
          <p:spPr>
            <a:xfrm>
              <a:off x="2881052" y="1664640"/>
              <a:ext cx="33896" cy="28922"/>
            </a:xfrm>
            <a:custGeom>
              <a:avLst/>
              <a:gdLst/>
              <a:ahLst/>
              <a:cxnLst/>
              <a:rect l="l" t="t" r="r" b="b"/>
              <a:pathLst>
                <a:path w="1179" h="1006" extrusionOk="0">
                  <a:moveTo>
                    <a:pt x="836" y="1"/>
                  </a:moveTo>
                  <a:cubicBezTo>
                    <a:pt x="808" y="1"/>
                    <a:pt x="779" y="7"/>
                    <a:pt x="750" y="22"/>
                  </a:cubicBezTo>
                  <a:lnTo>
                    <a:pt x="54" y="450"/>
                  </a:lnTo>
                  <a:cubicBezTo>
                    <a:pt x="1" y="504"/>
                    <a:pt x="1" y="664"/>
                    <a:pt x="108" y="825"/>
                  </a:cubicBezTo>
                  <a:cubicBezTo>
                    <a:pt x="188" y="945"/>
                    <a:pt x="298" y="1005"/>
                    <a:pt x="394" y="1005"/>
                  </a:cubicBezTo>
                  <a:cubicBezTo>
                    <a:pt x="426" y="1005"/>
                    <a:pt x="456" y="999"/>
                    <a:pt x="482" y="985"/>
                  </a:cubicBezTo>
                  <a:lnTo>
                    <a:pt x="1071" y="504"/>
                  </a:lnTo>
                  <a:cubicBezTo>
                    <a:pt x="1178" y="396"/>
                    <a:pt x="1125" y="289"/>
                    <a:pt x="1071" y="129"/>
                  </a:cubicBezTo>
                  <a:cubicBezTo>
                    <a:pt x="993" y="50"/>
                    <a:pt x="915" y="1"/>
                    <a:pt x="836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3"/>
            <p:cNvSpPr/>
            <p:nvPr/>
          </p:nvSpPr>
          <p:spPr>
            <a:xfrm>
              <a:off x="2897986" y="1682551"/>
              <a:ext cx="29267" cy="28117"/>
            </a:xfrm>
            <a:custGeom>
              <a:avLst/>
              <a:gdLst/>
              <a:ahLst/>
              <a:cxnLst/>
              <a:rect l="l" t="t" r="r" b="b"/>
              <a:pathLst>
                <a:path w="1018" h="978" extrusionOk="0">
                  <a:moveTo>
                    <a:pt x="777" y="1"/>
                  </a:moveTo>
                  <a:cubicBezTo>
                    <a:pt x="723" y="1"/>
                    <a:pt x="670" y="14"/>
                    <a:pt x="643" y="41"/>
                  </a:cubicBezTo>
                  <a:lnTo>
                    <a:pt x="54" y="576"/>
                  </a:lnTo>
                  <a:cubicBezTo>
                    <a:pt x="1" y="630"/>
                    <a:pt x="1" y="791"/>
                    <a:pt x="108" y="898"/>
                  </a:cubicBezTo>
                  <a:cubicBezTo>
                    <a:pt x="134" y="951"/>
                    <a:pt x="188" y="978"/>
                    <a:pt x="241" y="978"/>
                  </a:cubicBezTo>
                  <a:cubicBezTo>
                    <a:pt x="295" y="978"/>
                    <a:pt x="348" y="951"/>
                    <a:pt x="375" y="898"/>
                  </a:cubicBezTo>
                  <a:lnTo>
                    <a:pt x="911" y="309"/>
                  </a:lnTo>
                  <a:cubicBezTo>
                    <a:pt x="1018" y="255"/>
                    <a:pt x="1018" y="148"/>
                    <a:pt x="911" y="41"/>
                  </a:cubicBezTo>
                  <a:cubicBezTo>
                    <a:pt x="884" y="14"/>
                    <a:pt x="830" y="1"/>
                    <a:pt x="777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3"/>
            <p:cNvSpPr/>
            <p:nvPr/>
          </p:nvSpPr>
          <p:spPr>
            <a:xfrm>
              <a:off x="2759469" y="1757589"/>
              <a:ext cx="90850" cy="181642"/>
            </a:xfrm>
            <a:custGeom>
              <a:avLst/>
              <a:gdLst/>
              <a:ahLst/>
              <a:cxnLst/>
              <a:rect l="l" t="t" r="r" b="b"/>
              <a:pathLst>
                <a:path w="3160" h="6318" extrusionOk="0">
                  <a:moveTo>
                    <a:pt x="161" y="1"/>
                  </a:moveTo>
                  <a:lnTo>
                    <a:pt x="1" y="964"/>
                  </a:lnTo>
                  <a:cubicBezTo>
                    <a:pt x="697" y="1071"/>
                    <a:pt x="1018" y="2142"/>
                    <a:pt x="1232" y="3159"/>
                  </a:cubicBezTo>
                  <a:cubicBezTo>
                    <a:pt x="1393" y="3641"/>
                    <a:pt x="1446" y="4176"/>
                    <a:pt x="1607" y="4711"/>
                  </a:cubicBezTo>
                  <a:cubicBezTo>
                    <a:pt x="1821" y="5247"/>
                    <a:pt x="1981" y="5835"/>
                    <a:pt x="2570" y="6317"/>
                  </a:cubicBezTo>
                  <a:lnTo>
                    <a:pt x="3159" y="5514"/>
                  </a:lnTo>
                  <a:cubicBezTo>
                    <a:pt x="2891" y="5300"/>
                    <a:pt x="2731" y="4872"/>
                    <a:pt x="2570" y="4390"/>
                  </a:cubicBezTo>
                  <a:cubicBezTo>
                    <a:pt x="2463" y="3962"/>
                    <a:pt x="2356" y="3427"/>
                    <a:pt x="2249" y="2891"/>
                  </a:cubicBezTo>
                  <a:cubicBezTo>
                    <a:pt x="2088" y="2409"/>
                    <a:pt x="1981" y="1821"/>
                    <a:pt x="1714" y="1285"/>
                  </a:cubicBezTo>
                  <a:cubicBezTo>
                    <a:pt x="1607" y="1018"/>
                    <a:pt x="1393" y="750"/>
                    <a:pt x="1178" y="482"/>
                  </a:cubicBezTo>
                  <a:cubicBezTo>
                    <a:pt x="911" y="215"/>
                    <a:pt x="536" y="54"/>
                    <a:pt x="161" y="1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3"/>
            <p:cNvSpPr/>
            <p:nvPr/>
          </p:nvSpPr>
          <p:spPr>
            <a:xfrm>
              <a:off x="2764097" y="1757589"/>
              <a:ext cx="86221" cy="158556"/>
            </a:xfrm>
            <a:custGeom>
              <a:avLst/>
              <a:gdLst/>
              <a:ahLst/>
              <a:cxnLst/>
              <a:rect l="l" t="t" r="r" b="b"/>
              <a:pathLst>
                <a:path w="2999" h="5515" fill="none" extrusionOk="0">
                  <a:moveTo>
                    <a:pt x="2998" y="5514"/>
                  </a:moveTo>
                  <a:cubicBezTo>
                    <a:pt x="2730" y="5300"/>
                    <a:pt x="2570" y="4872"/>
                    <a:pt x="2409" y="4390"/>
                  </a:cubicBezTo>
                  <a:cubicBezTo>
                    <a:pt x="2302" y="3962"/>
                    <a:pt x="2195" y="3427"/>
                    <a:pt x="2088" y="2891"/>
                  </a:cubicBezTo>
                  <a:cubicBezTo>
                    <a:pt x="1927" y="2409"/>
                    <a:pt x="1820" y="1821"/>
                    <a:pt x="1553" y="1285"/>
                  </a:cubicBezTo>
                  <a:cubicBezTo>
                    <a:pt x="1446" y="1018"/>
                    <a:pt x="1232" y="750"/>
                    <a:pt x="1017" y="482"/>
                  </a:cubicBezTo>
                  <a:cubicBezTo>
                    <a:pt x="750" y="215"/>
                    <a:pt x="375" y="54"/>
                    <a:pt x="0" y="1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3"/>
            <p:cNvSpPr/>
            <p:nvPr/>
          </p:nvSpPr>
          <p:spPr>
            <a:xfrm>
              <a:off x="2759469" y="1785304"/>
              <a:ext cx="73916" cy="153928"/>
            </a:xfrm>
            <a:custGeom>
              <a:avLst/>
              <a:gdLst/>
              <a:ahLst/>
              <a:cxnLst/>
              <a:rect l="l" t="t" r="r" b="b"/>
              <a:pathLst>
                <a:path w="2571" h="5354" fill="none" extrusionOk="0">
                  <a:moveTo>
                    <a:pt x="1" y="0"/>
                  </a:moveTo>
                  <a:cubicBezTo>
                    <a:pt x="697" y="107"/>
                    <a:pt x="1018" y="1178"/>
                    <a:pt x="1232" y="2195"/>
                  </a:cubicBezTo>
                  <a:cubicBezTo>
                    <a:pt x="1393" y="2677"/>
                    <a:pt x="1446" y="3212"/>
                    <a:pt x="1607" y="3747"/>
                  </a:cubicBezTo>
                  <a:cubicBezTo>
                    <a:pt x="1821" y="4283"/>
                    <a:pt x="1981" y="4871"/>
                    <a:pt x="2570" y="5353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3"/>
            <p:cNvSpPr/>
            <p:nvPr/>
          </p:nvSpPr>
          <p:spPr>
            <a:xfrm>
              <a:off x="2765621" y="1762965"/>
              <a:ext cx="29267" cy="31194"/>
            </a:xfrm>
            <a:custGeom>
              <a:avLst/>
              <a:gdLst/>
              <a:ahLst/>
              <a:cxnLst/>
              <a:rect l="l" t="t" r="r" b="b"/>
              <a:pathLst>
                <a:path w="1018" h="1085" extrusionOk="0">
                  <a:moveTo>
                    <a:pt x="476" y="1"/>
                  </a:moveTo>
                  <a:cubicBezTo>
                    <a:pt x="389" y="1"/>
                    <a:pt x="322" y="28"/>
                    <a:pt x="322" y="81"/>
                  </a:cubicBezTo>
                  <a:lnTo>
                    <a:pt x="1" y="777"/>
                  </a:lnTo>
                  <a:cubicBezTo>
                    <a:pt x="1" y="884"/>
                    <a:pt x="1" y="991"/>
                    <a:pt x="108" y="1045"/>
                  </a:cubicBezTo>
                  <a:cubicBezTo>
                    <a:pt x="135" y="1072"/>
                    <a:pt x="175" y="1085"/>
                    <a:pt x="222" y="1085"/>
                  </a:cubicBezTo>
                  <a:cubicBezTo>
                    <a:pt x="269" y="1085"/>
                    <a:pt x="322" y="1072"/>
                    <a:pt x="376" y="1045"/>
                  </a:cubicBezTo>
                  <a:lnTo>
                    <a:pt x="964" y="510"/>
                  </a:lnTo>
                  <a:cubicBezTo>
                    <a:pt x="1018" y="456"/>
                    <a:pt x="964" y="242"/>
                    <a:pt x="750" y="81"/>
                  </a:cubicBezTo>
                  <a:cubicBezTo>
                    <a:pt x="670" y="28"/>
                    <a:pt x="563" y="1"/>
                    <a:pt x="476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3"/>
            <p:cNvSpPr/>
            <p:nvPr/>
          </p:nvSpPr>
          <p:spPr>
            <a:xfrm>
              <a:off x="2779479" y="1791054"/>
              <a:ext cx="33896" cy="25472"/>
            </a:xfrm>
            <a:custGeom>
              <a:avLst/>
              <a:gdLst/>
              <a:ahLst/>
              <a:cxnLst/>
              <a:rect l="l" t="t" r="r" b="b"/>
              <a:pathLst>
                <a:path w="1179" h="886" extrusionOk="0">
                  <a:moveTo>
                    <a:pt x="860" y="0"/>
                  </a:moveTo>
                  <a:cubicBezTo>
                    <a:pt x="842" y="0"/>
                    <a:pt x="823" y="5"/>
                    <a:pt x="804" y="14"/>
                  </a:cubicBezTo>
                  <a:lnTo>
                    <a:pt x="108" y="389"/>
                  </a:lnTo>
                  <a:cubicBezTo>
                    <a:pt x="1" y="443"/>
                    <a:pt x="1" y="603"/>
                    <a:pt x="54" y="710"/>
                  </a:cubicBezTo>
                  <a:cubicBezTo>
                    <a:pt x="98" y="798"/>
                    <a:pt x="177" y="885"/>
                    <a:pt x="263" y="885"/>
                  </a:cubicBezTo>
                  <a:cubicBezTo>
                    <a:pt x="283" y="885"/>
                    <a:pt x="302" y="881"/>
                    <a:pt x="322" y="871"/>
                  </a:cubicBezTo>
                  <a:lnTo>
                    <a:pt x="1071" y="603"/>
                  </a:lnTo>
                  <a:cubicBezTo>
                    <a:pt x="1178" y="603"/>
                    <a:pt x="1178" y="443"/>
                    <a:pt x="1125" y="228"/>
                  </a:cubicBezTo>
                  <a:cubicBezTo>
                    <a:pt x="1037" y="96"/>
                    <a:pt x="949" y="0"/>
                    <a:pt x="860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3"/>
            <p:cNvSpPr/>
            <p:nvPr/>
          </p:nvSpPr>
          <p:spPr>
            <a:xfrm>
              <a:off x="2788708" y="1818913"/>
              <a:ext cx="35449" cy="31050"/>
            </a:xfrm>
            <a:custGeom>
              <a:avLst/>
              <a:gdLst/>
              <a:ahLst/>
              <a:cxnLst/>
              <a:rect l="l" t="t" r="r" b="b"/>
              <a:pathLst>
                <a:path w="1233" h="1080" extrusionOk="0">
                  <a:moveTo>
                    <a:pt x="893" y="1"/>
                  </a:moveTo>
                  <a:cubicBezTo>
                    <a:pt x="881" y="1"/>
                    <a:pt x="869" y="3"/>
                    <a:pt x="857" y="9"/>
                  </a:cubicBezTo>
                  <a:lnTo>
                    <a:pt x="108" y="223"/>
                  </a:lnTo>
                  <a:cubicBezTo>
                    <a:pt x="1" y="276"/>
                    <a:pt x="1" y="437"/>
                    <a:pt x="54" y="705"/>
                  </a:cubicBezTo>
                  <a:cubicBezTo>
                    <a:pt x="108" y="919"/>
                    <a:pt x="215" y="1079"/>
                    <a:pt x="322" y="1079"/>
                  </a:cubicBezTo>
                  <a:lnTo>
                    <a:pt x="1071" y="919"/>
                  </a:lnTo>
                  <a:cubicBezTo>
                    <a:pt x="1179" y="865"/>
                    <a:pt x="1232" y="651"/>
                    <a:pt x="1179" y="384"/>
                  </a:cubicBezTo>
                  <a:cubicBezTo>
                    <a:pt x="1131" y="192"/>
                    <a:pt x="997" y="1"/>
                    <a:pt x="893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3"/>
            <p:cNvSpPr/>
            <p:nvPr/>
          </p:nvSpPr>
          <p:spPr>
            <a:xfrm>
              <a:off x="2794860" y="1854246"/>
              <a:ext cx="35449" cy="22281"/>
            </a:xfrm>
            <a:custGeom>
              <a:avLst/>
              <a:gdLst/>
              <a:ahLst/>
              <a:cxnLst/>
              <a:rect l="l" t="t" r="r" b="b"/>
              <a:pathLst>
                <a:path w="1233" h="775" extrusionOk="0">
                  <a:moveTo>
                    <a:pt x="1007" y="1"/>
                  </a:moveTo>
                  <a:cubicBezTo>
                    <a:pt x="993" y="1"/>
                    <a:pt x="979" y="4"/>
                    <a:pt x="965" y="11"/>
                  </a:cubicBezTo>
                  <a:lnTo>
                    <a:pt x="162" y="172"/>
                  </a:lnTo>
                  <a:cubicBezTo>
                    <a:pt x="54" y="172"/>
                    <a:pt x="1" y="332"/>
                    <a:pt x="54" y="493"/>
                  </a:cubicBezTo>
                  <a:cubicBezTo>
                    <a:pt x="99" y="670"/>
                    <a:pt x="180" y="774"/>
                    <a:pt x="267" y="774"/>
                  </a:cubicBezTo>
                  <a:cubicBezTo>
                    <a:pt x="285" y="774"/>
                    <a:pt x="304" y="770"/>
                    <a:pt x="322" y="760"/>
                  </a:cubicBezTo>
                  <a:lnTo>
                    <a:pt x="1072" y="600"/>
                  </a:lnTo>
                  <a:cubicBezTo>
                    <a:pt x="1179" y="546"/>
                    <a:pt x="1232" y="439"/>
                    <a:pt x="1179" y="279"/>
                  </a:cubicBezTo>
                  <a:cubicBezTo>
                    <a:pt x="1179" y="140"/>
                    <a:pt x="1098" y="1"/>
                    <a:pt x="1007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3"/>
            <p:cNvSpPr/>
            <p:nvPr/>
          </p:nvSpPr>
          <p:spPr>
            <a:xfrm>
              <a:off x="2802565" y="1880725"/>
              <a:ext cx="36972" cy="31079"/>
            </a:xfrm>
            <a:custGeom>
              <a:avLst/>
              <a:gdLst/>
              <a:ahLst/>
              <a:cxnLst/>
              <a:rect l="l" t="t" r="r" b="b"/>
              <a:pathLst>
                <a:path w="1286" h="1081" extrusionOk="0">
                  <a:moveTo>
                    <a:pt x="911" y="0"/>
                  </a:moveTo>
                  <a:lnTo>
                    <a:pt x="161" y="214"/>
                  </a:lnTo>
                  <a:cubicBezTo>
                    <a:pt x="54" y="268"/>
                    <a:pt x="1" y="482"/>
                    <a:pt x="108" y="696"/>
                  </a:cubicBezTo>
                  <a:cubicBezTo>
                    <a:pt x="154" y="929"/>
                    <a:pt x="282" y="1081"/>
                    <a:pt x="385" y="1081"/>
                  </a:cubicBezTo>
                  <a:cubicBezTo>
                    <a:pt x="400" y="1081"/>
                    <a:pt x="415" y="1078"/>
                    <a:pt x="429" y="1071"/>
                  </a:cubicBezTo>
                  <a:lnTo>
                    <a:pt x="1178" y="750"/>
                  </a:lnTo>
                  <a:cubicBezTo>
                    <a:pt x="1232" y="696"/>
                    <a:pt x="1285" y="535"/>
                    <a:pt x="1178" y="321"/>
                  </a:cubicBezTo>
                  <a:cubicBezTo>
                    <a:pt x="1125" y="161"/>
                    <a:pt x="1018" y="0"/>
                    <a:pt x="911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3"/>
            <p:cNvSpPr/>
            <p:nvPr/>
          </p:nvSpPr>
          <p:spPr>
            <a:xfrm>
              <a:off x="2817946" y="1909331"/>
              <a:ext cx="32372" cy="30475"/>
            </a:xfrm>
            <a:custGeom>
              <a:avLst/>
              <a:gdLst/>
              <a:ahLst/>
              <a:cxnLst/>
              <a:rect l="l" t="t" r="r" b="b"/>
              <a:pathLst>
                <a:path w="1126" h="1060" extrusionOk="0">
                  <a:moveTo>
                    <a:pt x="844" y="0"/>
                  </a:moveTo>
                  <a:cubicBezTo>
                    <a:pt x="813" y="0"/>
                    <a:pt x="782" y="7"/>
                    <a:pt x="750" y="22"/>
                  </a:cubicBezTo>
                  <a:lnTo>
                    <a:pt x="108" y="450"/>
                  </a:lnTo>
                  <a:cubicBezTo>
                    <a:pt x="1" y="504"/>
                    <a:pt x="1" y="718"/>
                    <a:pt x="215" y="879"/>
                  </a:cubicBezTo>
                  <a:cubicBezTo>
                    <a:pt x="335" y="999"/>
                    <a:pt x="486" y="1059"/>
                    <a:pt x="576" y="1059"/>
                  </a:cubicBezTo>
                  <a:cubicBezTo>
                    <a:pt x="606" y="1059"/>
                    <a:pt x="630" y="1053"/>
                    <a:pt x="643" y="1039"/>
                  </a:cubicBezTo>
                  <a:lnTo>
                    <a:pt x="1072" y="343"/>
                  </a:lnTo>
                  <a:cubicBezTo>
                    <a:pt x="1125" y="290"/>
                    <a:pt x="1125" y="183"/>
                    <a:pt x="1072" y="76"/>
                  </a:cubicBezTo>
                  <a:cubicBezTo>
                    <a:pt x="996" y="38"/>
                    <a:pt x="920" y="0"/>
                    <a:pt x="844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3"/>
            <p:cNvSpPr/>
            <p:nvPr/>
          </p:nvSpPr>
          <p:spPr>
            <a:xfrm>
              <a:off x="2673276" y="1965077"/>
              <a:ext cx="157033" cy="121900"/>
            </a:xfrm>
            <a:custGeom>
              <a:avLst/>
              <a:gdLst/>
              <a:ahLst/>
              <a:cxnLst/>
              <a:rect l="l" t="t" r="r" b="b"/>
              <a:pathLst>
                <a:path w="5462" h="4240" extrusionOk="0">
                  <a:moveTo>
                    <a:pt x="263" y="0"/>
                  </a:moveTo>
                  <a:cubicBezTo>
                    <a:pt x="177" y="0"/>
                    <a:pt x="89" y="4"/>
                    <a:pt x="1" y="10"/>
                  </a:cubicBezTo>
                  <a:lnTo>
                    <a:pt x="162" y="1027"/>
                  </a:lnTo>
                  <a:cubicBezTo>
                    <a:pt x="225" y="1019"/>
                    <a:pt x="289" y="1015"/>
                    <a:pt x="353" y="1015"/>
                  </a:cubicBezTo>
                  <a:cubicBezTo>
                    <a:pt x="1092" y="1015"/>
                    <a:pt x="1827" y="1565"/>
                    <a:pt x="2517" y="2205"/>
                  </a:cubicBezTo>
                  <a:cubicBezTo>
                    <a:pt x="3266" y="2847"/>
                    <a:pt x="3962" y="3704"/>
                    <a:pt x="4979" y="4239"/>
                  </a:cubicBezTo>
                  <a:lnTo>
                    <a:pt x="5461" y="3329"/>
                  </a:lnTo>
                  <a:cubicBezTo>
                    <a:pt x="4658" y="2955"/>
                    <a:pt x="3962" y="2152"/>
                    <a:pt x="3159" y="1456"/>
                  </a:cubicBezTo>
                  <a:cubicBezTo>
                    <a:pt x="2785" y="1081"/>
                    <a:pt x="2356" y="706"/>
                    <a:pt x="1821" y="439"/>
                  </a:cubicBezTo>
                  <a:cubicBezTo>
                    <a:pt x="1400" y="158"/>
                    <a:pt x="857" y="0"/>
                    <a:pt x="263" y="0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3"/>
            <p:cNvSpPr/>
            <p:nvPr/>
          </p:nvSpPr>
          <p:spPr>
            <a:xfrm>
              <a:off x="2673276" y="1963813"/>
              <a:ext cx="157033" cy="97003"/>
            </a:xfrm>
            <a:custGeom>
              <a:avLst/>
              <a:gdLst/>
              <a:ahLst/>
              <a:cxnLst/>
              <a:rect l="l" t="t" r="r" b="b"/>
              <a:pathLst>
                <a:path w="5462" h="3374" fill="none" extrusionOk="0">
                  <a:moveTo>
                    <a:pt x="5461" y="3373"/>
                  </a:moveTo>
                  <a:cubicBezTo>
                    <a:pt x="4658" y="2999"/>
                    <a:pt x="3962" y="2196"/>
                    <a:pt x="3159" y="1500"/>
                  </a:cubicBezTo>
                  <a:cubicBezTo>
                    <a:pt x="2785" y="1125"/>
                    <a:pt x="2356" y="750"/>
                    <a:pt x="1821" y="483"/>
                  </a:cubicBezTo>
                  <a:cubicBezTo>
                    <a:pt x="1339" y="161"/>
                    <a:pt x="697" y="1"/>
                    <a:pt x="1" y="54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3"/>
            <p:cNvSpPr/>
            <p:nvPr/>
          </p:nvSpPr>
          <p:spPr>
            <a:xfrm>
              <a:off x="2677905" y="1991527"/>
              <a:ext cx="138546" cy="95450"/>
            </a:xfrm>
            <a:custGeom>
              <a:avLst/>
              <a:gdLst/>
              <a:ahLst/>
              <a:cxnLst/>
              <a:rect l="l" t="t" r="r" b="b"/>
              <a:pathLst>
                <a:path w="4819" h="3320" fill="none" extrusionOk="0">
                  <a:moveTo>
                    <a:pt x="1" y="107"/>
                  </a:moveTo>
                  <a:cubicBezTo>
                    <a:pt x="804" y="0"/>
                    <a:pt x="1607" y="589"/>
                    <a:pt x="2356" y="1285"/>
                  </a:cubicBezTo>
                  <a:cubicBezTo>
                    <a:pt x="3105" y="1927"/>
                    <a:pt x="3801" y="2784"/>
                    <a:pt x="4818" y="3319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3"/>
            <p:cNvSpPr/>
            <p:nvPr/>
          </p:nvSpPr>
          <p:spPr>
            <a:xfrm>
              <a:off x="2679457" y="1963813"/>
              <a:ext cx="10781" cy="33896"/>
            </a:xfrm>
            <a:custGeom>
              <a:avLst/>
              <a:gdLst/>
              <a:ahLst/>
              <a:cxnLst/>
              <a:rect l="l" t="t" r="r" b="b"/>
              <a:pathLst>
                <a:path w="375" h="1179" extrusionOk="0">
                  <a:moveTo>
                    <a:pt x="214" y="1"/>
                  </a:moveTo>
                  <a:cubicBezTo>
                    <a:pt x="107" y="1"/>
                    <a:pt x="0" y="108"/>
                    <a:pt x="0" y="215"/>
                  </a:cubicBezTo>
                  <a:lnTo>
                    <a:pt x="54" y="1018"/>
                  </a:lnTo>
                  <a:cubicBezTo>
                    <a:pt x="54" y="1125"/>
                    <a:pt x="107" y="1178"/>
                    <a:pt x="161" y="1178"/>
                  </a:cubicBezTo>
                  <a:cubicBezTo>
                    <a:pt x="214" y="1178"/>
                    <a:pt x="268" y="1125"/>
                    <a:pt x="321" y="1018"/>
                  </a:cubicBezTo>
                  <a:lnTo>
                    <a:pt x="375" y="215"/>
                  </a:lnTo>
                  <a:cubicBezTo>
                    <a:pt x="375" y="108"/>
                    <a:pt x="321" y="1"/>
                    <a:pt x="214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3"/>
            <p:cNvSpPr/>
            <p:nvPr/>
          </p:nvSpPr>
          <p:spPr>
            <a:xfrm>
              <a:off x="2693286" y="1966889"/>
              <a:ext cx="15439" cy="32775"/>
            </a:xfrm>
            <a:custGeom>
              <a:avLst/>
              <a:gdLst/>
              <a:ahLst/>
              <a:cxnLst/>
              <a:rect l="l" t="t" r="r" b="b"/>
              <a:pathLst>
                <a:path w="537" h="1140" extrusionOk="0">
                  <a:moveTo>
                    <a:pt x="429" y="1"/>
                  </a:moveTo>
                  <a:cubicBezTo>
                    <a:pt x="322" y="1"/>
                    <a:pt x="215" y="54"/>
                    <a:pt x="161" y="161"/>
                  </a:cubicBezTo>
                  <a:lnTo>
                    <a:pt x="1" y="911"/>
                  </a:lnTo>
                  <a:cubicBezTo>
                    <a:pt x="1" y="1018"/>
                    <a:pt x="54" y="1125"/>
                    <a:pt x="108" y="1125"/>
                  </a:cubicBezTo>
                  <a:cubicBezTo>
                    <a:pt x="118" y="1135"/>
                    <a:pt x="128" y="1140"/>
                    <a:pt x="139" y="1140"/>
                  </a:cubicBezTo>
                  <a:cubicBezTo>
                    <a:pt x="182" y="1140"/>
                    <a:pt x="225" y="1061"/>
                    <a:pt x="269" y="1018"/>
                  </a:cubicBezTo>
                  <a:lnTo>
                    <a:pt x="536" y="268"/>
                  </a:lnTo>
                  <a:cubicBezTo>
                    <a:pt x="536" y="161"/>
                    <a:pt x="536" y="54"/>
                    <a:pt x="429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3"/>
            <p:cNvSpPr/>
            <p:nvPr/>
          </p:nvSpPr>
          <p:spPr>
            <a:xfrm>
              <a:off x="2704068" y="1973588"/>
              <a:ext cx="24667" cy="31280"/>
            </a:xfrm>
            <a:custGeom>
              <a:avLst/>
              <a:gdLst/>
              <a:ahLst/>
              <a:cxnLst/>
              <a:rect l="l" t="t" r="r" b="b"/>
              <a:pathLst>
                <a:path w="858" h="1088" extrusionOk="0">
                  <a:moveTo>
                    <a:pt x="494" y="0"/>
                  </a:moveTo>
                  <a:cubicBezTo>
                    <a:pt x="421" y="0"/>
                    <a:pt x="353" y="26"/>
                    <a:pt x="322" y="89"/>
                  </a:cubicBezTo>
                  <a:lnTo>
                    <a:pt x="54" y="838"/>
                  </a:lnTo>
                  <a:cubicBezTo>
                    <a:pt x="1" y="892"/>
                    <a:pt x="54" y="999"/>
                    <a:pt x="108" y="1053"/>
                  </a:cubicBezTo>
                  <a:cubicBezTo>
                    <a:pt x="152" y="1075"/>
                    <a:pt x="196" y="1088"/>
                    <a:pt x="237" y="1088"/>
                  </a:cubicBezTo>
                  <a:cubicBezTo>
                    <a:pt x="294" y="1088"/>
                    <a:pt x="344" y="1062"/>
                    <a:pt x="375" y="999"/>
                  </a:cubicBezTo>
                  <a:lnTo>
                    <a:pt x="804" y="303"/>
                  </a:lnTo>
                  <a:cubicBezTo>
                    <a:pt x="857" y="250"/>
                    <a:pt x="804" y="89"/>
                    <a:pt x="643" y="35"/>
                  </a:cubicBezTo>
                  <a:cubicBezTo>
                    <a:pt x="599" y="13"/>
                    <a:pt x="545" y="0"/>
                    <a:pt x="494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3"/>
            <p:cNvSpPr/>
            <p:nvPr/>
          </p:nvSpPr>
          <p:spPr>
            <a:xfrm>
              <a:off x="2717925" y="1982816"/>
              <a:ext cx="23115" cy="29354"/>
            </a:xfrm>
            <a:custGeom>
              <a:avLst/>
              <a:gdLst/>
              <a:ahLst/>
              <a:cxnLst/>
              <a:rect l="l" t="t" r="r" b="b"/>
              <a:pathLst>
                <a:path w="804" h="1021" extrusionOk="0">
                  <a:moveTo>
                    <a:pt x="610" y="1"/>
                  </a:moveTo>
                  <a:cubicBezTo>
                    <a:pt x="563" y="1"/>
                    <a:pt x="514" y="26"/>
                    <a:pt x="482" y="89"/>
                  </a:cubicBezTo>
                  <a:lnTo>
                    <a:pt x="54" y="732"/>
                  </a:lnTo>
                  <a:cubicBezTo>
                    <a:pt x="0" y="839"/>
                    <a:pt x="0" y="946"/>
                    <a:pt x="54" y="999"/>
                  </a:cubicBezTo>
                  <a:cubicBezTo>
                    <a:pt x="68" y="1014"/>
                    <a:pt x="86" y="1020"/>
                    <a:pt x="106" y="1020"/>
                  </a:cubicBezTo>
                  <a:cubicBezTo>
                    <a:pt x="161" y="1020"/>
                    <a:pt x="229" y="971"/>
                    <a:pt x="268" y="892"/>
                  </a:cubicBezTo>
                  <a:lnTo>
                    <a:pt x="750" y="303"/>
                  </a:lnTo>
                  <a:cubicBezTo>
                    <a:pt x="803" y="196"/>
                    <a:pt x="803" y="89"/>
                    <a:pt x="696" y="36"/>
                  </a:cubicBezTo>
                  <a:cubicBezTo>
                    <a:pt x="674" y="14"/>
                    <a:pt x="643" y="1"/>
                    <a:pt x="610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3"/>
            <p:cNvSpPr/>
            <p:nvPr/>
          </p:nvSpPr>
          <p:spPr>
            <a:xfrm>
              <a:off x="2728706" y="1992304"/>
              <a:ext cx="27715" cy="29497"/>
            </a:xfrm>
            <a:custGeom>
              <a:avLst/>
              <a:gdLst/>
              <a:ahLst/>
              <a:cxnLst/>
              <a:rect l="l" t="t" r="r" b="b"/>
              <a:pathLst>
                <a:path w="964" h="1026" extrusionOk="0">
                  <a:moveTo>
                    <a:pt x="669" y="0"/>
                  </a:moveTo>
                  <a:cubicBezTo>
                    <a:pt x="616" y="0"/>
                    <a:pt x="562" y="27"/>
                    <a:pt x="535" y="80"/>
                  </a:cubicBezTo>
                  <a:lnTo>
                    <a:pt x="54" y="669"/>
                  </a:lnTo>
                  <a:cubicBezTo>
                    <a:pt x="0" y="776"/>
                    <a:pt x="0" y="883"/>
                    <a:pt x="107" y="990"/>
                  </a:cubicBezTo>
                  <a:cubicBezTo>
                    <a:pt x="129" y="1013"/>
                    <a:pt x="161" y="1026"/>
                    <a:pt x="197" y="1026"/>
                  </a:cubicBezTo>
                  <a:cubicBezTo>
                    <a:pt x="249" y="1026"/>
                    <a:pt x="312" y="1000"/>
                    <a:pt x="375" y="937"/>
                  </a:cubicBezTo>
                  <a:lnTo>
                    <a:pt x="857" y="348"/>
                  </a:lnTo>
                  <a:cubicBezTo>
                    <a:pt x="964" y="295"/>
                    <a:pt x="910" y="134"/>
                    <a:pt x="803" y="80"/>
                  </a:cubicBezTo>
                  <a:cubicBezTo>
                    <a:pt x="776" y="27"/>
                    <a:pt x="723" y="0"/>
                    <a:pt x="669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3"/>
            <p:cNvSpPr/>
            <p:nvPr/>
          </p:nvSpPr>
          <p:spPr>
            <a:xfrm>
              <a:off x="2741011" y="2004350"/>
              <a:ext cx="26191" cy="26680"/>
            </a:xfrm>
            <a:custGeom>
              <a:avLst/>
              <a:gdLst/>
              <a:ahLst/>
              <a:cxnLst/>
              <a:rect l="l" t="t" r="r" b="b"/>
              <a:pathLst>
                <a:path w="911" h="928" extrusionOk="0">
                  <a:moveTo>
                    <a:pt x="728" y="1"/>
                  </a:moveTo>
                  <a:cubicBezTo>
                    <a:pt x="670" y="1"/>
                    <a:pt x="621" y="27"/>
                    <a:pt x="589" y="90"/>
                  </a:cubicBezTo>
                  <a:lnTo>
                    <a:pt x="54" y="678"/>
                  </a:lnTo>
                  <a:cubicBezTo>
                    <a:pt x="0" y="732"/>
                    <a:pt x="0" y="839"/>
                    <a:pt x="54" y="893"/>
                  </a:cubicBezTo>
                  <a:cubicBezTo>
                    <a:pt x="76" y="915"/>
                    <a:pt x="107" y="928"/>
                    <a:pt x="140" y="928"/>
                  </a:cubicBezTo>
                  <a:cubicBezTo>
                    <a:pt x="187" y="928"/>
                    <a:pt x="237" y="902"/>
                    <a:pt x="268" y="839"/>
                  </a:cubicBezTo>
                  <a:lnTo>
                    <a:pt x="803" y="304"/>
                  </a:lnTo>
                  <a:cubicBezTo>
                    <a:pt x="910" y="197"/>
                    <a:pt x="910" y="90"/>
                    <a:pt x="857" y="36"/>
                  </a:cubicBezTo>
                  <a:cubicBezTo>
                    <a:pt x="813" y="14"/>
                    <a:pt x="768" y="1"/>
                    <a:pt x="728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3"/>
            <p:cNvSpPr/>
            <p:nvPr/>
          </p:nvSpPr>
          <p:spPr>
            <a:xfrm>
              <a:off x="2776403" y="2036694"/>
              <a:ext cx="24667" cy="27428"/>
            </a:xfrm>
            <a:custGeom>
              <a:avLst/>
              <a:gdLst/>
              <a:ahLst/>
              <a:cxnLst/>
              <a:rect l="l" t="t" r="r" b="b"/>
              <a:pathLst>
                <a:path w="858" h="954" extrusionOk="0">
                  <a:moveTo>
                    <a:pt x="717" y="0"/>
                  </a:moveTo>
                  <a:cubicBezTo>
                    <a:pt x="671" y="0"/>
                    <a:pt x="621" y="26"/>
                    <a:pt x="589" y="89"/>
                  </a:cubicBezTo>
                  <a:lnTo>
                    <a:pt x="54" y="678"/>
                  </a:lnTo>
                  <a:cubicBezTo>
                    <a:pt x="1" y="731"/>
                    <a:pt x="1" y="838"/>
                    <a:pt x="54" y="892"/>
                  </a:cubicBezTo>
                  <a:cubicBezTo>
                    <a:pt x="77" y="937"/>
                    <a:pt x="109" y="954"/>
                    <a:pt x="147" y="954"/>
                  </a:cubicBezTo>
                  <a:cubicBezTo>
                    <a:pt x="198" y="954"/>
                    <a:pt x="260" y="923"/>
                    <a:pt x="322" y="892"/>
                  </a:cubicBezTo>
                  <a:lnTo>
                    <a:pt x="804" y="303"/>
                  </a:lnTo>
                  <a:cubicBezTo>
                    <a:pt x="857" y="196"/>
                    <a:pt x="857" y="89"/>
                    <a:pt x="804" y="35"/>
                  </a:cubicBezTo>
                  <a:cubicBezTo>
                    <a:pt x="781" y="13"/>
                    <a:pt x="750" y="0"/>
                    <a:pt x="717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3"/>
            <p:cNvSpPr/>
            <p:nvPr/>
          </p:nvSpPr>
          <p:spPr>
            <a:xfrm>
              <a:off x="2788708" y="2046296"/>
              <a:ext cx="24667" cy="29009"/>
            </a:xfrm>
            <a:custGeom>
              <a:avLst/>
              <a:gdLst/>
              <a:ahLst/>
              <a:cxnLst/>
              <a:rect l="l" t="t" r="r" b="b"/>
              <a:pathLst>
                <a:path w="858" h="1009" extrusionOk="0">
                  <a:moveTo>
                    <a:pt x="744" y="0"/>
                  </a:moveTo>
                  <a:cubicBezTo>
                    <a:pt x="688" y="0"/>
                    <a:pt x="612" y="38"/>
                    <a:pt x="536" y="76"/>
                  </a:cubicBezTo>
                  <a:lnTo>
                    <a:pt x="54" y="718"/>
                  </a:lnTo>
                  <a:cubicBezTo>
                    <a:pt x="1" y="772"/>
                    <a:pt x="1" y="879"/>
                    <a:pt x="54" y="986"/>
                  </a:cubicBezTo>
                  <a:cubicBezTo>
                    <a:pt x="86" y="1002"/>
                    <a:pt x="117" y="1008"/>
                    <a:pt x="147" y="1008"/>
                  </a:cubicBezTo>
                  <a:cubicBezTo>
                    <a:pt x="220" y="1008"/>
                    <a:pt x="284" y="970"/>
                    <a:pt x="322" y="932"/>
                  </a:cubicBezTo>
                  <a:lnTo>
                    <a:pt x="804" y="290"/>
                  </a:lnTo>
                  <a:cubicBezTo>
                    <a:pt x="857" y="183"/>
                    <a:pt x="857" y="76"/>
                    <a:pt x="804" y="22"/>
                  </a:cubicBezTo>
                  <a:cubicBezTo>
                    <a:pt x="788" y="7"/>
                    <a:pt x="768" y="0"/>
                    <a:pt x="744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3"/>
            <p:cNvSpPr/>
            <p:nvPr/>
          </p:nvSpPr>
          <p:spPr>
            <a:xfrm>
              <a:off x="2751793" y="2014988"/>
              <a:ext cx="27715" cy="26967"/>
            </a:xfrm>
            <a:custGeom>
              <a:avLst/>
              <a:gdLst/>
              <a:ahLst/>
              <a:cxnLst/>
              <a:rect l="l" t="t" r="r" b="b"/>
              <a:pathLst>
                <a:path w="964" h="938" extrusionOk="0">
                  <a:moveTo>
                    <a:pt x="743" y="1"/>
                  </a:moveTo>
                  <a:cubicBezTo>
                    <a:pt x="696" y="1"/>
                    <a:pt x="642" y="14"/>
                    <a:pt x="589" y="41"/>
                  </a:cubicBezTo>
                  <a:lnTo>
                    <a:pt x="54" y="630"/>
                  </a:lnTo>
                  <a:cubicBezTo>
                    <a:pt x="0" y="683"/>
                    <a:pt x="0" y="844"/>
                    <a:pt x="54" y="897"/>
                  </a:cubicBezTo>
                  <a:cubicBezTo>
                    <a:pt x="107" y="924"/>
                    <a:pt x="161" y="937"/>
                    <a:pt x="214" y="937"/>
                  </a:cubicBezTo>
                  <a:cubicBezTo>
                    <a:pt x="268" y="937"/>
                    <a:pt x="321" y="924"/>
                    <a:pt x="375" y="897"/>
                  </a:cubicBezTo>
                  <a:lnTo>
                    <a:pt x="910" y="308"/>
                  </a:lnTo>
                  <a:cubicBezTo>
                    <a:pt x="964" y="255"/>
                    <a:pt x="964" y="148"/>
                    <a:pt x="857" y="41"/>
                  </a:cubicBezTo>
                  <a:cubicBezTo>
                    <a:pt x="830" y="14"/>
                    <a:pt x="790" y="1"/>
                    <a:pt x="743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3"/>
            <p:cNvSpPr/>
            <p:nvPr/>
          </p:nvSpPr>
          <p:spPr>
            <a:xfrm>
              <a:off x="2762545" y="2025769"/>
              <a:ext cx="29267" cy="28117"/>
            </a:xfrm>
            <a:custGeom>
              <a:avLst/>
              <a:gdLst/>
              <a:ahLst/>
              <a:cxnLst/>
              <a:rect l="l" t="t" r="r" b="b"/>
              <a:pathLst>
                <a:path w="1018" h="978" extrusionOk="0">
                  <a:moveTo>
                    <a:pt x="757" y="0"/>
                  </a:moveTo>
                  <a:cubicBezTo>
                    <a:pt x="710" y="0"/>
                    <a:pt x="670" y="14"/>
                    <a:pt x="643" y="41"/>
                  </a:cubicBezTo>
                  <a:lnTo>
                    <a:pt x="54" y="629"/>
                  </a:lnTo>
                  <a:cubicBezTo>
                    <a:pt x="1" y="683"/>
                    <a:pt x="1" y="844"/>
                    <a:pt x="108" y="897"/>
                  </a:cubicBezTo>
                  <a:cubicBezTo>
                    <a:pt x="161" y="951"/>
                    <a:pt x="215" y="977"/>
                    <a:pt x="262" y="977"/>
                  </a:cubicBezTo>
                  <a:cubicBezTo>
                    <a:pt x="309" y="977"/>
                    <a:pt x="349" y="951"/>
                    <a:pt x="376" y="897"/>
                  </a:cubicBezTo>
                  <a:lnTo>
                    <a:pt x="964" y="362"/>
                  </a:lnTo>
                  <a:cubicBezTo>
                    <a:pt x="1018" y="255"/>
                    <a:pt x="1018" y="148"/>
                    <a:pt x="911" y="41"/>
                  </a:cubicBezTo>
                  <a:cubicBezTo>
                    <a:pt x="857" y="14"/>
                    <a:pt x="804" y="0"/>
                    <a:pt x="757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3"/>
            <p:cNvSpPr/>
            <p:nvPr/>
          </p:nvSpPr>
          <p:spPr>
            <a:xfrm>
              <a:off x="2801041" y="2055151"/>
              <a:ext cx="26191" cy="30417"/>
            </a:xfrm>
            <a:custGeom>
              <a:avLst/>
              <a:gdLst/>
              <a:ahLst/>
              <a:cxnLst/>
              <a:rect l="l" t="t" r="r" b="b"/>
              <a:pathLst>
                <a:path w="911" h="1058" extrusionOk="0">
                  <a:moveTo>
                    <a:pt x="643" y="0"/>
                  </a:moveTo>
                  <a:cubicBezTo>
                    <a:pt x="581" y="0"/>
                    <a:pt x="513" y="26"/>
                    <a:pt x="482" y="89"/>
                  </a:cubicBezTo>
                  <a:lnTo>
                    <a:pt x="54" y="732"/>
                  </a:lnTo>
                  <a:cubicBezTo>
                    <a:pt x="0" y="785"/>
                    <a:pt x="54" y="946"/>
                    <a:pt x="161" y="999"/>
                  </a:cubicBezTo>
                  <a:cubicBezTo>
                    <a:pt x="202" y="1040"/>
                    <a:pt x="250" y="1058"/>
                    <a:pt x="298" y="1058"/>
                  </a:cubicBezTo>
                  <a:cubicBezTo>
                    <a:pt x="375" y="1058"/>
                    <a:pt x="449" y="1012"/>
                    <a:pt x="482" y="946"/>
                  </a:cubicBezTo>
                  <a:lnTo>
                    <a:pt x="857" y="303"/>
                  </a:lnTo>
                  <a:cubicBezTo>
                    <a:pt x="910" y="196"/>
                    <a:pt x="857" y="89"/>
                    <a:pt x="750" y="36"/>
                  </a:cubicBezTo>
                  <a:cubicBezTo>
                    <a:pt x="727" y="13"/>
                    <a:pt x="687" y="0"/>
                    <a:pt x="643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3"/>
            <p:cNvSpPr/>
            <p:nvPr/>
          </p:nvSpPr>
          <p:spPr>
            <a:xfrm>
              <a:off x="2640961" y="1996127"/>
              <a:ext cx="104679" cy="71588"/>
            </a:xfrm>
            <a:custGeom>
              <a:avLst/>
              <a:gdLst/>
              <a:ahLst/>
              <a:cxnLst/>
              <a:rect l="l" t="t" r="r" b="b"/>
              <a:pathLst>
                <a:path w="3641" h="2490" extrusionOk="0">
                  <a:moveTo>
                    <a:pt x="3641" y="1"/>
                  </a:moveTo>
                  <a:cubicBezTo>
                    <a:pt x="3106" y="54"/>
                    <a:pt x="2784" y="269"/>
                    <a:pt x="2463" y="429"/>
                  </a:cubicBezTo>
                  <a:cubicBezTo>
                    <a:pt x="2142" y="590"/>
                    <a:pt x="1874" y="804"/>
                    <a:pt x="1660" y="964"/>
                  </a:cubicBezTo>
                  <a:cubicBezTo>
                    <a:pt x="1218" y="1274"/>
                    <a:pt x="776" y="1474"/>
                    <a:pt x="455" y="1474"/>
                  </a:cubicBezTo>
                  <a:cubicBezTo>
                    <a:pt x="387" y="1474"/>
                    <a:pt x="324" y="1465"/>
                    <a:pt x="268" y="1446"/>
                  </a:cubicBezTo>
                  <a:lnTo>
                    <a:pt x="1" y="2410"/>
                  </a:lnTo>
                  <a:cubicBezTo>
                    <a:pt x="150" y="2466"/>
                    <a:pt x="306" y="2489"/>
                    <a:pt x="459" y="2489"/>
                  </a:cubicBezTo>
                  <a:cubicBezTo>
                    <a:pt x="745" y="2489"/>
                    <a:pt x="1023" y="2407"/>
                    <a:pt x="1232" y="2303"/>
                  </a:cubicBezTo>
                  <a:cubicBezTo>
                    <a:pt x="1607" y="2196"/>
                    <a:pt x="1928" y="1982"/>
                    <a:pt x="2196" y="1821"/>
                  </a:cubicBezTo>
                  <a:cubicBezTo>
                    <a:pt x="2463" y="1607"/>
                    <a:pt x="2731" y="1446"/>
                    <a:pt x="2999" y="1286"/>
                  </a:cubicBezTo>
                  <a:cubicBezTo>
                    <a:pt x="3213" y="1125"/>
                    <a:pt x="3480" y="1018"/>
                    <a:pt x="3641" y="1018"/>
                  </a:cubicBezTo>
                  <a:lnTo>
                    <a:pt x="3641" y="1"/>
                  </a:ln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3"/>
            <p:cNvSpPr/>
            <p:nvPr/>
          </p:nvSpPr>
          <p:spPr>
            <a:xfrm>
              <a:off x="2648666" y="1996127"/>
              <a:ext cx="96974" cy="44678"/>
            </a:xfrm>
            <a:custGeom>
              <a:avLst/>
              <a:gdLst/>
              <a:ahLst/>
              <a:cxnLst/>
              <a:rect l="l" t="t" r="r" b="b"/>
              <a:pathLst>
                <a:path w="3373" h="1554" fill="none" extrusionOk="0">
                  <a:moveTo>
                    <a:pt x="3373" y="1"/>
                  </a:moveTo>
                  <a:cubicBezTo>
                    <a:pt x="2838" y="54"/>
                    <a:pt x="2516" y="269"/>
                    <a:pt x="2195" y="429"/>
                  </a:cubicBezTo>
                  <a:cubicBezTo>
                    <a:pt x="1874" y="590"/>
                    <a:pt x="1606" y="804"/>
                    <a:pt x="1392" y="964"/>
                  </a:cubicBezTo>
                  <a:cubicBezTo>
                    <a:pt x="857" y="1339"/>
                    <a:pt x="322" y="1553"/>
                    <a:pt x="0" y="1446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3"/>
            <p:cNvSpPr/>
            <p:nvPr/>
          </p:nvSpPr>
          <p:spPr>
            <a:xfrm>
              <a:off x="2640961" y="2025395"/>
              <a:ext cx="104679" cy="44649"/>
            </a:xfrm>
            <a:custGeom>
              <a:avLst/>
              <a:gdLst/>
              <a:ahLst/>
              <a:cxnLst/>
              <a:rect l="l" t="t" r="r" b="b"/>
              <a:pathLst>
                <a:path w="3641" h="1553" fill="none" extrusionOk="0">
                  <a:moveTo>
                    <a:pt x="1" y="1392"/>
                  </a:moveTo>
                  <a:cubicBezTo>
                    <a:pt x="429" y="1552"/>
                    <a:pt x="911" y="1445"/>
                    <a:pt x="1232" y="1285"/>
                  </a:cubicBezTo>
                  <a:cubicBezTo>
                    <a:pt x="1607" y="1178"/>
                    <a:pt x="1928" y="964"/>
                    <a:pt x="2196" y="803"/>
                  </a:cubicBezTo>
                  <a:cubicBezTo>
                    <a:pt x="2463" y="589"/>
                    <a:pt x="2731" y="428"/>
                    <a:pt x="2999" y="268"/>
                  </a:cubicBezTo>
                  <a:cubicBezTo>
                    <a:pt x="3213" y="107"/>
                    <a:pt x="3480" y="0"/>
                    <a:pt x="3641" y="0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3"/>
            <p:cNvSpPr/>
            <p:nvPr/>
          </p:nvSpPr>
          <p:spPr>
            <a:xfrm>
              <a:off x="2648666" y="2037700"/>
              <a:ext cx="13886" cy="33867"/>
            </a:xfrm>
            <a:custGeom>
              <a:avLst/>
              <a:gdLst/>
              <a:ahLst/>
              <a:cxnLst/>
              <a:rect l="l" t="t" r="r" b="b"/>
              <a:pathLst>
                <a:path w="483" h="1178" extrusionOk="0">
                  <a:moveTo>
                    <a:pt x="215" y="0"/>
                  </a:moveTo>
                  <a:cubicBezTo>
                    <a:pt x="161" y="0"/>
                    <a:pt x="108" y="54"/>
                    <a:pt x="108" y="161"/>
                  </a:cubicBezTo>
                  <a:lnTo>
                    <a:pt x="0" y="964"/>
                  </a:lnTo>
                  <a:cubicBezTo>
                    <a:pt x="0" y="1071"/>
                    <a:pt x="108" y="1178"/>
                    <a:pt x="268" y="1178"/>
                  </a:cubicBezTo>
                  <a:cubicBezTo>
                    <a:pt x="429" y="1178"/>
                    <a:pt x="482" y="1071"/>
                    <a:pt x="482" y="964"/>
                  </a:cubicBezTo>
                  <a:lnTo>
                    <a:pt x="375" y="161"/>
                  </a:lnTo>
                  <a:cubicBezTo>
                    <a:pt x="322" y="54"/>
                    <a:pt x="268" y="0"/>
                    <a:pt x="215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3"/>
            <p:cNvSpPr/>
            <p:nvPr/>
          </p:nvSpPr>
          <p:spPr>
            <a:xfrm>
              <a:off x="2664048" y="2034020"/>
              <a:ext cx="21591" cy="31999"/>
            </a:xfrm>
            <a:custGeom>
              <a:avLst/>
              <a:gdLst/>
              <a:ahLst/>
              <a:cxnLst/>
              <a:rect l="l" t="t" r="r" b="b"/>
              <a:pathLst>
                <a:path w="751" h="1113" extrusionOk="0">
                  <a:moveTo>
                    <a:pt x="193" y="0"/>
                  </a:moveTo>
                  <a:cubicBezTo>
                    <a:pt x="165" y="0"/>
                    <a:pt x="137" y="7"/>
                    <a:pt x="108" y="21"/>
                  </a:cubicBezTo>
                  <a:cubicBezTo>
                    <a:pt x="54" y="21"/>
                    <a:pt x="1" y="128"/>
                    <a:pt x="54" y="235"/>
                  </a:cubicBezTo>
                  <a:lnTo>
                    <a:pt x="322" y="985"/>
                  </a:lnTo>
                  <a:cubicBezTo>
                    <a:pt x="322" y="1063"/>
                    <a:pt x="408" y="1113"/>
                    <a:pt x="496" y="1113"/>
                  </a:cubicBezTo>
                  <a:cubicBezTo>
                    <a:pt x="528" y="1113"/>
                    <a:pt x="561" y="1106"/>
                    <a:pt x="590" y="1092"/>
                  </a:cubicBezTo>
                  <a:cubicBezTo>
                    <a:pt x="697" y="1038"/>
                    <a:pt x="750" y="931"/>
                    <a:pt x="697" y="824"/>
                  </a:cubicBezTo>
                  <a:lnTo>
                    <a:pt x="376" y="128"/>
                  </a:lnTo>
                  <a:cubicBezTo>
                    <a:pt x="336" y="50"/>
                    <a:pt x="268" y="0"/>
                    <a:pt x="193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3"/>
            <p:cNvSpPr/>
            <p:nvPr/>
          </p:nvSpPr>
          <p:spPr>
            <a:xfrm>
              <a:off x="2677905" y="2024619"/>
              <a:ext cx="27744" cy="32344"/>
            </a:xfrm>
            <a:custGeom>
              <a:avLst/>
              <a:gdLst/>
              <a:ahLst/>
              <a:cxnLst/>
              <a:rect l="l" t="t" r="r" b="b"/>
              <a:pathLst>
                <a:path w="965" h="1125" extrusionOk="0">
                  <a:moveTo>
                    <a:pt x="342" y="0"/>
                  </a:moveTo>
                  <a:cubicBezTo>
                    <a:pt x="282" y="0"/>
                    <a:pt x="215" y="27"/>
                    <a:pt x="161" y="81"/>
                  </a:cubicBezTo>
                  <a:cubicBezTo>
                    <a:pt x="54" y="134"/>
                    <a:pt x="1" y="241"/>
                    <a:pt x="54" y="348"/>
                  </a:cubicBezTo>
                  <a:lnTo>
                    <a:pt x="429" y="1044"/>
                  </a:lnTo>
                  <a:cubicBezTo>
                    <a:pt x="456" y="1098"/>
                    <a:pt x="509" y="1124"/>
                    <a:pt x="569" y="1124"/>
                  </a:cubicBezTo>
                  <a:cubicBezTo>
                    <a:pt x="630" y="1124"/>
                    <a:pt x="696" y="1098"/>
                    <a:pt x="750" y="1044"/>
                  </a:cubicBezTo>
                  <a:cubicBezTo>
                    <a:pt x="911" y="991"/>
                    <a:pt x="964" y="830"/>
                    <a:pt x="911" y="723"/>
                  </a:cubicBezTo>
                  <a:lnTo>
                    <a:pt x="482" y="81"/>
                  </a:lnTo>
                  <a:cubicBezTo>
                    <a:pt x="456" y="27"/>
                    <a:pt x="402" y="0"/>
                    <a:pt x="342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33"/>
            <p:cNvSpPr/>
            <p:nvPr/>
          </p:nvSpPr>
          <p:spPr>
            <a:xfrm>
              <a:off x="2694839" y="2015131"/>
              <a:ext cx="24639" cy="29756"/>
            </a:xfrm>
            <a:custGeom>
              <a:avLst/>
              <a:gdLst/>
              <a:ahLst/>
              <a:cxnLst/>
              <a:rect l="l" t="t" r="r" b="b"/>
              <a:pathLst>
                <a:path w="857" h="1035" extrusionOk="0">
                  <a:moveTo>
                    <a:pt x="237" y="1"/>
                  </a:moveTo>
                  <a:cubicBezTo>
                    <a:pt x="196" y="1"/>
                    <a:pt x="152" y="14"/>
                    <a:pt x="107" y="36"/>
                  </a:cubicBezTo>
                  <a:cubicBezTo>
                    <a:pt x="0" y="89"/>
                    <a:pt x="0" y="196"/>
                    <a:pt x="54" y="303"/>
                  </a:cubicBezTo>
                  <a:lnTo>
                    <a:pt x="482" y="946"/>
                  </a:lnTo>
                  <a:cubicBezTo>
                    <a:pt x="514" y="1009"/>
                    <a:pt x="582" y="1035"/>
                    <a:pt x="643" y="1035"/>
                  </a:cubicBezTo>
                  <a:cubicBezTo>
                    <a:pt x="687" y="1035"/>
                    <a:pt x="728" y="1022"/>
                    <a:pt x="750" y="999"/>
                  </a:cubicBezTo>
                  <a:cubicBezTo>
                    <a:pt x="857" y="946"/>
                    <a:pt x="857" y="839"/>
                    <a:pt x="803" y="732"/>
                  </a:cubicBezTo>
                  <a:lnTo>
                    <a:pt x="375" y="89"/>
                  </a:lnTo>
                  <a:cubicBezTo>
                    <a:pt x="344" y="27"/>
                    <a:pt x="294" y="1"/>
                    <a:pt x="237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33"/>
            <p:cNvSpPr/>
            <p:nvPr/>
          </p:nvSpPr>
          <p:spPr>
            <a:xfrm>
              <a:off x="2710220" y="2003602"/>
              <a:ext cx="26191" cy="32056"/>
            </a:xfrm>
            <a:custGeom>
              <a:avLst/>
              <a:gdLst/>
              <a:ahLst/>
              <a:cxnLst/>
              <a:rect l="l" t="t" r="r" b="b"/>
              <a:pathLst>
                <a:path w="911" h="1115" extrusionOk="0">
                  <a:moveTo>
                    <a:pt x="367" y="0"/>
                  </a:moveTo>
                  <a:cubicBezTo>
                    <a:pt x="315" y="0"/>
                    <a:pt x="260" y="17"/>
                    <a:pt x="215" y="62"/>
                  </a:cubicBezTo>
                  <a:cubicBezTo>
                    <a:pt x="54" y="116"/>
                    <a:pt x="1" y="276"/>
                    <a:pt x="54" y="330"/>
                  </a:cubicBezTo>
                  <a:lnTo>
                    <a:pt x="483" y="1026"/>
                  </a:lnTo>
                  <a:cubicBezTo>
                    <a:pt x="514" y="1088"/>
                    <a:pt x="564" y="1114"/>
                    <a:pt x="621" y="1114"/>
                  </a:cubicBezTo>
                  <a:cubicBezTo>
                    <a:pt x="661" y="1114"/>
                    <a:pt x="706" y="1101"/>
                    <a:pt x="750" y="1079"/>
                  </a:cubicBezTo>
                  <a:cubicBezTo>
                    <a:pt x="857" y="1026"/>
                    <a:pt x="911" y="919"/>
                    <a:pt x="857" y="812"/>
                  </a:cubicBezTo>
                  <a:lnTo>
                    <a:pt x="536" y="62"/>
                  </a:lnTo>
                  <a:cubicBezTo>
                    <a:pt x="505" y="31"/>
                    <a:pt x="439" y="0"/>
                    <a:pt x="367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3"/>
            <p:cNvSpPr/>
            <p:nvPr/>
          </p:nvSpPr>
          <p:spPr>
            <a:xfrm>
              <a:off x="2731783" y="1995725"/>
              <a:ext cx="16963" cy="34299"/>
            </a:xfrm>
            <a:custGeom>
              <a:avLst/>
              <a:gdLst/>
              <a:ahLst/>
              <a:cxnLst/>
              <a:rect l="l" t="t" r="r" b="b"/>
              <a:pathLst>
                <a:path w="590" h="1193" extrusionOk="0">
                  <a:moveTo>
                    <a:pt x="355" y="1"/>
                  </a:moveTo>
                  <a:cubicBezTo>
                    <a:pt x="327" y="1"/>
                    <a:pt x="297" y="5"/>
                    <a:pt x="268" y="15"/>
                  </a:cubicBezTo>
                  <a:cubicBezTo>
                    <a:pt x="107" y="15"/>
                    <a:pt x="0" y="176"/>
                    <a:pt x="54" y="283"/>
                  </a:cubicBezTo>
                  <a:lnTo>
                    <a:pt x="268" y="1032"/>
                  </a:lnTo>
                  <a:cubicBezTo>
                    <a:pt x="321" y="1086"/>
                    <a:pt x="375" y="1193"/>
                    <a:pt x="428" y="1193"/>
                  </a:cubicBezTo>
                  <a:cubicBezTo>
                    <a:pt x="482" y="1139"/>
                    <a:pt x="482" y="1086"/>
                    <a:pt x="535" y="978"/>
                  </a:cubicBezTo>
                  <a:lnTo>
                    <a:pt x="589" y="176"/>
                  </a:lnTo>
                  <a:cubicBezTo>
                    <a:pt x="589" y="88"/>
                    <a:pt x="482" y="1"/>
                    <a:pt x="355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3"/>
            <p:cNvSpPr/>
            <p:nvPr/>
          </p:nvSpPr>
          <p:spPr>
            <a:xfrm>
              <a:off x="2799489" y="2042300"/>
              <a:ext cx="152404" cy="60059"/>
            </a:xfrm>
            <a:custGeom>
              <a:avLst/>
              <a:gdLst/>
              <a:ahLst/>
              <a:cxnLst/>
              <a:rect l="l" t="t" r="r" b="b"/>
              <a:pathLst>
                <a:path w="5301" h="2089" extrusionOk="0">
                  <a:moveTo>
                    <a:pt x="1446" y="1"/>
                  </a:moveTo>
                  <a:cubicBezTo>
                    <a:pt x="964" y="54"/>
                    <a:pt x="429" y="215"/>
                    <a:pt x="1" y="536"/>
                  </a:cubicBezTo>
                  <a:lnTo>
                    <a:pt x="643" y="1339"/>
                  </a:lnTo>
                  <a:cubicBezTo>
                    <a:pt x="918" y="1094"/>
                    <a:pt x="1281" y="1007"/>
                    <a:pt x="1681" y="1007"/>
                  </a:cubicBezTo>
                  <a:cubicBezTo>
                    <a:pt x="1981" y="1007"/>
                    <a:pt x="2302" y="1056"/>
                    <a:pt x="2624" y="1125"/>
                  </a:cubicBezTo>
                  <a:cubicBezTo>
                    <a:pt x="3373" y="1339"/>
                    <a:pt x="4122" y="1714"/>
                    <a:pt x="4872" y="2089"/>
                  </a:cubicBezTo>
                  <a:lnTo>
                    <a:pt x="5300" y="1179"/>
                  </a:lnTo>
                  <a:cubicBezTo>
                    <a:pt x="4551" y="804"/>
                    <a:pt x="3748" y="429"/>
                    <a:pt x="2891" y="161"/>
                  </a:cubicBezTo>
                  <a:cubicBezTo>
                    <a:pt x="2463" y="54"/>
                    <a:pt x="1981" y="1"/>
                    <a:pt x="1446" y="1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33"/>
            <p:cNvSpPr/>
            <p:nvPr/>
          </p:nvSpPr>
          <p:spPr>
            <a:xfrm>
              <a:off x="2799489" y="2042300"/>
              <a:ext cx="152404" cy="33896"/>
            </a:xfrm>
            <a:custGeom>
              <a:avLst/>
              <a:gdLst/>
              <a:ahLst/>
              <a:cxnLst/>
              <a:rect l="l" t="t" r="r" b="b"/>
              <a:pathLst>
                <a:path w="5301" h="1179" fill="none" extrusionOk="0">
                  <a:moveTo>
                    <a:pt x="5300" y="1179"/>
                  </a:moveTo>
                  <a:cubicBezTo>
                    <a:pt x="4551" y="804"/>
                    <a:pt x="3748" y="429"/>
                    <a:pt x="2891" y="161"/>
                  </a:cubicBezTo>
                  <a:cubicBezTo>
                    <a:pt x="2463" y="54"/>
                    <a:pt x="1981" y="1"/>
                    <a:pt x="1446" y="1"/>
                  </a:cubicBezTo>
                  <a:cubicBezTo>
                    <a:pt x="964" y="54"/>
                    <a:pt x="429" y="215"/>
                    <a:pt x="1" y="536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33"/>
            <p:cNvSpPr/>
            <p:nvPr/>
          </p:nvSpPr>
          <p:spPr>
            <a:xfrm>
              <a:off x="2817946" y="2068463"/>
              <a:ext cx="121613" cy="33896"/>
            </a:xfrm>
            <a:custGeom>
              <a:avLst/>
              <a:gdLst/>
              <a:ahLst/>
              <a:cxnLst/>
              <a:rect l="l" t="t" r="r" b="b"/>
              <a:pathLst>
                <a:path w="4230" h="1179" fill="none" extrusionOk="0">
                  <a:moveTo>
                    <a:pt x="1" y="429"/>
                  </a:moveTo>
                  <a:cubicBezTo>
                    <a:pt x="483" y="1"/>
                    <a:pt x="1232" y="54"/>
                    <a:pt x="1982" y="215"/>
                  </a:cubicBezTo>
                  <a:cubicBezTo>
                    <a:pt x="2731" y="429"/>
                    <a:pt x="3480" y="804"/>
                    <a:pt x="4230" y="1179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33"/>
            <p:cNvSpPr/>
            <p:nvPr/>
          </p:nvSpPr>
          <p:spPr>
            <a:xfrm>
              <a:off x="2807194" y="2046785"/>
              <a:ext cx="24639" cy="32488"/>
            </a:xfrm>
            <a:custGeom>
              <a:avLst/>
              <a:gdLst/>
              <a:ahLst/>
              <a:cxnLst/>
              <a:rect l="l" t="t" r="r" b="b"/>
              <a:pathLst>
                <a:path w="857" h="1130" extrusionOk="0">
                  <a:moveTo>
                    <a:pt x="443" y="1"/>
                  </a:moveTo>
                  <a:cubicBezTo>
                    <a:pt x="391" y="1"/>
                    <a:pt x="329" y="18"/>
                    <a:pt x="268" y="59"/>
                  </a:cubicBezTo>
                  <a:cubicBezTo>
                    <a:pt x="54" y="113"/>
                    <a:pt x="0" y="273"/>
                    <a:pt x="54" y="327"/>
                  </a:cubicBezTo>
                  <a:lnTo>
                    <a:pt x="482" y="1023"/>
                  </a:lnTo>
                  <a:cubicBezTo>
                    <a:pt x="536" y="1130"/>
                    <a:pt x="643" y="1130"/>
                    <a:pt x="696" y="1130"/>
                  </a:cubicBezTo>
                  <a:cubicBezTo>
                    <a:pt x="803" y="1076"/>
                    <a:pt x="857" y="969"/>
                    <a:pt x="803" y="862"/>
                  </a:cubicBezTo>
                  <a:lnTo>
                    <a:pt x="589" y="113"/>
                  </a:lnTo>
                  <a:cubicBezTo>
                    <a:pt x="589" y="46"/>
                    <a:pt x="528" y="1"/>
                    <a:pt x="443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33"/>
            <p:cNvSpPr/>
            <p:nvPr/>
          </p:nvSpPr>
          <p:spPr>
            <a:xfrm>
              <a:off x="2836433" y="2040776"/>
              <a:ext cx="16963" cy="33896"/>
            </a:xfrm>
            <a:custGeom>
              <a:avLst/>
              <a:gdLst/>
              <a:ahLst/>
              <a:cxnLst/>
              <a:rect l="l" t="t" r="r" b="b"/>
              <a:pathLst>
                <a:path w="590" h="1179" extrusionOk="0">
                  <a:moveTo>
                    <a:pt x="268" y="0"/>
                  </a:moveTo>
                  <a:cubicBezTo>
                    <a:pt x="107" y="0"/>
                    <a:pt x="0" y="107"/>
                    <a:pt x="0" y="214"/>
                  </a:cubicBezTo>
                  <a:lnTo>
                    <a:pt x="107" y="1017"/>
                  </a:lnTo>
                  <a:cubicBezTo>
                    <a:pt x="107" y="1124"/>
                    <a:pt x="214" y="1178"/>
                    <a:pt x="321" y="1178"/>
                  </a:cubicBezTo>
                  <a:cubicBezTo>
                    <a:pt x="429" y="1178"/>
                    <a:pt x="536" y="1124"/>
                    <a:pt x="536" y="1017"/>
                  </a:cubicBezTo>
                  <a:lnTo>
                    <a:pt x="589" y="214"/>
                  </a:lnTo>
                  <a:cubicBezTo>
                    <a:pt x="589" y="107"/>
                    <a:pt x="482" y="0"/>
                    <a:pt x="268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33"/>
            <p:cNvSpPr/>
            <p:nvPr/>
          </p:nvSpPr>
          <p:spPr>
            <a:xfrm>
              <a:off x="2857966" y="2043249"/>
              <a:ext cx="26191" cy="34500"/>
            </a:xfrm>
            <a:custGeom>
              <a:avLst/>
              <a:gdLst/>
              <a:ahLst/>
              <a:cxnLst/>
              <a:rect l="l" t="t" r="r" b="b"/>
              <a:pathLst>
                <a:path w="911" h="1200" extrusionOk="0">
                  <a:moveTo>
                    <a:pt x="368" y="0"/>
                  </a:moveTo>
                  <a:cubicBezTo>
                    <a:pt x="223" y="0"/>
                    <a:pt x="108" y="50"/>
                    <a:pt x="108" y="128"/>
                  </a:cubicBezTo>
                  <a:lnTo>
                    <a:pt x="1" y="931"/>
                  </a:lnTo>
                  <a:cubicBezTo>
                    <a:pt x="1" y="1038"/>
                    <a:pt x="108" y="1146"/>
                    <a:pt x="322" y="1199"/>
                  </a:cubicBezTo>
                  <a:cubicBezTo>
                    <a:pt x="483" y="1199"/>
                    <a:pt x="643" y="1146"/>
                    <a:pt x="643" y="1092"/>
                  </a:cubicBezTo>
                  <a:lnTo>
                    <a:pt x="911" y="289"/>
                  </a:lnTo>
                  <a:cubicBezTo>
                    <a:pt x="911" y="236"/>
                    <a:pt x="750" y="75"/>
                    <a:pt x="536" y="21"/>
                  </a:cubicBezTo>
                  <a:cubicBezTo>
                    <a:pt x="479" y="7"/>
                    <a:pt x="421" y="0"/>
                    <a:pt x="368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33"/>
            <p:cNvSpPr/>
            <p:nvPr/>
          </p:nvSpPr>
          <p:spPr>
            <a:xfrm>
              <a:off x="2882605" y="2050954"/>
              <a:ext cx="23115" cy="33551"/>
            </a:xfrm>
            <a:custGeom>
              <a:avLst/>
              <a:gdLst/>
              <a:ahLst/>
              <a:cxnLst/>
              <a:rect l="l" t="t" r="r" b="b"/>
              <a:pathLst>
                <a:path w="804" h="1167" extrusionOk="0">
                  <a:moveTo>
                    <a:pt x="496" y="0"/>
                  </a:moveTo>
                  <a:cubicBezTo>
                    <a:pt x="407" y="0"/>
                    <a:pt x="321" y="50"/>
                    <a:pt x="321" y="128"/>
                  </a:cubicBezTo>
                  <a:lnTo>
                    <a:pt x="54" y="878"/>
                  </a:lnTo>
                  <a:cubicBezTo>
                    <a:pt x="0" y="985"/>
                    <a:pt x="107" y="1092"/>
                    <a:pt x="214" y="1145"/>
                  </a:cubicBezTo>
                  <a:cubicBezTo>
                    <a:pt x="243" y="1160"/>
                    <a:pt x="272" y="1166"/>
                    <a:pt x="299" y="1166"/>
                  </a:cubicBezTo>
                  <a:cubicBezTo>
                    <a:pt x="375" y="1166"/>
                    <a:pt x="443" y="1117"/>
                    <a:pt x="482" y="1038"/>
                  </a:cubicBezTo>
                  <a:lnTo>
                    <a:pt x="803" y="289"/>
                  </a:lnTo>
                  <a:cubicBezTo>
                    <a:pt x="803" y="182"/>
                    <a:pt x="750" y="75"/>
                    <a:pt x="589" y="21"/>
                  </a:cubicBezTo>
                  <a:cubicBezTo>
                    <a:pt x="560" y="7"/>
                    <a:pt x="528" y="0"/>
                    <a:pt x="496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3"/>
            <p:cNvSpPr/>
            <p:nvPr/>
          </p:nvSpPr>
          <p:spPr>
            <a:xfrm>
              <a:off x="2902615" y="2060527"/>
              <a:ext cx="29267" cy="33609"/>
            </a:xfrm>
            <a:custGeom>
              <a:avLst/>
              <a:gdLst/>
              <a:ahLst/>
              <a:cxnLst/>
              <a:rect l="l" t="t" r="r" b="b"/>
              <a:pathLst>
                <a:path w="1018" h="1169" extrusionOk="0">
                  <a:moveTo>
                    <a:pt x="554" y="1"/>
                  </a:moveTo>
                  <a:cubicBezTo>
                    <a:pt x="472" y="1"/>
                    <a:pt x="406" y="32"/>
                    <a:pt x="375" y="63"/>
                  </a:cubicBezTo>
                  <a:lnTo>
                    <a:pt x="54" y="812"/>
                  </a:lnTo>
                  <a:cubicBezTo>
                    <a:pt x="0" y="919"/>
                    <a:pt x="107" y="1026"/>
                    <a:pt x="268" y="1133"/>
                  </a:cubicBezTo>
                  <a:cubicBezTo>
                    <a:pt x="334" y="1156"/>
                    <a:pt x="401" y="1169"/>
                    <a:pt x="460" y="1169"/>
                  </a:cubicBezTo>
                  <a:cubicBezTo>
                    <a:pt x="543" y="1169"/>
                    <a:pt x="611" y="1143"/>
                    <a:pt x="643" y="1080"/>
                  </a:cubicBezTo>
                  <a:lnTo>
                    <a:pt x="964" y="384"/>
                  </a:lnTo>
                  <a:cubicBezTo>
                    <a:pt x="1017" y="277"/>
                    <a:pt x="910" y="116"/>
                    <a:pt x="750" y="63"/>
                  </a:cubicBezTo>
                  <a:cubicBezTo>
                    <a:pt x="682" y="18"/>
                    <a:pt x="614" y="1"/>
                    <a:pt x="554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3"/>
            <p:cNvSpPr/>
            <p:nvPr/>
          </p:nvSpPr>
          <p:spPr>
            <a:xfrm>
              <a:off x="2927225" y="2072085"/>
              <a:ext cx="26191" cy="32430"/>
            </a:xfrm>
            <a:custGeom>
              <a:avLst/>
              <a:gdLst/>
              <a:ahLst/>
              <a:cxnLst/>
              <a:rect l="l" t="t" r="r" b="b"/>
              <a:pathLst>
                <a:path w="911" h="1128" extrusionOk="0">
                  <a:moveTo>
                    <a:pt x="547" y="0"/>
                  </a:moveTo>
                  <a:cubicBezTo>
                    <a:pt x="475" y="0"/>
                    <a:pt x="407" y="26"/>
                    <a:pt x="375" y="89"/>
                  </a:cubicBezTo>
                  <a:lnTo>
                    <a:pt x="54" y="785"/>
                  </a:lnTo>
                  <a:cubicBezTo>
                    <a:pt x="1" y="892"/>
                    <a:pt x="54" y="999"/>
                    <a:pt x="161" y="1106"/>
                  </a:cubicBezTo>
                  <a:cubicBezTo>
                    <a:pt x="204" y="1120"/>
                    <a:pt x="243" y="1127"/>
                    <a:pt x="279" y="1127"/>
                  </a:cubicBezTo>
                  <a:cubicBezTo>
                    <a:pt x="375" y="1127"/>
                    <a:pt x="443" y="1077"/>
                    <a:pt x="482" y="999"/>
                  </a:cubicBezTo>
                  <a:lnTo>
                    <a:pt x="857" y="303"/>
                  </a:lnTo>
                  <a:cubicBezTo>
                    <a:pt x="911" y="196"/>
                    <a:pt x="804" y="89"/>
                    <a:pt x="697" y="35"/>
                  </a:cubicBezTo>
                  <a:cubicBezTo>
                    <a:pt x="652" y="13"/>
                    <a:pt x="599" y="0"/>
                    <a:pt x="547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3"/>
            <p:cNvSpPr/>
            <p:nvPr/>
          </p:nvSpPr>
          <p:spPr>
            <a:xfrm>
              <a:off x="2640961" y="2093101"/>
              <a:ext cx="92374" cy="135470"/>
            </a:xfrm>
            <a:custGeom>
              <a:avLst/>
              <a:gdLst/>
              <a:ahLst/>
              <a:cxnLst/>
              <a:rect l="l" t="t" r="r" b="b"/>
              <a:pathLst>
                <a:path w="3213" h="4712" extrusionOk="0">
                  <a:moveTo>
                    <a:pt x="2463" y="0"/>
                  </a:moveTo>
                  <a:cubicBezTo>
                    <a:pt x="1821" y="696"/>
                    <a:pt x="1553" y="1499"/>
                    <a:pt x="1179" y="2195"/>
                  </a:cubicBezTo>
                  <a:cubicBezTo>
                    <a:pt x="857" y="2891"/>
                    <a:pt x="483" y="3533"/>
                    <a:pt x="1" y="3962"/>
                  </a:cubicBezTo>
                  <a:lnTo>
                    <a:pt x="643" y="4711"/>
                  </a:lnTo>
                  <a:cubicBezTo>
                    <a:pt x="1339" y="4122"/>
                    <a:pt x="1714" y="3319"/>
                    <a:pt x="2089" y="2623"/>
                  </a:cubicBezTo>
                  <a:cubicBezTo>
                    <a:pt x="2410" y="1874"/>
                    <a:pt x="2731" y="1125"/>
                    <a:pt x="3213" y="696"/>
                  </a:cubicBezTo>
                  <a:lnTo>
                    <a:pt x="2463" y="0"/>
                  </a:ln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3"/>
            <p:cNvSpPr/>
            <p:nvPr/>
          </p:nvSpPr>
          <p:spPr>
            <a:xfrm>
              <a:off x="2640961" y="2093101"/>
              <a:ext cx="70840" cy="113908"/>
            </a:xfrm>
            <a:custGeom>
              <a:avLst/>
              <a:gdLst/>
              <a:ahLst/>
              <a:cxnLst/>
              <a:rect l="l" t="t" r="r" b="b"/>
              <a:pathLst>
                <a:path w="2464" h="3962" fill="none" extrusionOk="0">
                  <a:moveTo>
                    <a:pt x="2463" y="0"/>
                  </a:moveTo>
                  <a:cubicBezTo>
                    <a:pt x="1821" y="696"/>
                    <a:pt x="1553" y="1499"/>
                    <a:pt x="1179" y="2195"/>
                  </a:cubicBezTo>
                  <a:cubicBezTo>
                    <a:pt x="857" y="2891"/>
                    <a:pt x="483" y="3533"/>
                    <a:pt x="1" y="3962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3"/>
            <p:cNvSpPr/>
            <p:nvPr/>
          </p:nvSpPr>
          <p:spPr>
            <a:xfrm>
              <a:off x="2659448" y="2113111"/>
              <a:ext cx="73888" cy="115460"/>
            </a:xfrm>
            <a:custGeom>
              <a:avLst/>
              <a:gdLst/>
              <a:ahLst/>
              <a:cxnLst/>
              <a:rect l="l" t="t" r="r" b="b"/>
              <a:pathLst>
                <a:path w="2570" h="4016" fill="none" extrusionOk="0">
                  <a:moveTo>
                    <a:pt x="0" y="4015"/>
                  </a:moveTo>
                  <a:cubicBezTo>
                    <a:pt x="696" y="3426"/>
                    <a:pt x="1071" y="2623"/>
                    <a:pt x="1446" y="1927"/>
                  </a:cubicBezTo>
                  <a:cubicBezTo>
                    <a:pt x="1767" y="1178"/>
                    <a:pt x="2088" y="429"/>
                    <a:pt x="2570" y="0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3"/>
            <p:cNvSpPr/>
            <p:nvPr/>
          </p:nvSpPr>
          <p:spPr>
            <a:xfrm>
              <a:off x="2645590" y="2196601"/>
              <a:ext cx="30820" cy="27485"/>
            </a:xfrm>
            <a:custGeom>
              <a:avLst/>
              <a:gdLst/>
              <a:ahLst/>
              <a:cxnLst/>
              <a:rect l="l" t="t" r="r" b="b"/>
              <a:pathLst>
                <a:path w="1072" h="956" extrusionOk="0">
                  <a:moveTo>
                    <a:pt x="215" y="0"/>
                  </a:moveTo>
                  <a:cubicBezTo>
                    <a:pt x="161" y="0"/>
                    <a:pt x="107" y="14"/>
                    <a:pt x="54" y="41"/>
                  </a:cubicBezTo>
                  <a:cubicBezTo>
                    <a:pt x="0" y="148"/>
                    <a:pt x="0" y="255"/>
                    <a:pt x="54" y="308"/>
                  </a:cubicBezTo>
                  <a:lnTo>
                    <a:pt x="643" y="897"/>
                  </a:lnTo>
                  <a:cubicBezTo>
                    <a:pt x="663" y="938"/>
                    <a:pt x="699" y="955"/>
                    <a:pt x="742" y="955"/>
                  </a:cubicBezTo>
                  <a:cubicBezTo>
                    <a:pt x="811" y="955"/>
                    <a:pt x="898" y="910"/>
                    <a:pt x="964" y="843"/>
                  </a:cubicBezTo>
                  <a:cubicBezTo>
                    <a:pt x="1018" y="736"/>
                    <a:pt x="1071" y="576"/>
                    <a:pt x="964" y="522"/>
                  </a:cubicBezTo>
                  <a:lnTo>
                    <a:pt x="375" y="41"/>
                  </a:lnTo>
                  <a:cubicBezTo>
                    <a:pt x="322" y="14"/>
                    <a:pt x="268" y="0"/>
                    <a:pt x="215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3"/>
            <p:cNvSpPr/>
            <p:nvPr/>
          </p:nvSpPr>
          <p:spPr>
            <a:xfrm>
              <a:off x="2657895" y="2178690"/>
              <a:ext cx="32344" cy="24322"/>
            </a:xfrm>
            <a:custGeom>
              <a:avLst/>
              <a:gdLst/>
              <a:ahLst/>
              <a:cxnLst/>
              <a:rect l="l" t="t" r="r" b="b"/>
              <a:pathLst>
                <a:path w="1125" h="846" extrusionOk="0">
                  <a:moveTo>
                    <a:pt x="260" y="0"/>
                  </a:moveTo>
                  <a:cubicBezTo>
                    <a:pt x="190" y="0"/>
                    <a:pt x="93" y="50"/>
                    <a:pt x="54" y="128"/>
                  </a:cubicBezTo>
                  <a:cubicBezTo>
                    <a:pt x="1" y="182"/>
                    <a:pt x="54" y="342"/>
                    <a:pt x="108" y="396"/>
                  </a:cubicBezTo>
                  <a:lnTo>
                    <a:pt x="750" y="824"/>
                  </a:lnTo>
                  <a:cubicBezTo>
                    <a:pt x="779" y="838"/>
                    <a:pt x="811" y="845"/>
                    <a:pt x="845" y="845"/>
                  </a:cubicBezTo>
                  <a:cubicBezTo>
                    <a:pt x="936" y="845"/>
                    <a:pt x="1032" y="795"/>
                    <a:pt x="1071" y="717"/>
                  </a:cubicBezTo>
                  <a:cubicBezTo>
                    <a:pt x="1125" y="610"/>
                    <a:pt x="1125" y="449"/>
                    <a:pt x="1018" y="396"/>
                  </a:cubicBezTo>
                  <a:lnTo>
                    <a:pt x="322" y="21"/>
                  </a:lnTo>
                  <a:cubicBezTo>
                    <a:pt x="308" y="7"/>
                    <a:pt x="285" y="0"/>
                    <a:pt x="260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33"/>
            <p:cNvSpPr/>
            <p:nvPr/>
          </p:nvSpPr>
          <p:spPr>
            <a:xfrm>
              <a:off x="2668676" y="2155805"/>
              <a:ext cx="33896" cy="28520"/>
            </a:xfrm>
            <a:custGeom>
              <a:avLst/>
              <a:gdLst/>
              <a:ahLst/>
              <a:cxnLst/>
              <a:rect l="l" t="t" r="r" b="b"/>
              <a:pathLst>
                <a:path w="1179" h="992" extrusionOk="0">
                  <a:moveTo>
                    <a:pt x="318" y="0"/>
                  </a:moveTo>
                  <a:cubicBezTo>
                    <a:pt x="230" y="0"/>
                    <a:pt x="142" y="96"/>
                    <a:pt x="54" y="228"/>
                  </a:cubicBezTo>
                  <a:cubicBezTo>
                    <a:pt x="0" y="389"/>
                    <a:pt x="0" y="549"/>
                    <a:pt x="107" y="603"/>
                  </a:cubicBezTo>
                  <a:lnTo>
                    <a:pt x="803" y="978"/>
                  </a:lnTo>
                  <a:cubicBezTo>
                    <a:pt x="813" y="987"/>
                    <a:pt x="825" y="991"/>
                    <a:pt x="840" y="991"/>
                  </a:cubicBezTo>
                  <a:cubicBezTo>
                    <a:pt x="910" y="991"/>
                    <a:pt x="1036" y="887"/>
                    <a:pt x="1125" y="710"/>
                  </a:cubicBezTo>
                  <a:cubicBezTo>
                    <a:pt x="1178" y="549"/>
                    <a:pt x="1178" y="389"/>
                    <a:pt x="1071" y="335"/>
                  </a:cubicBezTo>
                  <a:lnTo>
                    <a:pt x="375" y="14"/>
                  </a:lnTo>
                  <a:cubicBezTo>
                    <a:pt x="356" y="5"/>
                    <a:pt x="337" y="0"/>
                    <a:pt x="318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3"/>
            <p:cNvSpPr/>
            <p:nvPr/>
          </p:nvSpPr>
          <p:spPr>
            <a:xfrm>
              <a:off x="2679457" y="2137117"/>
              <a:ext cx="33867" cy="22770"/>
            </a:xfrm>
            <a:custGeom>
              <a:avLst/>
              <a:gdLst/>
              <a:ahLst/>
              <a:cxnLst/>
              <a:rect l="l" t="t" r="r" b="b"/>
              <a:pathLst>
                <a:path w="1178" h="792" extrusionOk="0">
                  <a:moveTo>
                    <a:pt x="236" y="1"/>
                  </a:moveTo>
                  <a:cubicBezTo>
                    <a:pt x="161" y="1"/>
                    <a:pt x="93" y="50"/>
                    <a:pt x="54" y="129"/>
                  </a:cubicBezTo>
                  <a:cubicBezTo>
                    <a:pt x="0" y="236"/>
                    <a:pt x="0" y="397"/>
                    <a:pt x="107" y="450"/>
                  </a:cubicBezTo>
                  <a:lnTo>
                    <a:pt x="803" y="771"/>
                  </a:lnTo>
                  <a:cubicBezTo>
                    <a:pt x="830" y="785"/>
                    <a:pt x="857" y="791"/>
                    <a:pt x="883" y="791"/>
                  </a:cubicBezTo>
                  <a:cubicBezTo>
                    <a:pt x="964" y="791"/>
                    <a:pt x="1044" y="731"/>
                    <a:pt x="1124" y="611"/>
                  </a:cubicBezTo>
                  <a:cubicBezTo>
                    <a:pt x="1178" y="504"/>
                    <a:pt x="1124" y="397"/>
                    <a:pt x="1017" y="343"/>
                  </a:cubicBezTo>
                  <a:lnTo>
                    <a:pt x="321" y="22"/>
                  </a:lnTo>
                  <a:cubicBezTo>
                    <a:pt x="293" y="7"/>
                    <a:pt x="264" y="1"/>
                    <a:pt x="236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3"/>
            <p:cNvSpPr/>
            <p:nvPr/>
          </p:nvSpPr>
          <p:spPr>
            <a:xfrm>
              <a:off x="2688686" y="2112709"/>
              <a:ext cx="35420" cy="28117"/>
            </a:xfrm>
            <a:custGeom>
              <a:avLst/>
              <a:gdLst/>
              <a:ahLst/>
              <a:cxnLst/>
              <a:rect l="l" t="t" r="r" b="b"/>
              <a:pathLst>
                <a:path w="1232" h="978" extrusionOk="0">
                  <a:moveTo>
                    <a:pt x="391" y="0"/>
                  </a:moveTo>
                  <a:cubicBezTo>
                    <a:pt x="320" y="0"/>
                    <a:pt x="195" y="96"/>
                    <a:pt x="107" y="228"/>
                  </a:cubicBezTo>
                  <a:cubicBezTo>
                    <a:pt x="0" y="389"/>
                    <a:pt x="0" y="550"/>
                    <a:pt x="107" y="603"/>
                  </a:cubicBezTo>
                  <a:lnTo>
                    <a:pt x="803" y="978"/>
                  </a:lnTo>
                  <a:cubicBezTo>
                    <a:pt x="910" y="978"/>
                    <a:pt x="1071" y="924"/>
                    <a:pt x="1124" y="764"/>
                  </a:cubicBezTo>
                  <a:cubicBezTo>
                    <a:pt x="1232" y="657"/>
                    <a:pt x="1178" y="496"/>
                    <a:pt x="1124" y="443"/>
                  </a:cubicBezTo>
                  <a:lnTo>
                    <a:pt x="429" y="14"/>
                  </a:lnTo>
                  <a:cubicBezTo>
                    <a:pt x="419" y="5"/>
                    <a:pt x="406" y="0"/>
                    <a:pt x="391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3"/>
            <p:cNvSpPr/>
            <p:nvPr/>
          </p:nvSpPr>
          <p:spPr>
            <a:xfrm>
              <a:off x="2704067" y="2092957"/>
              <a:ext cx="30820" cy="27341"/>
            </a:xfrm>
            <a:custGeom>
              <a:avLst/>
              <a:gdLst/>
              <a:ahLst/>
              <a:cxnLst/>
              <a:rect l="l" t="t" r="r" b="b"/>
              <a:pathLst>
                <a:path w="1072" h="951" extrusionOk="0">
                  <a:moveTo>
                    <a:pt x="330" y="1"/>
                  </a:moveTo>
                  <a:cubicBezTo>
                    <a:pt x="260" y="1"/>
                    <a:pt x="174" y="46"/>
                    <a:pt x="108" y="112"/>
                  </a:cubicBezTo>
                  <a:cubicBezTo>
                    <a:pt x="1" y="220"/>
                    <a:pt x="1" y="380"/>
                    <a:pt x="108" y="434"/>
                  </a:cubicBezTo>
                  <a:lnTo>
                    <a:pt x="697" y="915"/>
                  </a:lnTo>
                  <a:cubicBezTo>
                    <a:pt x="741" y="938"/>
                    <a:pt x="785" y="951"/>
                    <a:pt x="826" y="951"/>
                  </a:cubicBezTo>
                  <a:cubicBezTo>
                    <a:pt x="883" y="951"/>
                    <a:pt x="933" y="925"/>
                    <a:pt x="964" y="862"/>
                  </a:cubicBezTo>
                  <a:cubicBezTo>
                    <a:pt x="1071" y="808"/>
                    <a:pt x="1071" y="701"/>
                    <a:pt x="964" y="648"/>
                  </a:cubicBezTo>
                  <a:lnTo>
                    <a:pt x="429" y="59"/>
                  </a:lnTo>
                  <a:cubicBezTo>
                    <a:pt x="408" y="18"/>
                    <a:pt x="372" y="1"/>
                    <a:pt x="330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3"/>
            <p:cNvSpPr/>
            <p:nvPr/>
          </p:nvSpPr>
          <p:spPr>
            <a:xfrm>
              <a:off x="2593265" y="2057307"/>
              <a:ext cx="217034" cy="105311"/>
            </a:xfrm>
            <a:custGeom>
              <a:avLst/>
              <a:gdLst/>
              <a:ahLst/>
              <a:cxnLst/>
              <a:rect l="l" t="t" r="r" b="b"/>
              <a:pathLst>
                <a:path w="7549" h="3663" extrusionOk="0">
                  <a:moveTo>
                    <a:pt x="7170" y="1"/>
                  </a:moveTo>
                  <a:cubicBezTo>
                    <a:pt x="6536" y="1"/>
                    <a:pt x="5889" y="112"/>
                    <a:pt x="5353" y="335"/>
                  </a:cubicBezTo>
                  <a:cubicBezTo>
                    <a:pt x="4658" y="657"/>
                    <a:pt x="4015" y="1031"/>
                    <a:pt x="3480" y="1352"/>
                  </a:cubicBezTo>
                  <a:cubicBezTo>
                    <a:pt x="2403" y="2070"/>
                    <a:pt x="1327" y="2641"/>
                    <a:pt x="203" y="2641"/>
                  </a:cubicBezTo>
                  <a:cubicBezTo>
                    <a:pt x="154" y="2641"/>
                    <a:pt x="104" y="2639"/>
                    <a:pt x="54" y="2637"/>
                  </a:cubicBezTo>
                  <a:lnTo>
                    <a:pt x="0" y="3654"/>
                  </a:lnTo>
                  <a:cubicBezTo>
                    <a:pt x="79" y="3660"/>
                    <a:pt x="157" y="3663"/>
                    <a:pt x="235" y="3663"/>
                  </a:cubicBezTo>
                  <a:cubicBezTo>
                    <a:pt x="905" y="3663"/>
                    <a:pt x="1566" y="3466"/>
                    <a:pt x="2142" y="3226"/>
                  </a:cubicBezTo>
                  <a:cubicBezTo>
                    <a:pt x="2838" y="2958"/>
                    <a:pt x="3426" y="2584"/>
                    <a:pt x="4015" y="2209"/>
                  </a:cubicBezTo>
                  <a:cubicBezTo>
                    <a:pt x="5021" y="1586"/>
                    <a:pt x="6027" y="1006"/>
                    <a:pt x="7071" y="1006"/>
                  </a:cubicBezTo>
                  <a:cubicBezTo>
                    <a:pt x="7194" y="1006"/>
                    <a:pt x="7317" y="1014"/>
                    <a:pt x="7441" y="1031"/>
                  </a:cubicBezTo>
                  <a:lnTo>
                    <a:pt x="7548" y="14"/>
                  </a:lnTo>
                  <a:cubicBezTo>
                    <a:pt x="7423" y="5"/>
                    <a:pt x="7297" y="1"/>
                    <a:pt x="7170" y="1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3"/>
            <p:cNvSpPr/>
            <p:nvPr/>
          </p:nvSpPr>
          <p:spPr>
            <a:xfrm>
              <a:off x="2594789" y="2056157"/>
              <a:ext cx="215510" cy="78516"/>
            </a:xfrm>
            <a:custGeom>
              <a:avLst/>
              <a:gdLst/>
              <a:ahLst/>
              <a:cxnLst/>
              <a:rect l="l" t="t" r="r" b="b"/>
              <a:pathLst>
                <a:path w="7496" h="2731" fill="none" extrusionOk="0">
                  <a:moveTo>
                    <a:pt x="7495" y="54"/>
                  </a:moveTo>
                  <a:cubicBezTo>
                    <a:pt x="6746" y="1"/>
                    <a:pt x="5943" y="108"/>
                    <a:pt x="5300" y="375"/>
                  </a:cubicBezTo>
                  <a:cubicBezTo>
                    <a:pt x="4605" y="697"/>
                    <a:pt x="3962" y="1071"/>
                    <a:pt x="3427" y="1392"/>
                  </a:cubicBezTo>
                  <a:cubicBezTo>
                    <a:pt x="2303" y="2142"/>
                    <a:pt x="1179" y="2731"/>
                    <a:pt x="1" y="2677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3"/>
            <p:cNvSpPr/>
            <p:nvPr/>
          </p:nvSpPr>
          <p:spPr>
            <a:xfrm>
              <a:off x="2593265" y="2082320"/>
              <a:ext cx="213958" cy="81592"/>
            </a:xfrm>
            <a:custGeom>
              <a:avLst/>
              <a:gdLst/>
              <a:ahLst/>
              <a:cxnLst/>
              <a:rect l="l" t="t" r="r" b="b"/>
              <a:pathLst>
                <a:path w="7442" h="2838" fill="none" extrusionOk="0">
                  <a:moveTo>
                    <a:pt x="0" y="2784"/>
                  </a:moveTo>
                  <a:cubicBezTo>
                    <a:pt x="750" y="2838"/>
                    <a:pt x="1499" y="2624"/>
                    <a:pt x="2142" y="2356"/>
                  </a:cubicBezTo>
                  <a:cubicBezTo>
                    <a:pt x="2838" y="2088"/>
                    <a:pt x="3426" y="1714"/>
                    <a:pt x="4015" y="1339"/>
                  </a:cubicBezTo>
                  <a:cubicBezTo>
                    <a:pt x="5139" y="643"/>
                    <a:pt x="6264" y="1"/>
                    <a:pt x="7441" y="161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33"/>
            <p:cNvSpPr/>
            <p:nvPr/>
          </p:nvSpPr>
          <p:spPr>
            <a:xfrm>
              <a:off x="2599418" y="2131569"/>
              <a:ext cx="13886" cy="33896"/>
            </a:xfrm>
            <a:custGeom>
              <a:avLst/>
              <a:gdLst/>
              <a:ahLst/>
              <a:cxnLst/>
              <a:rect l="l" t="t" r="r" b="b"/>
              <a:pathLst>
                <a:path w="483" h="1179" extrusionOk="0">
                  <a:moveTo>
                    <a:pt x="161" y="1"/>
                  </a:moveTo>
                  <a:cubicBezTo>
                    <a:pt x="54" y="1"/>
                    <a:pt x="0" y="108"/>
                    <a:pt x="0" y="215"/>
                  </a:cubicBezTo>
                  <a:lnTo>
                    <a:pt x="0" y="1018"/>
                  </a:lnTo>
                  <a:cubicBezTo>
                    <a:pt x="0" y="1125"/>
                    <a:pt x="108" y="1178"/>
                    <a:pt x="215" y="1178"/>
                  </a:cubicBezTo>
                  <a:cubicBezTo>
                    <a:pt x="375" y="1178"/>
                    <a:pt x="482" y="1071"/>
                    <a:pt x="429" y="964"/>
                  </a:cubicBezTo>
                  <a:lnTo>
                    <a:pt x="375" y="215"/>
                  </a:lnTo>
                  <a:cubicBezTo>
                    <a:pt x="375" y="108"/>
                    <a:pt x="268" y="1"/>
                    <a:pt x="161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3"/>
            <p:cNvSpPr/>
            <p:nvPr/>
          </p:nvSpPr>
          <p:spPr>
            <a:xfrm>
              <a:off x="2617875" y="2129441"/>
              <a:ext cx="16963" cy="33350"/>
            </a:xfrm>
            <a:custGeom>
              <a:avLst/>
              <a:gdLst/>
              <a:ahLst/>
              <a:cxnLst/>
              <a:rect l="l" t="t" r="r" b="b"/>
              <a:pathLst>
                <a:path w="590" h="1160" extrusionOk="0">
                  <a:moveTo>
                    <a:pt x="214" y="0"/>
                  </a:moveTo>
                  <a:cubicBezTo>
                    <a:pt x="194" y="0"/>
                    <a:pt x="176" y="7"/>
                    <a:pt x="161" y="21"/>
                  </a:cubicBezTo>
                  <a:cubicBezTo>
                    <a:pt x="54" y="21"/>
                    <a:pt x="1" y="128"/>
                    <a:pt x="1" y="235"/>
                  </a:cubicBezTo>
                  <a:lnTo>
                    <a:pt x="161" y="985"/>
                  </a:lnTo>
                  <a:cubicBezTo>
                    <a:pt x="161" y="1072"/>
                    <a:pt x="233" y="1160"/>
                    <a:pt x="346" y="1160"/>
                  </a:cubicBezTo>
                  <a:cubicBezTo>
                    <a:pt x="372" y="1160"/>
                    <a:pt x="400" y="1155"/>
                    <a:pt x="429" y="1145"/>
                  </a:cubicBezTo>
                  <a:cubicBezTo>
                    <a:pt x="536" y="1092"/>
                    <a:pt x="590" y="985"/>
                    <a:pt x="590" y="931"/>
                  </a:cubicBezTo>
                  <a:lnTo>
                    <a:pt x="376" y="128"/>
                  </a:lnTo>
                  <a:cubicBezTo>
                    <a:pt x="336" y="50"/>
                    <a:pt x="269" y="0"/>
                    <a:pt x="214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33"/>
            <p:cNvSpPr/>
            <p:nvPr/>
          </p:nvSpPr>
          <p:spPr>
            <a:xfrm>
              <a:off x="2633285" y="2123231"/>
              <a:ext cx="26191" cy="33609"/>
            </a:xfrm>
            <a:custGeom>
              <a:avLst/>
              <a:gdLst/>
              <a:ahLst/>
              <a:cxnLst/>
              <a:rect l="l" t="t" r="r" b="b"/>
              <a:pathLst>
                <a:path w="911" h="1169" extrusionOk="0">
                  <a:moveTo>
                    <a:pt x="342" y="1"/>
                  </a:moveTo>
                  <a:cubicBezTo>
                    <a:pt x="304" y="1"/>
                    <a:pt x="261" y="7"/>
                    <a:pt x="214" y="23"/>
                  </a:cubicBezTo>
                  <a:cubicBezTo>
                    <a:pt x="54" y="77"/>
                    <a:pt x="0" y="184"/>
                    <a:pt x="0" y="291"/>
                  </a:cubicBezTo>
                  <a:lnTo>
                    <a:pt x="268" y="1040"/>
                  </a:lnTo>
                  <a:cubicBezTo>
                    <a:pt x="307" y="1118"/>
                    <a:pt x="404" y="1168"/>
                    <a:pt x="516" y="1168"/>
                  </a:cubicBezTo>
                  <a:cubicBezTo>
                    <a:pt x="556" y="1168"/>
                    <a:pt x="600" y="1162"/>
                    <a:pt x="643" y="1147"/>
                  </a:cubicBezTo>
                  <a:cubicBezTo>
                    <a:pt x="803" y="1040"/>
                    <a:pt x="910" y="933"/>
                    <a:pt x="857" y="826"/>
                  </a:cubicBezTo>
                  <a:lnTo>
                    <a:pt x="535" y="77"/>
                  </a:lnTo>
                  <a:cubicBezTo>
                    <a:pt x="498" y="39"/>
                    <a:pt x="433" y="1"/>
                    <a:pt x="342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33"/>
            <p:cNvSpPr/>
            <p:nvPr/>
          </p:nvSpPr>
          <p:spPr>
            <a:xfrm>
              <a:off x="2653295" y="2115584"/>
              <a:ext cx="23115" cy="31999"/>
            </a:xfrm>
            <a:custGeom>
              <a:avLst/>
              <a:gdLst/>
              <a:ahLst/>
              <a:cxnLst/>
              <a:rect l="l" t="t" r="r" b="b"/>
              <a:pathLst>
                <a:path w="804" h="1113" extrusionOk="0">
                  <a:moveTo>
                    <a:pt x="192" y="0"/>
                  </a:moveTo>
                  <a:cubicBezTo>
                    <a:pt x="165" y="0"/>
                    <a:pt x="136" y="7"/>
                    <a:pt x="107" y="21"/>
                  </a:cubicBezTo>
                  <a:cubicBezTo>
                    <a:pt x="54" y="75"/>
                    <a:pt x="0" y="182"/>
                    <a:pt x="54" y="289"/>
                  </a:cubicBezTo>
                  <a:lnTo>
                    <a:pt x="375" y="985"/>
                  </a:lnTo>
                  <a:cubicBezTo>
                    <a:pt x="414" y="1063"/>
                    <a:pt x="482" y="1113"/>
                    <a:pt x="557" y="1113"/>
                  </a:cubicBezTo>
                  <a:cubicBezTo>
                    <a:pt x="585" y="1113"/>
                    <a:pt x="614" y="1106"/>
                    <a:pt x="642" y="1092"/>
                  </a:cubicBezTo>
                  <a:cubicBezTo>
                    <a:pt x="750" y="985"/>
                    <a:pt x="803" y="878"/>
                    <a:pt x="750" y="824"/>
                  </a:cubicBezTo>
                  <a:lnTo>
                    <a:pt x="375" y="128"/>
                  </a:lnTo>
                  <a:cubicBezTo>
                    <a:pt x="336" y="50"/>
                    <a:pt x="268" y="0"/>
                    <a:pt x="192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33"/>
            <p:cNvSpPr/>
            <p:nvPr/>
          </p:nvSpPr>
          <p:spPr>
            <a:xfrm>
              <a:off x="2668676" y="2105176"/>
              <a:ext cx="27715" cy="32056"/>
            </a:xfrm>
            <a:custGeom>
              <a:avLst/>
              <a:gdLst/>
              <a:ahLst/>
              <a:cxnLst/>
              <a:rect l="l" t="t" r="r" b="b"/>
              <a:pathLst>
                <a:path w="964" h="1115" extrusionOk="0">
                  <a:moveTo>
                    <a:pt x="367" y="0"/>
                  </a:moveTo>
                  <a:cubicBezTo>
                    <a:pt x="315" y="0"/>
                    <a:pt x="260" y="17"/>
                    <a:pt x="215" y="62"/>
                  </a:cubicBezTo>
                  <a:cubicBezTo>
                    <a:pt x="54" y="116"/>
                    <a:pt x="0" y="276"/>
                    <a:pt x="54" y="330"/>
                  </a:cubicBezTo>
                  <a:lnTo>
                    <a:pt x="429" y="1026"/>
                  </a:lnTo>
                  <a:cubicBezTo>
                    <a:pt x="460" y="1088"/>
                    <a:pt x="528" y="1114"/>
                    <a:pt x="611" y="1114"/>
                  </a:cubicBezTo>
                  <a:cubicBezTo>
                    <a:pt x="670" y="1114"/>
                    <a:pt x="737" y="1101"/>
                    <a:pt x="803" y="1079"/>
                  </a:cubicBezTo>
                  <a:cubicBezTo>
                    <a:pt x="910" y="972"/>
                    <a:pt x="964" y="812"/>
                    <a:pt x="910" y="758"/>
                  </a:cubicBezTo>
                  <a:lnTo>
                    <a:pt x="536" y="62"/>
                  </a:lnTo>
                  <a:cubicBezTo>
                    <a:pt x="505" y="31"/>
                    <a:pt x="438" y="0"/>
                    <a:pt x="367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3"/>
            <p:cNvSpPr/>
            <p:nvPr/>
          </p:nvSpPr>
          <p:spPr>
            <a:xfrm>
              <a:off x="2688686" y="2095171"/>
              <a:ext cx="24639" cy="30417"/>
            </a:xfrm>
            <a:custGeom>
              <a:avLst/>
              <a:gdLst/>
              <a:ahLst/>
              <a:cxnLst/>
              <a:rect l="l" t="t" r="r" b="b"/>
              <a:pathLst>
                <a:path w="857" h="1058" extrusionOk="0">
                  <a:moveTo>
                    <a:pt x="237" y="0"/>
                  </a:moveTo>
                  <a:cubicBezTo>
                    <a:pt x="196" y="0"/>
                    <a:pt x="152" y="13"/>
                    <a:pt x="107" y="35"/>
                  </a:cubicBezTo>
                  <a:cubicBezTo>
                    <a:pt x="0" y="89"/>
                    <a:pt x="0" y="196"/>
                    <a:pt x="54" y="303"/>
                  </a:cubicBezTo>
                  <a:lnTo>
                    <a:pt x="429" y="945"/>
                  </a:lnTo>
                  <a:cubicBezTo>
                    <a:pt x="462" y="1012"/>
                    <a:pt x="536" y="1057"/>
                    <a:pt x="600" y="1057"/>
                  </a:cubicBezTo>
                  <a:cubicBezTo>
                    <a:pt x="640" y="1057"/>
                    <a:pt x="676" y="1040"/>
                    <a:pt x="696" y="999"/>
                  </a:cubicBezTo>
                  <a:cubicBezTo>
                    <a:pt x="803" y="945"/>
                    <a:pt x="857" y="838"/>
                    <a:pt x="803" y="731"/>
                  </a:cubicBezTo>
                  <a:lnTo>
                    <a:pt x="375" y="89"/>
                  </a:lnTo>
                  <a:cubicBezTo>
                    <a:pt x="344" y="26"/>
                    <a:pt x="294" y="0"/>
                    <a:pt x="237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3"/>
            <p:cNvSpPr/>
            <p:nvPr/>
          </p:nvSpPr>
          <p:spPr>
            <a:xfrm>
              <a:off x="2744087" y="2064782"/>
              <a:ext cx="21563" cy="32028"/>
            </a:xfrm>
            <a:custGeom>
              <a:avLst/>
              <a:gdLst/>
              <a:ahLst/>
              <a:cxnLst/>
              <a:rect l="l" t="t" r="r" b="b"/>
              <a:pathLst>
                <a:path w="750" h="1114" extrusionOk="0">
                  <a:moveTo>
                    <a:pt x="300" y="1"/>
                  </a:moveTo>
                  <a:cubicBezTo>
                    <a:pt x="272" y="1"/>
                    <a:pt x="243" y="7"/>
                    <a:pt x="215" y="22"/>
                  </a:cubicBezTo>
                  <a:cubicBezTo>
                    <a:pt x="54" y="75"/>
                    <a:pt x="0" y="182"/>
                    <a:pt x="54" y="289"/>
                  </a:cubicBezTo>
                  <a:lnTo>
                    <a:pt x="375" y="985"/>
                  </a:lnTo>
                  <a:cubicBezTo>
                    <a:pt x="375" y="1064"/>
                    <a:pt x="433" y="1113"/>
                    <a:pt x="505" y="1113"/>
                  </a:cubicBezTo>
                  <a:cubicBezTo>
                    <a:pt x="532" y="1113"/>
                    <a:pt x="561" y="1107"/>
                    <a:pt x="589" y="1092"/>
                  </a:cubicBezTo>
                  <a:cubicBezTo>
                    <a:pt x="696" y="1092"/>
                    <a:pt x="750" y="985"/>
                    <a:pt x="696" y="878"/>
                  </a:cubicBezTo>
                  <a:lnTo>
                    <a:pt x="482" y="129"/>
                  </a:lnTo>
                  <a:cubicBezTo>
                    <a:pt x="443" y="51"/>
                    <a:pt x="375" y="1"/>
                    <a:pt x="300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3"/>
            <p:cNvSpPr/>
            <p:nvPr/>
          </p:nvSpPr>
          <p:spPr>
            <a:xfrm>
              <a:off x="2765621" y="2058630"/>
              <a:ext cx="18515" cy="32947"/>
            </a:xfrm>
            <a:custGeom>
              <a:avLst/>
              <a:gdLst/>
              <a:ahLst/>
              <a:cxnLst/>
              <a:rect l="l" t="t" r="r" b="b"/>
              <a:pathLst>
                <a:path w="644" h="1146" extrusionOk="0">
                  <a:moveTo>
                    <a:pt x="332" y="1"/>
                  </a:moveTo>
                  <a:cubicBezTo>
                    <a:pt x="297" y="1"/>
                    <a:pt x="258" y="7"/>
                    <a:pt x="215" y="22"/>
                  </a:cubicBezTo>
                  <a:cubicBezTo>
                    <a:pt x="108" y="22"/>
                    <a:pt x="1" y="129"/>
                    <a:pt x="54" y="236"/>
                  </a:cubicBezTo>
                  <a:lnTo>
                    <a:pt x="215" y="985"/>
                  </a:lnTo>
                  <a:cubicBezTo>
                    <a:pt x="269" y="1092"/>
                    <a:pt x="376" y="1146"/>
                    <a:pt x="483" y="1146"/>
                  </a:cubicBezTo>
                  <a:cubicBezTo>
                    <a:pt x="536" y="1146"/>
                    <a:pt x="643" y="1039"/>
                    <a:pt x="590" y="932"/>
                  </a:cubicBezTo>
                  <a:lnTo>
                    <a:pt x="483" y="129"/>
                  </a:lnTo>
                  <a:cubicBezTo>
                    <a:pt x="483" y="50"/>
                    <a:pt x="425" y="1"/>
                    <a:pt x="332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3"/>
            <p:cNvSpPr/>
            <p:nvPr/>
          </p:nvSpPr>
          <p:spPr>
            <a:xfrm>
              <a:off x="2704068" y="2083614"/>
              <a:ext cx="27744" cy="31826"/>
            </a:xfrm>
            <a:custGeom>
              <a:avLst/>
              <a:gdLst/>
              <a:ahLst/>
              <a:cxnLst/>
              <a:rect l="l" t="t" r="r" b="b"/>
              <a:pathLst>
                <a:path w="965" h="1107" extrusionOk="0">
                  <a:moveTo>
                    <a:pt x="367" y="1"/>
                  </a:moveTo>
                  <a:cubicBezTo>
                    <a:pt x="315" y="1"/>
                    <a:pt x="260" y="17"/>
                    <a:pt x="215" y="63"/>
                  </a:cubicBezTo>
                  <a:cubicBezTo>
                    <a:pt x="54" y="116"/>
                    <a:pt x="1" y="277"/>
                    <a:pt x="54" y="330"/>
                  </a:cubicBezTo>
                  <a:lnTo>
                    <a:pt x="482" y="1026"/>
                  </a:lnTo>
                  <a:cubicBezTo>
                    <a:pt x="509" y="1080"/>
                    <a:pt x="563" y="1107"/>
                    <a:pt x="623" y="1107"/>
                  </a:cubicBezTo>
                  <a:cubicBezTo>
                    <a:pt x="683" y="1107"/>
                    <a:pt x="750" y="1080"/>
                    <a:pt x="804" y="1026"/>
                  </a:cubicBezTo>
                  <a:cubicBezTo>
                    <a:pt x="911" y="973"/>
                    <a:pt x="964" y="866"/>
                    <a:pt x="911" y="759"/>
                  </a:cubicBezTo>
                  <a:lnTo>
                    <a:pt x="536" y="63"/>
                  </a:lnTo>
                  <a:cubicBezTo>
                    <a:pt x="505" y="32"/>
                    <a:pt x="438" y="1"/>
                    <a:pt x="367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3"/>
            <p:cNvSpPr/>
            <p:nvPr/>
          </p:nvSpPr>
          <p:spPr>
            <a:xfrm>
              <a:off x="2722525" y="2072861"/>
              <a:ext cx="27744" cy="32804"/>
            </a:xfrm>
            <a:custGeom>
              <a:avLst/>
              <a:gdLst/>
              <a:ahLst/>
              <a:cxnLst/>
              <a:rect l="l" t="t" r="r" b="b"/>
              <a:pathLst>
                <a:path w="965" h="1141" extrusionOk="0">
                  <a:moveTo>
                    <a:pt x="411" y="0"/>
                  </a:moveTo>
                  <a:cubicBezTo>
                    <a:pt x="351" y="0"/>
                    <a:pt x="283" y="17"/>
                    <a:pt x="215" y="62"/>
                  </a:cubicBezTo>
                  <a:cubicBezTo>
                    <a:pt x="55" y="116"/>
                    <a:pt x="1" y="276"/>
                    <a:pt x="55" y="383"/>
                  </a:cubicBezTo>
                  <a:lnTo>
                    <a:pt x="429" y="1079"/>
                  </a:lnTo>
                  <a:cubicBezTo>
                    <a:pt x="460" y="1110"/>
                    <a:pt x="527" y="1141"/>
                    <a:pt x="598" y="1141"/>
                  </a:cubicBezTo>
                  <a:cubicBezTo>
                    <a:pt x="650" y="1141"/>
                    <a:pt x="705" y="1124"/>
                    <a:pt x="750" y="1079"/>
                  </a:cubicBezTo>
                  <a:cubicBezTo>
                    <a:pt x="857" y="1026"/>
                    <a:pt x="965" y="919"/>
                    <a:pt x="911" y="811"/>
                  </a:cubicBezTo>
                  <a:lnTo>
                    <a:pt x="590" y="62"/>
                  </a:lnTo>
                  <a:cubicBezTo>
                    <a:pt x="559" y="31"/>
                    <a:pt x="492" y="0"/>
                    <a:pt x="411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3"/>
            <p:cNvSpPr/>
            <p:nvPr/>
          </p:nvSpPr>
          <p:spPr>
            <a:xfrm>
              <a:off x="2785631" y="2056157"/>
              <a:ext cx="20039" cy="33896"/>
            </a:xfrm>
            <a:custGeom>
              <a:avLst/>
              <a:gdLst/>
              <a:ahLst/>
              <a:cxnLst/>
              <a:rect l="l" t="t" r="r" b="b"/>
              <a:pathLst>
                <a:path w="697" h="1179" extrusionOk="0">
                  <a:moveTo>
                    <a:pt x="375" y="1"/>
                  </a:moveTo>
                  <a:cubicBezTo>
                    <a:pt x="161" y="1"/>
                    <a:pt x="1" y="108"/>
                    <a:pt x="54" y="215"/>
                  </a:cubicBezTo>
                  <a:lnTo>
                    <a:pt x="108" y="964"/>
                  </a:lnTo>
                  <a:cubicBezTo>
                    <a:pt x="108" y="1071"/>
                    <a:pt x="268" y="1178"/>
                    <a:pt x="375" y="1178"/>
                  </a:cubicBezTo>
                  <a:cubicBezTo>
                    <a:pt x="536" y="1178"/>
                    <a:pt x="643" y="1071"/>
                    <a:pt x="643" y="964"/>
                  </a:cubicBezTo>
                  <a:lnTo>
                    <a:pt x="697" y="215"/>
                  </a:lnTo>
                  <a:cubicBezTo>
                    <a:pt x="697" y="108"/>
                    <a:pt x="536" y="1"/>
                    <a:pt x="375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3"/>
            <p:cNvSpPr/>
            <p:nvPr/>
          </p:nvSpPr>
          <p:spPr>
            <a:xfrm>
              <a:off x="2433214" y="2177741"/>
              <a:ext cx="474030" cy="167785"/>
            </a:xfrm>
            <a:custGeom>
              <a:avLst/>
              <a:gdLst/>
              <a:ahLst/>
              <a:cxnLst/>
              <a:rect l="l" t="t" r="r" b="b"/>
              <a:pathLst>
                <a:path w="16488" h="5836" extrusionOk="0">
                  <a:moveTo>
                    <a:pt x="107" y="1"/>
                  </a:moveTo>
                  <a:lnTo>
                    <a:pt x="0" y="1446"/>
                  </a:lnTo>
                  <a:cubicBezTo>
                    <a:pt x="1231" y="1553"/>
                    <a:pt x="2355" y="2570"/>
                    <a:pt x="3480" y="3587"/>
                  </a:cubicBezTo>
                  <a:cubicBezTo>
                    <a:pt x="4068" y="4069"/>
                    <a:pt x="4657" y="4604"/>
                    <a:pt x="5353" y="5033"/>
                  </a:cubicBezTo>
                  <a:cubicBezTo>
                    <a:pt x="6049" y="5461"/>
                    <a:pt x="6906" y="5836"/>
                    <a:pt x="7869" y="5836"/>
                  </a:cubicBezTo>
                  <a:cubicBezTo>
                    <a:pt x="8297" y="5836"/>
                    <a:pt x="8779" y="5728"/>
                    <a:pt x="9207" y="5568"/>
                  </a:cubicBezTo>
                  <a:cubicBezTo>
                    <a:pt x="9582" y="5407"/>
                    <a:pt x="9957" y="5193"/>
                    <a:pt x="10332" y="4979"/>
                  </a:cubicBezTo>
                  <a:cubicBezTo>
                    <a:pt x="11028" y="4551"/>
                    <a:pt x="11616" y="4123"/>
                    <a:pt x="12205" y="3801"/>
                  </a:cubicBezTo>
                  <a:cubicBezTo>
                    <a:pt x="12473" y="3641"/>
                    <a:pt x="12794" y="3534"/>
                    <a:pt x="13062" y="3427"/>
                  </a:cubicBezTo>
                  <a:cubicBezTo>
                    <a:pt x="13436" y="3373"/>
                    <a:pt x="13704" y="3373"/>
                    <a:pt x="14025" y="3373"/>
                  </a:cubicBezTo>
                  <a:cubicBezTo>
                    <a:pt x="14668" y="3373"/>
                    <a:pt x="15364" y="3641"/>
                    <a:pt x="16167" y="3801"/>
                  </a:cubicBezTo>
                  <a:lnTo>
                    <a:pt x="16488" y="2410"/>
                  </a:lnTo>
                  <a:cubicBezTo>
                    <a:pt x="15792" y="2249"/>
                    <a:pt x="15042" y="1981"/>
                    <a:pt x="14132" y="1928"/>
                  </a:cubicBezTo>
                  <a:cubicBezTo>
                    <a:pt x="13651" y="1928"/>
                    <a:pt x="13222" y="1981"/>
                    <a:pt x="12794" y="2035"/>
                  </a:cubicBezTo>
                  <a:cubicBezTo>
                    <a:pt x="12366" y="2142"/>
                    <a:pt x="11884" y="2302"/>
                    <a:pt x="11509" y="2517"/>
                  </a:cubicBezTo>
                  <a:cubicBezTo>
                    <a:pt x="10760" y="2945"/>
                    <a:pt x="10171" y="3427"/>
                    <a:pt x="9582" y="3801"/>
                  </a:cubicBezTo>
                  <a:cubicBezTo>
                    <a:pt x="8940" y="4176"/>
                    <a:pt x="8405" y="4390"/>
                    <a:pt x="7816" y="4390"/>
                  </a:cubicBezTo>
                  <a:cubicBezTo>
                    <a:pt x="7786" y="4392"/>
                    <a:pt x="7756" y="4392"/>
                    <a:pt x="7726" y="4392"/>
                  </a:cubicBezTo>
                  <a:cubicBezTo>
                    <a:pt x="6632" y="4392"/>
                    <a:pt x="5537" y="3454"/>
                    <a:pt x="4443" y="2517"/>
                  </a:cubicBezTo>
                  <a:cubicBezTo>
                    <a:pt x="3854" y="1981"/>
                    <a:pt x="3266" y="1446"/>
                    <a:pt x="2623" y="1018"/>
                  </a:cubicBezTo>
                  <a:cubicBezTo>
                    <a:pt x="1927" y="536"/>
                    <a:pt x="1071" y="108"/>
                    <a:pt x="107" y="1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3"/>
            <p:cNvSpPr/>
            <p:nvPr/>
          </p:nvSpPr>
          <p:spPr>
            <a:xfrm>
              <a:off x="2436290" y="2177741"/>
              <a:ext cx="470954" cy="127765"/>
            </a:xfrm>
            <a:custGeom>
              <a:avLst/>
              <a:gdLst/>
              <a:ahLst/>
              <a:cxnLst/>
              <a:rect l="l" t="t" r="r" b="b"/>
              <a:pathLst>
                <a:path w="16381" h="4444" fill="none" extrusionOk="0">
                  <a:moveTo>
                    <a:pt x="16381" y="2410"/>
                  </a:moveTo>
                  <a:cubicBezTo>
                    <a:pt x="15685" y="2249"/>
                    <a:pt x="14935" y="1981"/>
                    <a:pt x="14025" y="1928"/>
                  </a:cubicBezTo>
                  <a:cubicBezTo>
                    <a:pt x="13544" y="1928"/>
                    <a:pt x="13115" y="1981"/>
                    <a:pt x="12687" y="2035"/>
                  </a:cubicBezTo>
                  <a:cubicBezTo>
                    <a:pt x="12259" y="2142"/>
                    <a:pt x="11777" y="2302"/>
                    <a:pt x="11402" y="2517"/>
                  </a:cubicBezTo>
                  <a:cubicBezTo>
                    <a:pt x="10653" y="2945"/>
                    <a:pt x="10064" y="3427"/>
                    <a:pt x="9475" y="3801"/>
                  </a:cubicBezTo>
                  <a:cubicBezTo>
                    <a:pt x="8833" y="4123"/>
                    <a:pt x="8298" y="4390"/>
                    <a:pt x="7709" y="4390"/>
                  </a:cubicBezTo>
                  <a:cubicBezTo>
                    <a:pt x="6585" y="4444"/>
                    <a:pt x="5460" y="3480"/>
                    <a:pt x="4336" y="2517"/>
                  </a:cubicBezTo>
                  <a:cubicBezTo>
                    <a:pt x="3747" y="1981"/>
                    <a:pt x="3159" y="1446"/>
                    <a:pt x="2516" y="1018"/>
                  </a:cubicBezTo>
                  <a:cubicBezTo>
                    <a:pt x="1820" y="536"/>
                    <a:pt x="964" y="108"/>
                    <a:pt x="0" y="1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33"/>
            <p:cNvSpPr/>
            <p:nvPr/>
          </p:nvSpPr>
          <p:spPr>
            <a:xfrm>
              <a:off x="2433214" y="2219285"/>
              <a:ext cx="464801" cy="126241"/>
            </a:xfrm>
            <a:custGeom>
              <a:avLst/>
              <a:gdLst/>
              <a:ahLst/>
              <a:cxnLst/>
              <a:rect l="l" t="t" r="r" b="b"/>
              <a:pathLst>
                <a:path w="16167" h="4391" fill="none" extrusionOk="0">
                  <a:moveTo>
                    <a:pt x="0" y="1"/>
                  </a:moveTo>
                  <a:cubicBezTo>
                    <a:pt x="1231" y="108"/>
                    <a:pt x="2355" y="1125"/>
                    <a:pt x="3480" y="2142"/>
                  </a:cubicBezTo>
                  <a:cubicBezTo>
                    <a:pt x="4068" y="2624"/>
                    <a:pt x="4657" y="3159"/>
                    <a:pt x="5353" y="3588"/>
                  </a:cubicBezTo>
                  <a:cubicBezTo>
                    <a:pt x="6049" y="4016"/>
                    <a:pt x="6906" y="4391"/>
                    <a:pt x="7869" y="4391"/>
                  </a:cubicBezTo>
                  <a:cubicBezTo>
                    <a:pt x="8297" y="4391"/>
                    <a:pt x="8779" y="4283"/>
                    <a:pt x="9207" y="4123"/>
                  </a:cubicBezTo>
                  <a:cubicBezTo>
                    <a:pt x="9582" y="3962"/>
                    <a:pt x="9957" y="3748"/>
                    <a:pt x="10332" y="3534"/>
                  </a:cubicBezTo>
                  <a:cubicBezTo>
                    <a:pt x="11028" y="3106"/>
                    <a:pt x="11616" y="2678"/>
                    <a:pt x="12205" y="2356"/>
                  </a:cubicBezTo>
                  <a:cubicBezTo>
                    <a:pt x="12473" y="2196"/>
                    <a:pt x="12794" y="2089"/>
                    <a:pt x="13062" y="1982"/>
                  </a:cubicBezTo>
                  <a:cubicBezTo>
                    <a:pt x="13436" y="1928"/>
                    <a:pt x="13704" y="1928"/>
                    <a:pt x="14025" y="1928"/>
                  </a:cubicBezTo>
                  <a:cubicBezTo>
                    <a:pt x="14668" y="1928"/>
                    <a:pt x="15364" y="2196"/>
                    <a:pt x="16167" y="2356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33"/>
            <p:cNvSpPr/>
            <p:nvPr/>
          </p:nvSpPr>
          <p:spPr>
            <a:xfrm>
              <a:off x="2443966" y="2182313"/>
              <a:ext cx="36972" cy="47179"/>
            </a:xfrm>
            <a:custGeom>
              <a:avLst/>
              <a:gdLst/>
              <a:ahLst/>
              <a:cxnLst/>
              <a:rect l="l" t="t" r="r" b="b"/>
              <a:pathLst>
                <a:path w="1286" h="1641" extrusionOk="0">
                  <a:moveTo>
                    <a:pt x="569" y="0"/>
                  </a:moveTo>
                  <a:cubicBezTo>
                    <a:pt x="402" y="0"/>
                    <a:pt x="268" y="59"/>
                    <a:pt x="268" y="163"/>
                  </a:cubicBezTo>
                  <a:lnTo>
                    <a:pt x="1" y="1233"/>
                  </a:lnTo>
                  <a:cubicBezTo>
                    <a:pt x="1" y="1394"/>
                    <a:pt x="108" y="1555"/>
                    <a:pt x="322" y="1608"/>
                  </a:cubicBezTo>
                  <a:cubicBezTo>
                    <a:pt x="381" y="1628"/>
                    <a:pt x="447" y="1640"/>
                    <a:pt x="509" y="1640"/>
                  </a:cubicBezTo>
                  <a:cubicBezTo>
                    <a:pt x="618" y="1640"/>
                    <a:pt x="716" y="1603"/>
                    <a:pt x="750" y="1501"/>
                  </a:cubicBezTo>
                  <a:lnTo>
                    <a:pt x="1232" y="484"/>
                  </a:lnTo>
                  <a:cubicBezTo>
                    <a:pt x="1286" y="377"/>
                    <a:pt x="1179" y="163"/>
                    <a:pt x="857" y="56"/>
                  </a:cubicBezTo>
                  <a:cubicBezTo>
                    <a:pt x="763" y="18"/>
                    <a:pt x="661" y="0"/>
                    <a:pt x="569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33"/>
            <p:cNvSpPr/>
            <p:nvPr/>
          </p:nvSpPr>
          <p:spPr>
            <a:xfrm>
              <a:off x="2479386" y="2205744"/>
              <a:ext cx="44649" cy="46029"/>
            </a:xfrm>
            <a:custGeom>
              <a:avLst/>
              <a:gdLst/>
              <a:ahLst/>
              <a:cxnLst/>
              <a:rect l="l" t="t" r="r" b="b"/>
              <a:pathLst>
                <a:path w="1553" h="1601" extrusionOk="0">
                  <a:moveTo>
                    <a:pt x="856" y="0"/>
                  </a:moveTo>
                  <a:cubicBezTo>
                    <a:pt x="778" y="0"/>
                    <a:pt x="718" y="30"/>
                    <a:pt x="696" y="97"/>
                  </a:cubicBezTo>
                  <a:lnTo>
                    <a:pt x="107" y="1007"/>
                  </a:lnTo>
                  <a:cubicBezTo>
                    <a:pt x="0" y="1168"/>
                    <a:pt x="107" y="1328"/>
                    <a:pt x="268" y="1489"/>
                  </a:cubicBezTo>
                  <a:cubicBezTo>
                    <a:pt x="400" y="1555"/>
                    <a:pt x="532" y="1601"/>
                    <a:pt x="639" y="1601"/>
                  </a:cubicBezTo>
                  <a:cubicBezTo>
                    <a:pt x="706" y="1601"/>
                    <a:pt x="762" y="1583"/>
                    <a:pt x="803" y="1543"/>
                  </a:cubicBezTo>
                  <a:lnTo>
                    <a:pt x="1499" y="633"/>
                  </a:lnTo>
                  <a:cubicBezTo>
                    <a:pt x="1552" y="525"/>
                    <a:pt x="1499" y="311"/>
                    <a:pt x="1231" y="151"/>
                  </a:cubicBezTo>
                  <a:cubicBezTo>
                    <a:pt x="1107" y="57"/>
                    <a:pt x="964" y="0"/>
                    <a:pt x="856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33"/>
            <p:cNvSpPr/>
            <p:nvPr/>
          </p:nvSpPr>
          <p:spPr>
            <a:xfrm>
              <a:off x="2510149" y="2231964"/>
              <a:ext cx="55430" cy="53188"/>
            </a:xfrm>
            <a:custGeom>
              <a:avLst/>
              <a:gdLst/>
              <a:ahLst/>
              <a:cxnLst/>
              <a:rect l="l" t="t" r="r" b="b"/>
              <a:pathLst>
                <a:path w="1928" h="1850" extrusionOk="0">
                  <a:moveTo>
                    <a:pt x="925" y="1"/>
                  </a:moveTo>
                  <a:cubicBezTo>
                    <a:pt x="873" y="1"/>
                    <a:pt x="831" y="14"/>
                    <a:pt x="804" y="42"/>
                  </a:cubicBezTo>
                  <a:lnTo>
                    <a:pt x="54" y="898"/>
                  </a:lnTo>
                  <a:cubicBezTo>
                    <a:pt x="1" y="1005"/>
                    <a:pt x="108" y="1326"/>
                    <a:pt x="429" y="1541"/>
                  </a:cubicBezTo>
                  <a:cubicBezTo>
                    <a:pt x="627" y="1739"/>
                    <a:pt x="855" y="1849"/>
                    <a:pt x="982" y="1849"/>
                  </a:cubicBezTo>
                  <a:cubicBezTo>
                    <a:pt x="1026" y="1849"/>
                    <a:pt x="1057" y="1836"/>
                    <a:pt x="1071" y="1808"/>
                  </a:cubicBezTo>
                  <a:lnTo>
                    <a:pt x="1821" y="952"/>
                  </a:lnTo>
                  <a:cubicBezTo>
                    <a:pt x="1928" y="845"/>
                    <a:pt x="1767" y="577"/>
                    <a:pt x="1500" y="309"/>
                  </a:cubicBezTo>
                  <a:cubicBezTo>
                    <a:pt x="1301" y="111"/>
                    <a:pt x="1073" y="1"/>
                    <a:pt x="925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33"/>
            <p:cNvSpPr/>
            <p:nvPr/>
          </p:nvSpPr>
          <p:spPr>
            <a:xfrm>
              <a:off x="2550169" y="2266406"/>
              <a:ext cx="46201" cy="45741"/>
            </a:xfrm>
            <a:custGeom>
              <a:avLst/>
              <a:gdLst/>
              <a:ahLst/>
              <a:cxnLst/>
              <a:rect l="l" t="t" r="r" b="b"/>
              <a:pathLst>
                <a:path w="1607" h="1591" extrusionOk="0">
                  <a:moveTo>
                    <a:pt x="1003" y="0"/>
                  </a:moveTo>
                  <a:cubicBezTo>
                    <a:pt x="921" y="0"/>
                    <a:pt x="852" y="27"/>
                    <a:pt x="803" y="75"/>
                  </a:cubicBezTo>
                  <a:lnTo>
                    <a:pt x="108" y="931"/>
                  </a:lnTo>
                  <a:cubicBezTo>
                    <a:pt x="0" y="1039"/>
                    <a:pt x="54" y="1253"/>
                    <a:pt x="268" y="1413"/>
                  </a:cubicBezTo>
                  <a:cubicBezTo>
                    <a:pt x="394" y="1539"/>
                    <a:pt x="537" y="1591"/>
                    <a:pt x="646" y="1591"/>
                  </a:cubicBezTo>
                  <a:cubicBezTo>
                    <a:pt x="722" y="1591"/>
                    <a:pt x="781" y="1565"/>
                    <a:pt x="803" y="1520"/>
                  </a:cubicBezTo>
                  <a:lnTo>
                    <a:pt x="1499" y="610"/>
                  </a:lnTo>
                  <a:cubicBezTo>
                    <a:pt x="1606" y="503"/>
                    <a:pt x="1499" y="289"/>
                    <a:pt x="1339" y="128"/>
                  </a:cubicBezTo>
                  <a:cubicBezTo>
                    <a:pt x="1221" y="40"/>
                    <a:pt x="1103" y="0"/>
                    <a:pt x="1003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33"/>
            <p:cNvSpPr/>
            <p:nvPr/>
          </p:nvSpPr>
          <p:spPr>
            <a:xfrm>
              <a:off x="2585560" y="2290269"/>
              <a:ext cx="49278" cy="50255"/>
            </a:xfrm>
            <a:custGeom>
              <a:avLst/>
              <a:gdLst/>
              <a:ahLst/>
              <a:cxnLst/>
              <a:rect l="l" t="t" r="r" b="b"/>
              <a:pathLst>
                <a:path w="1714" h="1748" extrusionOk="0">
                  <a:moveTo>
                    <a:pt x="880" y="0"/>
                  </a:moveTo>
                  <a:cubicBezTo>
                    <a:pt x="789" y="0"/>
                    <a:pt x="721" y="29"/>
                    <a:pt x="697" y="101"/>
                  </a:cubicBezTo>
                  <a:lnTo>
                    <a:pt x="54" y="1011"/>
                  </a:lnTo>
                  <a:cubicBezTo>
                    <a:pt x="1" y="1119"/>
                    <a:pt x="161" y="1440"/>
                    <a:pt x="536" y="1600"/>
                  </a:cubicBezTo>
                  <a:cubicBezTo>
                    <a:pt x="723" y="1707"/>
                    <a:pt x="911" y="1748"/>
                    <a:pt x="1058" y="1748"/>
                  </a:cubicBezTo>
                  <a:cubicBezTo>
                    <a:pt x="1205" y="1748"/>
                    <a:pt x="1312" y="1707"/>
                    <a:pt x="1339" y="1654"/>
                  </a:cubicBezTo>
                  <a:lnTo>
                    <a:pt x="1660" y="583"/>
                  </a:lnTo>
                  <a:cubicBezTo>
                    <a:pt x="1714" y="423"/>
                    <a:pt x="1553" y="262"/>
                    <a:pt x="1285" y="101"/>
                  </a:cubicBezTo>
                  <a:cubicBezTo>
                    <a:pt x="1139" y="43"/>
                    <a:pt x="992" y="0"/>
                    <a:pt x="880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33"/>
            <p:cNvSpPr/>
            <p:nvPr/>
          </p:nvSpPr>
          <p:spPr>
            <a:xfrm>
              <a:off x="2640961" y="2302401"/>
              <a:ext cx="32344" cy="47754"/>
            </a:xfrm>
            <a:custGeom>
              <a:avLst/>
              <a:gdLst/>
              <a:ahLst/>
              <a:cxnLst/>
              <a:rect l="l" t="t" r="r" b="b"/>
              <a:pathLst>
                <a:path w="1125" h="1661" extrusionOk="0">
                  <a:moveTo>
                    <a:pt x="536" y="1"/>
                  </a:moveTo>
                  <a:cubicBezTo>
                    <a:pt x="376" y="1"/>
                    <a:pt x="215" y="108"/>
                    <a:pt x="161" y="268"/>
                  </a:cubicBezTo>
                  <a:lnTo>
                    <a:pt x="1" y="1339"/>
                  </a:lnTo>
                  <a:cubicBezTo>
                    <a:pt x="1" y="1500"/>
                    <a:pt x="215" y="1660"/>
                    <a:pt x="536" y="1660"/>
                  </a:cubicBezTo>
                  <a:cubicBezTo>
                    <a:pt x="857" y="1660"/>
                    <a:pt x="1125" y="1500"/>
                    <a:pt x="1071" y="1339"/>
                  </a:cubicBezTo>
                  <a:lnTo>
                    <a:pt x="911" y="268"/>
                  </a:lnTo>
                  <a:cubicBezTo>
                    <a:pt x="911" y="108"/>
                    <a:pt x="750" y="1"/>
                    <a:pt x="536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33"/>
            <p:cNvSpPr/>
            <p:nvPr/>
          </p:nvSpPr>
          <p:spPr>
            <a:xfrm>
              <a:off x="2759469" y="2242688"/>
              <a:ext cx="41601" cy="46920"/>
            </a:xfrm>
            <a:custGeom>
              <a:avLst/>
              <a:gdLst/>
              <a:ahLst/>
              <a:cxnLst/>
              <a:rect l="l" t="t" r="r" b="b"/>
              <a:pathLst>
                <a:path w="1447" h="1632" extrusionOk="0">
                  <a:moveTo>
                    <a:pt x="750" y="0"/>
                  </a:moveTo>
                  <a:cubicBezTo>
                    <a:pt x="653" y="0"/>
                    <a:pt x="541" y="30"/>
                    <a:pt x="429" y="97"/>
                  </a:cubicBezTo>
                  <a:cubicBezTo>
                    <a:pt x="161" y="204"/>
                    <a:pt x="1" y="418"/>
                    <a:pt x="108" y="525"/>
                  </a:cubicBezTo>
                  <a:lnTo>
                    <a:pt x="643" y="1542"/>
                  </a:lnTo>
                  <a:cubicBezTo>
                    <a:pt x="706" y="1605"/>
                    <a:pt x="805" y="1631"/>
                    <a:pt x="909" y="1631"/>
                  </a:cubicBezTo>
                  <a:cubicBezTo>
                    <a:pt x="983" y="1631"/>
                    <a:pt x="1058" y="1618"/>
                    <a:pt x="1125" y="1596"/>
                  </a:cubicBezTo>
                  <a:cubicBezTo>
                    <a:pt x="1339" y="1489"/>
                    <a:pt x="1446" y="1328"/>
                    <a:pt x="1393" y="1168"/>
                  </a:cubicBezTo>
                  <a:lnTo>
                    <a:pt x="1018" y="151"/>
                  </a:lnTo>
                  <a:cubicBezTo>
                    <a:pt x="987" y="57"/>
                    <a:pt x="883" y="0"/>
                    <a:pt x="750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33"/>
            <p:cNvSpPr/>
            <p:nvPr/>
          </p:nvSpPr>
          <p:spPr>
            <a:xfrm>
              <a:off x="2810270" y="2231619"/>
              <a:ext cx="30791" cy="47725"/>
            </a:xfrm>
            <a:custGeom>
              <a:avLst/>
              <a:gdLst/>
              <a:ahLst/>
              <a:cxnLst/>
              <a:rect l="l" t="t" r="r" b="b"/>
              <a:pathLst>
                <a:path w="1071" h="1660" extrusionOk="0">
                  <a:moveTo>
                    <a:pt x="536" y="0"/>
                  </a:moveTo>
                  <a:cubicBezTo>
                    <a:pt x="268" y="0"/>
                    <a:pt x="0" y="161"/>
                    <a:pt x="54" y="321"/>
                  </a:cubicBezTo>
                  <a:lnTo>
                    <a:pt x="214" y="1446"/>
                  </a:lnTo>
                  <a:cubicBezTo>
                    <a:pt x="268" y="1606"/>
                    <a:pt x="429" y="1660"/>
                    <a:pt x="643" y="1660"/>
                  </a:cubicBezTo>
                  <a:cubicBezTo>
                    <a:pt x="803" y="1660"/>
                    <a:pt x="1017" y="1553"/>
                    <a:pt x="1017" y="1392"/>
                  </a:cubicBezTo>
                  <a:lnTo>
                    <a:pt x="1071" y="268"/>
                  </a:lnTo>
                  <a:cubicBezTo>
                    <a:pt x="1071" y="161"/>
                    <a:pt x="857" y="0"/>
                    <a:pt x="536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3"/>
            <p:cNvSpPr/>
            <p:nvPr/>
          </p:nvSpPr>
          <p:spPr>
            <a:xfrm>
              <a:off x="2679457" y="2290873"/>
              <a:ext cx="47725" cy="49105"/>
            </a:xfrm>
            <a:custGeom>
              <a:avLst/>
              <a:gdLst/>
              <a:ahLst/>
              <a:cxnLst/>
              <a:rect l="l" t="t" r="r" b="b"/>
              <a:pathLst>
                <a:path w="1660" h="1708" extrusionOk="0">
                  <a:moveTo>
                    <a:pt x="803" y="0"/>
                  </a:moveTo>
                  <a:cubicBezTo>
                    <a:pt x="696" y="0"/>
                    <a:pt x="562" y="27"/>
                    <a:pt x="428" y="80"/>
                  </a:cubicBezTo>
                  <a:cubicBezTo>
                    <a:pt x="161" y="241"/>
                    <a:pt x="0" y="402"/>
                    <a:pt x="54" y="562"/>
                  </a:cubicBezTo>
                  <a:lnTo>
                    <a:pt x="428" y="1633"/>
                  </a:lnTo>
                  <a:cubicBezTo>
                    <a:pt x="428" y="1681"/>
                    <a:pt x="504" y="1707"/>
                    <a:pt x="617" y="1707"/>
                  </a:cubicBezTo>
                  <a:cubicBezTo>
                    <a:pt x="754" y="1707"/>
                    <a:pt x="947" y="1668"/>
                    <a:pt x="1124" y="1579"/>
                  </a:cubicBezTo>
                  <a:cubicBezTo>
                    <a:pt x="1499" y="1419"/>
                    <a:pt x="1660" y="1151"/>
                    <a:pt x="1606" y="1044"/>
                  </a:cubicBezTo>
                  <a:lnTo>
                    <a:pt x="1017" y="80"/>
                  </a:lnTo>
                  <a:cubicBezTo>
                    <a:pt x="990" y="27"/>
                    <a:pt x="910" y="0"/>
                    <a:pt x="803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3"/>
            <p:cNvSpPr/>
            <p:nvPr/>
          </p:nvSpPr>
          <p:spPr>
            <a:xfrm>
              <a:off x="2714849" y="2265457"/>
              <a:ext cx="53878" cy="50830"/>
            </a:xfrm>
            <a:custGeom>
              <a:avLst/>
              <a:gdLst/>
              <a:ahLst/>
              <a:cxnLst/>
              <a:rect l="l" t="t" r="r" b="b"/>
              <a:pathLst>
                <a:path w="1874" h="1768" extrusionOk="0">
                  <a:moveTo>
                    <a:pt x="1009" y="1"/>
                  </a:moveTo>
                  <a:cubicBezTo>
                    <a:pt x="863" y="1"/>
                    <a:pt x="661" y="72"/>
                    <a:pt x="482" y="215"/>
                  </a:cubicBezTo>
                  <a:cubicBezTo>
                    <a:pt x="161" y="429"/>
                    <a:pt x="0" y="643"/>
                    <a:pt x="107" y="750"/>
                  </a:cubicBezTo>
                  <a:lnTo>
                    <a:pt x="696" y="1714"/>
                  </a:lnTo>
                  <a:cubicBezTo>
                    <a:pt x="732" y="1750"/>
                    <a:pt x="791" y="1767"/>
                    <a:pt x="865" y="1767"/>
                  </a:cubicBezTo>
                  <a:cubicBezTo>
                    <a:pt x="1011" y="1767"/>
                    <a:pt x="1214" y="1696"/>
                    <a:pt x="1392" y="1553"/>
                  </a:cubicBezTo>
                  <a:cubicBezTo>
                    <a:pt x="1713" y="1339"/>
                    <a:pt x="1874" y="1125"/>
                    <a:pt x="1767" y="964"/>
                  </a:cubicBezTo>
                  <a:lnTo>
                    <a:pt x="1178" y="54"/>
                  </a:lnTo>
                  <a:cubicBezTo>
                    <a:pt x="1142" y="19"/>
                    <a:pt x="1083" y="1"/>
                    <a:pt x="1009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3"/>
            <p:cNvSpPr/>
            <p:nvPr/>
          </p:nvSpPr>
          <p:spPr>
            <a:xfrm>
              <a:off x="2851814" y="2237196"/>
              <a:ext cx="44678" cy="48904"/>
            </a:xfrm>
            <a:custGeom>
              <a:avLst/>
              <a:gdLst/>
              <a:ahLst/>
              <a:cxnLst/>
              <a:rect l="l" t="t" r="r" b="b"/>
              <a:pathLst>
                <a:path w="1554" h="1701" extrusionOk="0">
                  <a:moveTo>
                    <a:pt x="689" y="0"/>
                  </a:moveTo>
                  <a:cubicBezTo>
                    <a:pt x="426" y="0"/>
                    <a:pt x="215" y="60"/>
                    <a:pt x="215" y="181"/>
                  </a:cubicBezTo>
                  <a:lnTo>
                    <a:pt x="1" y="1252"/>
                  </a:lnTo>
                  <a:cubicBezTo>
                    <a:pt x="1" y="1412"/>
                    <a:pt x="215" y="1573"/>
                    <a:pt x="536" y="1680"/>
                  </a:cubicBezTo>
                  <a:cubicBezTo>
                    <a:pt x="636" y="1694"/>
                    <a:pt x="733" y="1701"/>
                    <a:pt x="820" y="1701"/>
                  </a:cubicBezTo>
                  <a:cubicBezTo>
                    <a:pt x="1060" y="1701"/>
                    <a:pt x="1232" y="1651"/>
                    <a:pt x="1232" y="1573"/>
                  </a:cubicBezTo>
                  <a:lnTo>
                    <a:pt x="1499" y="449"/>
                  </a:lnTo>
                  <a:cubicBezTo>
                    <a:pt x="1553" y="342"/>
                    <a:pt x="1339" y="127"/>
                    <a:pt x="964" y="20"/>
                  </a:cubicBezTo>
                  <a:cubicBezTo>
                    <a:pt x="870" y="7"/>
                    <a:pt x="777" y="0"/>
                    <a:pt x="689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3"/>
            <p:cNvSpPr/>
            <p:nvPr/>
          </p:nvSpPr>
          <p:spPr>
            <a:xfrm>
              <a:off x="2393194" y="2287020"/>
              <a:ext cx="343217" cy="493379"/>
            </a:xfrm>
            <a:custGeom>
              <a:avLst/>
              <a:gdLst/>
              <a:ahLst/>
              <a:cxnLst/>
              <a:rect l="l" t="t" r="r" b="b"/>
              <a:pathLst>
                <a:path w="11938" h="17161" extrusionOk="0">
                  <a:moveTo>
                    <a:pt x="11028" y="0"/>
                  </a:moveTo>
                  <a:cubicBezTo>
                    <a:pt x="10546" y="375"/>
                    <a:pt x="10225" y="910"/>
                    <a:pt x="10064" y="1339"/>
                  </a:cubicBezTo>
                  <a:cubicBezTo>
                    <a:pt x="9850" y="1820"/>
                    <a:pt x="9743" y="2302"/>
                    <a:pt x="9636" y="2677"/>
                  </a:cubicBezTo>
                  <a:cubicBezTo>
                    <a:pt x="9529" y="3159"/>
                    <a:pt x="9422" y="3426"/>
                    <a:pt x="9261" y="3801"/>
                  </a:cubicBezTo>
                  <a:cubicBezTo>
                    <a:pt x="9101" y="4122"/>
                    <a:pt x="8886" y="4443"/>
                    <a:pt x="8672" y="4765"/>
                  </a:cubicBezTo>
                  <a:cubicBezTo>
                    <a:pt x="8137" y="5407"/>
                    <a:pt x="7548" y="6103"/>
                    <a:pt x="7066" y="6959"/>
                  </a:cubicBezTo>
                  <a:cubicBezTo>
                    <a:pt x="6638" y="7816"/>
                    <a:pt x="6317" y="8726"/>
                    <a:pt x="6103" y="9582"/>
                  </a:cubicBezTo>
                  <a:cubicBezTo>
                    <a:pt x="5889" y="10439"/>
                    <a:pt x="5675" y="11242"/>
                    <a:pt x="5407" y="11991"/>
                  </a:cubicBezTo>
                  <a:cubicBezTo>
                    <a:pt x="5086" y="12687"/>
                    <a:pt x="4658" y="13383"/>
                    <a:pt x="4176" y="13972"/>
                  </a:cubicBezTo>
                  <a:cubicBezTo>
                    <a:pt x="3333" y="14947"/>
                    <a:pt x="2161" y="15739"/>
                    <a:pt x="1113" y="15739"/>
                  </a:cubicBezTo>
                  <a:cubicBezTo>
                    <a:pt x="896" y="15739"/>
                    <a:pt x="684" y="15705"/>
                    <a:pt x="482" y="15631"/>
                  </a:cubicBezTo>
                  <a:lnTo>
                    <a:pt x="0" y="16970"/>
                  </a:lnTo>
                  <a:cubicBezTo>
                    <a:pt x="358" y="17102"/>
                    <a:pt x="730" y="17161"/>
                    <a:pt x="1100" y="17161"/>
                  </a:cubicBezTo>
                  <a:cubicBezTo>
                    <a:pt x="1782" y="17161"/>
                    <a:pt x="2462" y="16961"/>
                    <a:pt x="3052" y="16649"/>
                  </a:cubicBezTo>
                  <a:cubicBezTo>
                    <a:pt x="3908" y="16220"/>
                    <a:pt x="4604" y="15578"/>
                    <a:pt x="5246" y="14882"/>
                  </a:cubicBezTo>
                  <a:cubicBezTo>
                    <a:pt x="5835" y="14186"/>
                    <a:pt x="6371" y="13383"/>
                    <a:pt x="6692" y="12527"/>
                  </a:cubicBezTo>
                  <a:cubicBezTo>
                    <a:pt x="7066" y="11617"/>
                    <a:pt x="7281" y="10760"/>
                    <a:pt x="7495" y="9957"/>
                  </a:cubicBezTo>
                  <a:cubicBezTo>
                    <a:pt x="7709" y="9101"/>
                    <a:pt x="7923" y="8351"/>
                    <a:pt x="8351" y="7655"/>
                  </a:cubicBezTo>
                  <a:cubicBezTo>
                    <a:pt x="8672" y="6959"/>
                    <a:pt x="9261" y="6317"/>
                    <a:pt x="9797" y="5621"/>
                  </a:cubicBezTo>
                  <a:cubicBezTo>
                    <a:pt x="10064" y="5246"/>
                    <a:pt x="10332" y="4872"/>
                    <a:pt x="10546" y="4390"/>
                  </a:cubicBezTo>
                  <a:cubicBezTo>
                    <a:pt x="10760" y="3962"/>
                    <a:pt x="10921" y="3480"/>
                    <a:pt x="11028" y="3052"/>
                  </a:cubicBezTo>
                  <a:cubicBezTo>
                    <a:pt x="11242" y="2195"/>
                    <a:pt x="11456" y="1446"/>
                    <a:pt x="11938" y="1124"/>
                  </a:cubicBezTo>
                  <a:lnTo>
                    <a:pt x="11028" y="0"/>
                  </a:ln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3"/>
            <p:cNvSpPr/>
            <p:nvPr/>
          </p:nvSpPr>
          <p:spPr>
            <a:xfrm>
              <a:off x="2407051" y="2287020"/>
              <a:ext cx="303197" cy="461725"/>
            </a:xfrm>
            <a:custGeom>
              <a:avLst/>
              <a:gdLst/>
              <a:ahLst/>
              <a:cxnLst/>
              <a:rect l="l" t="t" r="r" b="b"/>
              <a:pathLst>
                <a:path w="10546" h="16060" fill="none" extrusionOk="0">
                  <a:moveTo>
                    <a:pt x="10546" y="0"/>
                  </a:moveTo>
                  <a:cubicBezTo>
                    <a:pt x="10064" y="375"/>
                    <a:pt x="9743" y="910"/>
                    <a:pt x="9582" y="1339"/>
                  </a:cubicBezTo>
                  <a:cubicBezTo>
                    <a:pt x="9368" y="1820"/>
                    <a:pt x="9261" y="2302"/>
                    <a:pt x="9154" y="2677"/>
                  </a:cubicBezTo>
                  <a:cubicBezTo>
                    <a:pt x="9047" y="3159"/>
                    <a:pt x="8940" y="3426"/>
                    <a:pt x="8779" y="3801"/>
                  </a:cubicBezTo>
                  <a:cubicBezTo>
                    <a:pt x="8619" y="4122"/>
                    <a:pt x="8404" y="4443"/>
                    <a:pt x="8190" y="4765"/>
                  </a:cubicBezTo>
                  <a:cubicBezTo>
                    <a:pt x="7655" y="5407"/>
                    <a:pt x="7066" y="6103"/>
                    <a:pt x="6584" y="6959"/>
                  </a:cubicBezTo>
                  <a:cubicBezTo>
                    <a:pt x="6156" y="7816"/>
                    <a:pt x="5835" y="8726"/>
                    <a:pt x="5621" y="9582"/>
                  </a:cubicBezTo>
                  <a:cubicBezTo>
                    <a:pt x="5407" y="10439"/>
                    <a:pt x="5193" y="11242"/>
                    <a:pt x="4925" y="11991"/>
                  </a:cubicBezTo>
                  <a:cubicBezTo>
                    <a:pt x="4604" y="12687"/>
                    <a:pt x="4176" y="13383"/>
                    <a:pt x="3694" y="13972"/>
                  </a:cubicBezTo>
                  <a:cubicBezTo>
                    <a:pt x="2677" y="15150"/>
                    <a:pt x="1178" y="16060"/>
                    <a:pt x="0" y="15631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3"/>
            <p:cNvSpPr/>
            <p:nvPr/>
          </p:nvSpPr>
          <p:spPr>
            <a:xfrm>
              <a:off x="2393194" y="2319335"/>
              <a:ext cx="343217" cy="466354"/>
            </a:xfrm>
            <a:custGeom>
              <a:avLst/>
              <a:gdLst/>
              <a:ahLst/>
              <a:cxnLst/>
              <a:rect l="l" t="t" r="r" b="b"/>
              <a:pathLst>
                <a:path w="11938" h="16221" fill="none" extrusionOk="0">
                  <a:moveTo>
                    <a:pt x="0" y="15846"/>
                  </a:moveTo>
                  <a:cubicBezTo>
                    <a:pt x="1017" y="16220"/>
                    <a:pt x="2142" y="16006"/>
                    <a:pt x="3052" y="15525"/>
                  </a:cubicBezTo>
                  <a:cubicBezTo>
                    <a:pt x="3908" y="15096"/>
                    <a:pt x="4604" y="14454"/>
                    <a:pt x="5246" y="13758"/>
                  </a:cubicBezTo>
                  <a:cubicBezTo>
                    <a:pt x="5835" y="13062"/>
                    <a:pt x="6371" y="12259"/>
                    <a:pt x="6692" y="11403"/>
                  </a:cubicBezTo>
                  <a:cubicBezTo>
                    <a:pt x="7066" y="10493"/>
                    <a:pt x="7281" y="9636"/>
                    <a:pt x="7495" y="8833"/>
                  </a:cubicBezTo>
                  <a:cubicBezTo>
                    <a:pt x="7709" y="7977"/>
                    <a:pt x="7923" y="7227"/>
                    <a:pt x="8351" y="6531"/>
                  </a:cubicBezTo>
                  <a:cubicBezTo>
                    <a:pt x="8672" y="5835"/>
                    <a:pt x="9261" y="5193"/>
                    <a:pt x="9797" y="4497"/>
                  </a:cubicBezTo>
                  <a:cubicBezTo>
                    <a:pt x="10064" y="4122"/>
                    <a:pt x="10332" y="3748"/>
                    <a:pt x="10546" y="3266"/>
                  </a:cubicBezTo>
                  <a:cubicBezTo>
                    <a:pt x="10760" y="2838"/>
                    <a:pt x="10921" y="2356"/>
                    <a:pt x="11028" y="1928"/>
                  </a:cubicBezTo>
                  <a:cubicBezTo>
                    <a:pt x="11242" y="1071"/>
                    <a:pt x="11456" y="322"/>
                    <a:pt x="11938" y="0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33"/>
            <p:cNvSpPr/>
            <p:nvPr/>
          </p:nvSpPr>
          <p:spPr>
            <a:xfrm>
              <a:off x="2410127" y="2737935"/>
              <a:ext cx="36944" cy="47754"/>
            </a:xfrm>
            <a:custGeom>
              <a:avLst/>
              <a:gdLst/>
              <a:ahLst/>
              <a:cxnLst/>
              <a:rect l="l" t="t" r="r" b="b"/>
              <a:pathLst>
                <a:path w="1285" h="1661" extrusionOk="0">
                  <a:moveTo>
                    <a:pt x="643" y="1"/>
                  </a:moveTo>
                  <a:cubicBezTo>
                    <a:pt x="428" y="1"/>
                    <a:pt x="214" y="108"/>
                    <a:pt x="214" y="215"/>
                  </a:cubicBezTo>
                  <a:lnTo>
                    <a:pt x="54" y="1339"/>
                  </a:lnTo>
                  <a:cubicBezTo>
                    <a:pt x="0" y="1500"/>
                    <a:pt x="268" y="1660"/>
                    <a:pt x="696" y="1660"/>
                  </a:cubicBezTo>
                  <a:cubicBezTo>
                    <a:pt x="1071" y="1660"/>
                    <a:pt x="1285" y="1446"/>
                    <a:pt x="1285" y="1286"/>
                  </a:cubicBezTo>
                  <a:lnTo>
                    <a:pt x="1071" y="215"/>
                  </a:lnTo>
                  <a:cubicBezTo>
                    <a:pt x="1017" y="54"/>
                    <a:pt x="803" y="1"/>
                    <a:pt x="643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3"/>
            <p:cNvSpPr/>
            <p:nvPr/>
          </p:nvSpPr>
          <p:spPr>
            <a:xfrm>
              <a:off x="2457824" y="2721950"/>
              <a:ext cx="46201" cy="48559"/>
            </a:xfrm>
            <a:custGeom>
              <a:avLst/>
              <a:gdLst/>
              <a:ahLst/>
              <a:cxnLst/>
              <a:rect l="l" t="t" r="r" b="b"/>
              <a:pathLst>
                <a:path w="1607" h="1689" extrusionOk="0">
                  <a:moveTo>
                    <a:pt x="658" y="1"/>
                  </a:moveTo>
                  <a:cubicBezTo>
                    <a:pt x="558" y="1"/>
                    <a:pt x="440" y="40"/>
                    <a:pt x="322" y="129"/>
                  </a:cubicBezTo>
                  <a:cubicBezTo>
                    <a:pt x="108" y="236"/>
                    <a:pt x="1" y="396"/>
                    <a:pt x="54" y="557"/>
                  </a:cubicBezTo>
                  <a:lnTo>
                    <a:pt x="482" y="1574"/>
                  </a:lnTo>
                  <a:cubicBezTo>
                    <a:pt x="507" y="1649"/>
                    <a:pt x="590" y="1689"/>
                    <a:pt x="703" y="1689"/>
                  </a:cubicBezTo>
                  <a:cubicBezTo>
                    <a:pt x="834" y="1689"/>
                    <a:pt x="1006" y="1635"/>
                    <a:pt x="1178" y="1521"/>
                  </a:cubicBezTo>
                  <a:cubicBezTo>
                    <a:pt x="1446" y="1360"/>
                    <a:pt x="1607" y="1092"/>
                    <a:pt x="1499" y="985"/>
                  </a:cubicBezTo>
                  <a:lnTo>
                    <a:pt x="857" y="75"/>
                  </a:lnTo>
                  <a:cubicBezTo>
                    <a:pt x="809" y="27"/>
                    <a:pt x="739" y="1"/>
                    <a:pt x="658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33"/>
            <p:cNvSpPr/>
            <p:nvPr/>
          </p:nvSpPr>
          <p:spPr>
            <a:xfrm>
              <a:off x="2491691" y="2684661"/>
              <a:ext cx="60030" cy="55976"/>
            </a:xfrm>
            <a:custGeom>
              <a:avLst/>
              <a:gdLst/>
              <a:ahLst/>
              <a:cxnLst/>
              <a:rect l="l" t="t" r="r" b="b"/>
              <a:pathLst>
                <a:path w="2088" h="1947" extrusionOk="0">
                  <a:moveTo>
                    <a:pt x="984" y="1"/>
                  </a:moveTo>
                  <a:cubicBezTo>
                    <a:pt x="852" y="1"/>
                    <a:pt x="640" y="154"/>
                    <a:pt x="429" y="409"/>
                  </a:cubicBezTo>
                  <a:cubicBezTo>
                    <a:pt x="161" y="676"/>
                    <a:pt x="0" y="944"/>
                    <a:pt x="107" y="1051"/>
                  </a:cubicBezTo>
                  <a:lnTo>
                    <a:pt x="803" y="1907"/>
                  </a:lnTo>
                  <a:cubicBezTo>
                    <a:pt x="829" y="1933"/>
                    <a:pt x="871" y="1947"/>
                    <a:pt x="924" y="1947"/>
                  </a:cubicBezTo>
                  <a:cubicBezTo>
                    <a:pt x="1089" y="1947"/>
                    <a:pt x="1363" y="1817"/>
                    <a:pt x="1606" y="1533"/>
                  </a:cubicBezTo>
                  <a:cubicBezTo>
                    <a:pt x="1927" y="1212"/>
                    <a:pt x="2088" y="837"/>
                    <a:pt x="1981" y="730"/>
                  </a:cubicBezTo>
                  <a:lnTo>
                    <a:pt x="1071" y="34"/>
                  </a:lnTo>
                  <a:cubicBezTo>
                    <a:pt x="1049" y="12"/>
                    <a:pt x="1019" y="1"/>
                    <a:pt x="984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33"/>
            <p:cNvSpPr/>
            <p:nvPr/>
          </p:nvSpPr>
          <p:spPr>
            <a:xfrm>
              <a:off x="2528635" y="2648379"/>
              <a:ext cx="50801" cy="44390"/>
            </a:xfrm>
            <a:custGeom>
              <a:avLst/>
              <a:gdLst/>
              <a:ahLst/>
              <a:cxnLst/>
              <a:rect l="l" t="t" r="r" b="b"/>
              <a:pathLst>
                <a:path w="1767" h="1544" extrusionOk="0">
                  <a:moveTo>
                    <a:pt x="577" y="1"/>
                  </a:moveTo>
                  <a:cubicBezTo>
                    <a:pt x="427" y="1"/>
                    <a:pt x="254" y="146"/>
                    <a:pt x="161" y="332"/>
                  </a:cubicBezTo>
                  <a:cubicBezTo>
                    <a:pt x="0" y="546"/>
                    <a:pt x="0" y="761"/>
                    <a:pt x="107" y="868"/>
                  </a:cubicBezTo>
                  <a:lnTo>
                    <a:pt x="1017" y="1510"/>
                  </a:lnTo>
                  <a:cubicBezTo>
                    <a:pt x="1051" y="1533"/>
                    <a:pt x="1088" y="1544"/>
                    <a:pt x="1126" y="1544"/>
                  </a:cubicBezTo>
                  <a:cubicBezTo>
                    <a:pt x="1267" y="1544"/>
                    <a:pt x="1426" y="1399"/>
                    <a:pt x="1552" y="1189"/>
                  </a:cubicBezTo>
                  <a:cubicBezTo>
                    <a:pt x="1767" y="921"/>
                    <a:pt x="1767" y="600"/>
                    <a:pt x="1606" y="546"/>
                  </a:cubicBezTo>
                  <a:lnTo>
                    <a:pt x="642" y="11"/>
                  </a:lnTo>
                  <a:cubicBezTo>
                    <a:pt x="621" y="4"/>
                    <a:pt x="599" y="1"/>
                    <a:pt x="577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33"/>
            <p:cNvSpPr/>
            <p:nvPr/>
          </p:nvSpPr>
          <p:spPr>
            <a:xfrm>
              <a:off x="2548616" y="2597692"/>
              <a:ext cx="52354" cy="49651"/>
            </a:xfrm>
            <a:custGeom>
              <a:avLst/>
              <a:gdLst/>
              <a:ahLst/>
              <a:cxnLst/>
              <a:rect l="l" t="t" r="r" b="b"/>
              <a:pathLst>
                <a:path w="1821" h="1727" extrusionOk="0">
                  <a:moveTo>
                    <a:pt x="548" y="1"/>
                  </a:moveTo>
                  <a:cubicBezTo>
                    <a:pt x="401" y="1"/>
                    <a:pt x="255" y="250"/>
                    <a:pt x="108" y="543"/>
                  </a:cubicBezTo>
                  <a:cubicBezTo>
                    <a:pt x="1" y="918"/>
                    <a:pt x="54" y="1239"/>
                    <a:pt x="162" y="1292"/>
                  </a:cubicBezTo>
                  <a:lnTo>
                    <a:pt x="1179" y="1721"/>
                  </a:lnTo>
                  <a:cubicBezTo>
                    <a:pt x="1190" y="1725"/>
                    <a:pt x="1203" y="1726"/>
                    <a:pt x="1216" y="1726"/>
                  </a:cubicBezTo>
                  <a:cubicBezTo>
                    <a:pt x="1378" y="1726"/>
                    <a:pt x="1615" y="1425"/>
                    <a:pt x="1714" y="1078"/>
                  </a:cubicBezTo>
                  <a:cubicBezTo>
                    <a:pt x="1821" y="704"/>
                    <a:pt x="1821" y="329"/>
                    <a:pt x="1660" y="275"/>
                  </a:cubicBezTo>
                  <a:lnTo>
                    <a:pt x="590" y="8"/>
                  </a:lnTo>
                  <a:cubicBezTo>
                    <a:pt x="576" y="3"/>
                    <a:pt x="562" y="1"/>
                    <a:pt x="548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33"/>
            <p:cNvSpPr/>
            <p:nvPr/>
          </p:nvSpPr>
          <p:spPr>
            <a:xfrm>
              <a:off x="2564026" y="2550198"/>
              <a:ext cx="50801" cy="38726"/>
            </a:xfrm>
            <a:custGeom>
              <a:avLst/>
              <a:gdLst/>
              <a:ahLst/>
              <a:cxnLst/>
              <a:rect l="l" t="t" r="r" b="b"/>
              <a:pathLst>
                <a:path w="1767" h="1347" extrusionOk="0">
                  <a:moveTo>
                    <a:pt x="482" y="0"/>
                  </a:moveTo>
                  <a:cubicBezTo>
                    <a:pt x="375" y="0"/>
                    <a:pt x="161" y="161"/>
                    <a:pt x="107" y="482"/>
                  </a:cubicBezTo>
                  <a:cubicBezTo>
                    <a:pt x="0" y="750"/>
                    <a:pt x="54" y="1017"/>
                    <a:pt x="214" y="1071"/>
                  </a:cubicBezTo>
                  <a:lnTo>
                    <a:pt x="1285" y="1338"/>
                  </a:lnTo>
                  <a:cubicBezTo>
                    <a:pt x="1302" y="1344"/>
                    <a:pt x="1319" y="1347"/>
                    <a:pt x="1335" y="1347"/>
                  </a:cubicBezTo>
                  <a:cubicBezTo>
                    <a:pt x="1479" y="1347"/>
                    <a:pt x="1617" y="1150"/>
                    <a:pt x="1713" y="910"/>
                  </a:cubicBezTo>
                  <a:cubicBezTo>
                    <a:pt x="1767" y="643"/>
                    <a:pt x="1713" y="375"/>
                    <a:pt x="1553" y="321"/>
                  </a:cubicBezTo>
                  <a:lnTo>
                    <a:pt x="482" y="0"/>
                  </a:ln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33"/>
            <p:cNvSpPr/>
            <p:nvPr/>
          </p:nvSpPr>
          <p:spPr>
            <a:xfrm>
              <a:off x="2639438" y="2408201"/>
              <a:ext cx="50801" cy="44706"/>
            </a:xfrm>
            <a:custGeom>
              <a:avLst/>
              <a:gdLst/>
              <a:ahLst/>
              <a:cxnLst/>
              <a:rect l="l" t="t" r="r" b="b"/>
              <a:pathLst>
                <a:path w="1767" h="1555" extrusionOk="0">
                  <a:moveTo>
                    <a:pt x="632" y="1"/>
                  </a:moveTo>
                  <a:cubicBezTo>
                    <a:pt x="517" y="1"/>
                    <a:pt x="347" y="105"/>
                    <a:pt x="214" y="282"/>
                  </a:cubicBezTo>
                  <a:cubicBezTo>
                    <a:pt x="54" y="496"/>
                    <a:pt x="0" y="764"/>
                    <a:pt x="107" y="817"/>
                  </a:cubicBezTo>
                  <a:lnTo>
                    <a:pt x="1017" y="1513"/>
                  </a:lnTo>
                  <a:cubicBezTo>
                    <a:pt x="1045" y="1541"/>
                    <a:pt x="1083" y="1554"/>
                    <a:pt x="1128" y="1554"/>
                  </a:cubicBezTo>
                  <a:cubicBezTo>
                    <a:pt x="1256" y="1554"/>
                    <a:pt x="1434" y="1444"/>
                    <a:pt x="1553" y="1246"/>
                  </a:cubicBezTo>
                  <a:cubicBezTo>
                    <a:pt x="1767" y="978"/>
                    <a:pt x="1767" y="710"/>
                    <a:pt x="1660" y="603"/>
                  </a:cubicBezTo>
                  <a:lnTo>
                    <a:pt x="696" y="14"/>
                  </a:lnTo>
                  <a:cubicBezTo>
                    <a:pt x="678" y="5"/>
                    <a:pt x="656" y="1"/>
                    <a:pt x="632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33"/>
            <p:cNvSpPr/>
            <p:nvPr/>
          </p:nvSpPr>
          <p:spPr>
            <a:xfrm>
              <a:off x="2664048" y="2363351"/>
              <a:ext cx="49278" cy="39359"/>
            </a:xfrm>
            <a:custGeom>
              <a:avLst/>
              <a:gdLst/>
              <a:ahLst/>
              <a:cxnLst/>
              <a:rect l="l" t="t" r="r" b="b"/>
              <a:pathLst>
                <a:path w="1714" h="1369" extrusionOk="0">
                  <a:moveTo>
                    <a:pt x="385" y="1"/>
                  </a:moveTo>
                  <a:cubicBezTo>
                    <a:pt x="343" y="1"/>
                    <a:pt x="293" y="51"/>
                    <a:pt x="215" y="129"/>
                  </a:cubicBezTo>
                  <a:cubicBezTo>
                    <a:pt x="161" y="182"/>
                    <a:pt x="108" y="290"/>
                    <a:pt x="54" y="450"/>
                  </a:cubicBezTo>
                  <a:cubicBezTo>
                    <a:pt x="1" y="664"/>
                    <a:pt x="54" y="878"/>
                    <a:pt x="161" y="932"/>
                  </a:cubicBezTo>
                  <a:lnTo>
                    <a:pt x="1232" y="1360"/>
                  </a:lnTo>
                  <a:cubicBezTo>
                    <a:pt x="1243" y="1366"/>
                    <a:pt x="1255" y="1368"/>
                    <a:pt x="1268" y="1368"/>
                  </a:cubicBezTo>
                  <a:cubicBezTo>
                    <a:pt x="1382" y="1368"/>
                    <a:pt x="1564" y="1166"/>
                    <a:pt x="1660" y="878"/>
                  </a:cubicBezTo>
                  <a:cubicBezTo>
                    <a:pt x="1714" y="718"/>
                    <a:pt x="1714" y="611"/>
                    <a:pt x="1660" y="504"/>
                  </a:cubicBezTo>
                  <a:cubicBezTo>
                    <a:pt x="1660" y="397"/>
                    <a:pt x="1607" y="290"/>
                    <a:pt x="1553" y="290"/>
                  </a:cubicBezTo>
                  <a:lnTo>
                    <a:pt x="429" y="22"/>
                  </a:lnTo>
                  <a:cubicBezTo>
                    <a:pt x="415" y="8"/>
                    <a:pt x="400" y="1"/>
                    <a:pt x="385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33"/>
            <p:cNvSpPr/>
            <p:nvPr/>
          </p:nvSpPr>
          <p:spPr>
            <a:xfrm>
              <a:off x="2579407" y="2493043"/>
              <a:ext cx="52354" cy="49680"/>
            </a:xfrm>
            <a:custGeom>
              <a:avLst/>
              <a:gdLst/>
              <a:ahLst/>
              <a:cxnLst/>
              <a:rect l="l" t="t" r="r" b="b"/>
              <a:pathLst>
                <a:path w="1821" h="1728" extrusionOk="0">
                  <a:moveTo>
                    <a:pt x="666" y="1"/>
                  </a:moveTo>
                  <a:cubicBezTo>
                    <a:pt x="544" y="1"/>
                    <a:pt x="308" y="254"/>
                    <a:pt x="161" y="596"/>
                  </a:cubicBezTo>
                  <a:cubicBezTo>
                    <a:pt x="1" y="971"/>
                    <a:pt x="1" y="1292"/>
                    <a:pt x="161" y="1346"/>
                  </a:cubicBezTo>
                  <a:lnTo>
                    <a:pt x="1232" y="1721"/>
                  </a:lnTo>
                  <a:cubicBezTo>
                    <a:pt x="1241" y="1725"/>
                    <a:pt x="1251" y="1727"/>
                    <a:pt x="1262" y="1727"/>
                  </a:cubicBezTo>
                  <a:cubicBezTo>
                    <a:pt x="1376" y="1727"/>
                    <a:pt x="1567" y="1483"/>
                    <a:pt x="1714" y="1239"/>
                  </a:cubicBezTo>
                  <a:cubicBezTo>
                    <a:pt x="1821" y="918"/>
                    <a:pt x="1821" y="596"/>
                    <a:pt x="1714" y="543"/>
                  </a:cubicBezTo>
                  <a:lnTo>
                    <a:pt x="696" y="8"/>
                  </a:lnTo>
                  <a:cubicBezTo>
                    <a:pt x="687" y="3"/>
                    <a:pt x="677" y="1"/>
                    <a:pt x="666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33"/>
            <p:cNvSpPr/>
            <p:nvPr/>
          </p:nvSpPr>
          <p:spPr>
            <a:xfrm>
              <a:off x="2602494" y="2444742"/>
              <a:ext cx="58506" cy="54108"/>
            </a:xfrm>
            <a:custGeom>
              <a:avLst/>
              <a:gdLst/>
              <a:ahLst/>
              <a:cxnLst/>
              <a:rect l="l" t="t" r="r" b="b"/>
              <a:pathLst>
                <a:path w="2035" h="1882" extrusionOk="0">
                  <a:moveTo>
                    <a:pt x="976" y="0"/>
                  </a:moveTo>
                  <a:cubicBezTo>
                    <a:pt x="816" y="0"/>
                    <a:pt x="596" y="192"/>
                    <a:pt x="375" y="456"/>
                  </a:cubicBezTo>
                  <a:cubicBezTo>
                    <a:pt x="108" y="831"/>
                    <a:pt x="1" y="1206"/>
                    <a:pt x="161" y="1313"/>
                  </a:cubicBezTo>
                  <a:lnTo>
                    <a:pt x="1125" y="1848"/>
                  </a:lnTo>
                  <a:cubicBezTo>
                    <a:pt x="1147" y="1870"/>
                    <a:pt x="1176" y="1881"/>
                    <a:pt x="1211" y="1881"/>
                  </a:cubicBezTo>
                  <a:cubicBezTo>
                    <a:pt x="1341" y="1881"/>
                    <a:pt x="1544" y="1728"/>
                    <a:pt x="1714" y="1473"/>
                  </a:cubicBezTo>
                  <a:cubicBezTo>
                    <a:pt x="1928" y="1152"/>
                    <a:pt x="2035" y="831"/>
                    <a:pt x="1928" y="724"/>
                  </a:cubicBezTo>
                  <a:lnTo>
                    <a:pt x="1071" y="28"/>
                  </a:lnTo>
                  <a:cubicBezTo>
                    <a:pt x="1043" y="9"/>
                    <a:pt x="1011" y="0"/>
                    <a:pt x="976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33"/>
            <p:cNvSpPr/>
            <p:nvPr/>
          </p:nvSpPr>
          <p:spPr>
            <a:xfrm>
              <a:off x="2676381" y="2301740"/>
              <a:ext cx="53878" cy="54567"/>
            </a:xfrm>
            <a:custGeom>
              <a:avLst/>
              <a:gdLst/>
              <a:ahLst/>
              <a:cxnLst/>
              <a:rect l="l" t="t" r="r" b="b"/>
              <a:pathLst>
                <a:path w="1874" h="1898" extrusionOk="0">
                  <a:moveTo>
                    <a:pt x="847" y="0"/>
                  </a:moveTo>
                  <a:cubicBezTo>
                    <a:pt x="696" y="0"/>
                    <a:pt x="397" y="255"/>
                    <a:pt x="214" y="666"/>
                  </a:cubicBezTo>
                  <a:cubicBezTo>
                    <a:pt x="0" y="1148"/>
                    <a:pt x="54" y="1523"/>
                    <a:pt x="161" y="1576"/>
                  </a:cubicBezTo>
                  <a:lnTo>
                    <a:pt x="1231" y="1897"/>
                  </a:lnTo>
                  <a:cubicBezTo>
                    <a:pt x="1392" y="1897"/>
                    <a:pt x="1606" y="1630"/>
                    <a:pt x="1713" y="1362"/>
                  </a:cubicBezTo>
                  <a:cubicBezTo>
                    <a:pt x="1874" y="1094"/>
                    <a:pt x="1874" y="880"/>
                    <a:pt x="1767" y="773"/>
                  </a:cubicBezTo>
                  <a:lnTo>
                    <a:pt x="910" y="24"/>
                  </a:lnTo>
                  <a:cubicBezTo>
                    <a:pt x="894" y="8"/>
                    <a:pt x="873" y="0"/>
                    <a:pt x="847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33"/>
            <p:cNvSpPr/>
            <p:nvPr/>
          </p:nvSpPr>
          <p:spPr>
            <a:xfrm>
              <a:off x="2753316" y="2277791"/>
              <a:ext cx="158556" cy="417105"/>
            </a:xfrm>
            <a:custGeom>
              <a:avLst/>
              <a:gdLst/>
              <a:ahLst/>
              <a:cxnLst/>
              <a:rect l="l" t="t" r="r" b="b"/>
              <a:pathLst>
                <a:path w="5515" h="14508" extrusionOk="0">
                  <a:moveTo>
                    <a:pt x="4658" y="0"/>
                  </a:moveTo>
                  <a:cubicBezTo>
                    <a:pt x="3534" y="910"/>
                    <a:pt x="2838" y="2034"/>
                    <a:pt x="2195" y="3212"/>
                  </a:cubicBezTo>
                  <a:cubicBezTo>
                    <a:pt x="1874" y="3801"/>
                    <a:pt x="1607" y="4390"/>
                    <a:pt x="1392" y="5032"/>
                  </a:cubicBezTo>
                  <a:cubicBezTo>
                    <a:pt x="1232" y="5782"/>
                    <a:pt x="1178" y="6477"/>
                    <a:pt x="1178" y="7120"/>
                  </a:cubicBezTo>
                  <a:cubicBezTo>
                    <a:pt x="1178" y="8405"/>
                    <a:pt x="1339" y="9636"/>
                    <a:pt x="1232" y="10760"/>
                  </a:cubicBezTo>
                  <a:cubicBezTo>
                    <a:pt x="1178" y="11349"/>
                    <a:pt x="1071" y="11884"/>
                    <a:pt x="911" y="12312"/>
                  </a:cubicBezTo>
                  <a:cubicBezTo>
                    <a:pt x="697" y="12741"/>
                    <a:pt x="375" y="13062"/>
                    <a:pt x="1" y="13222"/>
                  </a:cubicBezTo>
                  <a:lnTo>
                    <a:pt x="536" y="14507"/>
                  </a:lnTo>
                  <a:cubicBezTo>
                    <a:pt x="1285" y="14239"/>
                    <a:pt x="1874" y="13597"/>
                    <a:pt x="2195" y="12901"/>
                  </a:cubicBezTo>
                  <a:cubicBezTo>
                    <a:pt x="2463" y="12205"/>
                    <a:pt x="2570" y="11563"/>
                    <a:pt x="2624" y="10867"/>
                  </a:cubicBezTo>
                  <a:cubicBezTo>
                    <a:pt x="2731" y="9582"/>
                    <a:pt x="2624" y="8297"/>
                    <a:pt x="2624" y="7120"/>
                  </a:cubicBezTo>
                  <a:cubicBezTo>
                    <a:pt x="2624" y="6531"/>
                    <a:pt x="2624" y="5942"/>
                    <a:pt x="2784" y="5460"/>
                  </a:cubicBezTo>
                  <a:cubicBezTo>
                    <a:pt x="2945" y="4925"/>
                    <a:pt x="3159" y="4390"/>
                    <a:pt x="3427" y="3854"/>
                  </a:cubicBezTo>
                  <a:cubicBezTo>
                    <a:pt x="4015" y="2837"/>
                    <a:pt x="4711" y="1820"/>
                    <a:pt x="5514" y="1178"/>
                  </a:cubicBezTo>
                  <a:lnTo>
                    <a:pt x="4658" y="0"/>
                  </a:ln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33"/>
            <p:cNvSpPr/>
            <p:nvPr/>
          </p:nvSpPr>
          <p:spPr>
            <a:xfrm>
              <a:off x="2753316" y="2277791"/>
              <a:ext cx="133917" cy="380161"/>
            </a:xfrm>
            <a:custGeom>
              <a:avLst/>
              <a:gdLst/>
              <a:ahLst/>
              <a:cxnLst/>
              <a:rect l="l" t="t" r="r" b="b"/>
              <a:pathLst>
                <a:path w="4658" h="13223" fill="none" extrusionOk="0">
                  <a:moveTo>
                    <a:pt x="4658" y="0"/>
                  </a:moveTo>
                  <a:cubicBezTo>
                    <a:pt x="3534" y="910"/>
                    <a:pt x="2838" y="2034"/>
                    <a:pt x="2195" y="3212"/>
                  </a:cubicBezTo>
                  <a:cubicBezTo>
                    <a:pt x="1874" y="3801"/>
                    <a:pt x="1607" y="4390"/>
                    <a:pt x="1392" y="5032"/>
                  </a:cubicBezTo>
                  <a:cubicBezTo>
                    <a:pt x="1232" y="5782"/>
                    <a:pt x="1178" y="6477"/>
                    <a:pt x="1178" y="7120"/>
                  </a:cubicBezTo>
                  <a:cubicBezTo>
                    <a:pt x="1178" y="8405"/>
                    <a:pt x="1339" y="9636"/>
                    <a:pt x="1232" y="10760"/>
                  </a:cubicBezTo>
                  <a:cubicBezTo>
                    <a:pt x="1178" y="11349"/>
                    <a:pt x="1071" y="11884"/>
                    <a:pt x="911" y="12312"/>
                  </a:cubicBezTo>
                  <a:cubicBezTo>
                    <a:pt x="697" y="12741"/>
                    <a:pt x="375" y="13062"/>
                    <a:pt x="1" y="13222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3"/>
            <p:cNvSpPr/>
            <p:nvPr/>
          </p:nvSpPr>
          <p:spPr>
            <a:xfrm>
              <a:off x="2768697" y="2311630"/>
              <a:ext cx="143175" cy="383266"/>
            </a:xfrm>
            <a:custGeom>
              <a:avLst/>
              <a:gdLst/>
              <a:ahLst/>
              <a:cxnLst/>
              <a:rect l="l" t="t" r="r" b="b"/>
              <a:pathLst>
                <a:path w="4980" h="13331" fill="none" extrusionOk="0">
                  <a:moveTo>
                    <a:pt x="1" y="13330"/>
                  </a:moveTo>
                  <a:cubicBezTo>
                    <a:pt x="750" y="13062"/>
                    <a:pt x="1339" y="12420"/>
                    <a:pt x="1660" y="11724"/>
                  </a:cubicBezTo>
                  <a:cubicBezTo>
                    <a:pt x="1928" y="11028"/>
                    <a:pt x="2035" y="10386"/>
                    <a:pt x="2089" y="9690"/>
                  </a:cubicBezTo>
                  <a:cubicBezTo>
                    <a:pt x="2196" y="8405"/>
                    <a:pt x="2089" y="7120"/>
                    <a:pt x="2089" y="5943"/>
                  </a:cubicBezTo>
                  <a:cubicBezTo>
                    <a:pt x="2089" y="5354"/>
                    <a:pt x="2089" y="4765"/>
                    <a:pt x="2249" y="4283"/>
                  </a:cubicBezTo>
                  <a:cubicBezTo>
                    <a:pt x="2410" y="3748"/>
                    <a:pt x="2624" y="3213"/>
                    <a:pt x="2892" y="2677"/>
                  </a:cubicBezTo>
                  <a:cubicBezTo>
                    <a:pt x="3480" y="1660"/>
                    <a:pt x="4176" y="643"/>
                    <a:pt x="4979" y="1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33"/>
            <p:cNvSpPr/>
            <p:nvPr/>
          </p:nvSpPr>
          <p:spPr>
            <a:xfrm>
              <a:off x="2765621" y="2626902"/>
              <a:ext cx="55430" cy="53504"/>
            </a:xfrm>
            <a:custGeom>
              <a:avLst/>
              <a:gdLst/>
              <a:ahLst/>
              <a:cxnLst/>
              <a:rect l="l" t="t" r="r" b="b"/>
              <a:pathLst>
                <a:path w="1928" h="1861" extrusionOk="0">
                  <a:moveTo>
                    <a:pt x="700" y="0"/>
                  </a:moveTo>
                  <a:cubicBezTo>
                    <a:pt x="556" y="0"/>
                    <a:pt x="412" y="197"/>
                    <a:pt x="269" y="437"/>
                  </a:cubicBezTo>
                  <a:cubicBezTo>
                    <a:pt x="108" y="651"/>
                    <a:pt x="1" y="865"/>
                    <a:pt x="108" y="972"/>
                  </a:cubicBezTo>
                  <a:lnTo>
                    <a:pt x="857" y="1829"/>
                  </a:lnTo>
                  <a:cubicBezTo>
                    <a:pt x="868" y="1850"/>
                    <a:pt x="894" y="1861"/>
                    <a:pt x="931" y="1861"/>
                  </a:cubicBezTo>
                  <a:cubicBezTo>
                    <a:pt x="1078" y="1861"/>
                    <a:pt x="1403" y="1690"/>
                    <a:pt x="1660" y="1347"/>
                  </a:cubicBezTo>
                  <a:cubicBezTo>
                    <a:pt x="1928" y="865"/>
                    <a:pt x="1928" y="437"/>
                    <a:pt x="1821" y="383"/>
                  </a:cubicBezTo>
                  <a:lnTo>
                    <a:pt x="750" y="9"/>
                  </a:lnTo>
                  <a:cubicBezTo>
                    <a:pt x="734" y="3"/>
                    <a:pt x="717" y="0"/>
                    <a:pt x="700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33"/>
            <p:cNvSpPr/>
            <p:nvPr/>
          </p:nvSpPr>
          <p:spPr>
            <a:xfrm>
              <a:off x="2787184" y="2559426"/>
              <a:ext cx="49278" cy="44649"/>
            </a:xfrm>
            <a:custGeom>
              <a:avLst/>
              <a:gdLst/>
              <a:ahLst/>
              <a:cxnLst/>
              <a:rect l="l" t="t" r="r" b="b"/>
              <a:pathLst>
                <a:path w="1714" h="1553" extrusionOk="0">
                  <a:moveTo>
                    <a:pt x="321" y="0"/>
                  </a:moveTo>
                  <a:cubicBezTo>
                    <a:pt x="161" y="0"/>
                    <a:pt x="54" y="322"/>
                    <a:pt x="0" y="696"/>
                  </a:cubicBezTo>
                  <a:cubicBezTo>
                    <a:pt x="0" y="1071"/>
                    <a:pt x="54" y="1392"/>
                    <a:pt x="214" y="1392"/>
                  </a:cubicBezTo>
                  <a:lnTo>
                    <a:pt x="1339" y="1553"/>
                  </a:lnTo>
                  <a:cubicBezTo>
                    <a:pt x="1499" y="1553"/>
                    <a:pt x="1660" y="1232"/>
                    <a:pt x="1660" y="803"/>
                  </a:cubicBezTo>
                  <a:cubicBezTo>
                    <a:pt x="1713" y="375"/>
                    <a:pt x="1553" y="0"/>
                    <a:pt x="1392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33"/>
            <p:cNvSpPr/>
            <p:nvPr/>
          </p:nvSpPr>
          <p:spPr>
            <a:xfrm>
              <a:off x="2785718" y="2476195"/>
              <a:ext cx="49191" cy="61697"/>
            </a:xfrm>
            <a:custGeom>
              <a:avLst/>
              <a:gdLst/>
              <a:ahLst/>
              <a:cxnLst/>
              <a:rect l="l" t="t" r="r" b="b"/>
              <a:pathLst>
                <a:path w="1711" h="2146" extrusionOk="0">
                  <a:moveTo>
                    <a:pt x="243" y="1"/>
                  </a:moveTo>
                  <a:cubicBezTo>
                    <a:pt x="95" y="1"/>
                    <a:pt x="0" y="514"/>
                    <a:pt x="51" y="1075"/>
                  </a:cubicBezTo>
                  <a:cubicBezTo>
                    <a:pt x="51" y="1718"/>
                    <a:pt x="212" y="2146"/>
                    <a:pt x="319" y="2146"/>
                  </a:cubicBezTo>
                  <a:lnTo>
                    <a:pt x="1443" y="2146"/>
                  </a:lnTo>
                  <a:cubicBezTo>
                    <a:pt x="1604" y="2092"/>
                    <a:pt x="1711" y="1611"/>
                    <a:pt x="1711" y="1022"/>
                  </a:cubicBezTo>
                  <a:cubicBezTo>
                    <a:pt x="1657" y="433"/>
                    <a:pt x="1550" y="5"/>
                    <a:pt x="1390" y="5"/>
                  </a:cubicBezTo>
                  <a:lnTo>
                    <a:pt x="265" y="5"/>
                  </a:lnTo>
                  <a:cubicBezTo>
                    <a:pt x="258" y="2"/>
                    <a:pt x="251" y="1"/>
                    <a:pt x="243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33"/>
            <p:cNvSpPr/>
            <p:nvPr/>
          </p:nvSpPr>
          <p:spPr>
            <a:xfrm>
              <a:off x="2787184" y="2406879"/>
              <a:ext cx="52354" cy="47926"/>
            </a:xfrm>
            <a:custGeom>
              <a:avLst/>
              <a:gdLst/>
              <a:ahLst/>
              <a:cxnLst/>
              <a:rect l="l" t="t" r="r" b="b"/>
              <a:pathLst>
                <a:path w="1821" h="1667" extrusionOk="0">
                  <a:moveTo>
                    <a:pt x="601" y="0"/>
                  </a:moveTo>
                  <a:cubicBezTo>
                    <a:pt x="446" y="0"/>
                    <a:pt x="254" y="262"/>
                    <a:pt x="107" y="703"/>
                  </a:cubicBezTo>
                  <a:cubicBezTo>
                    <a:pt x="0" y="1184"/>
                    <a:pt x="107" y="1559"/>
                    <a:pt x="268" y="1559"/>
                  </a:cubicBezTo>
                  <a:lnTo>
                    <a:pt x="1392" y="1666"/>
                  </a:lnTo>
                  <a:cubicBezTo>
                    <a:pt x="1553" y="1666"/>
                    <a:pt x="1660" y="1399"/>
                    <a:pt x="1767" y="1077"/>
                  </a:cubicBezTo>
                  <a:cubicBezTo>
                    <a:pt x="1820" y="810"/>
                    <a:pt x="1820" y="435"/>
                    <a:pt x="1713" y="435"/>
                  </a:cubicBezTo>
                  <a:lnTo>
                    <a:pt x="643" y="7"/>
                  </a:lnTo>
                  <a:cubicBezTo>
                    <a:pt x="629" y="2"/>
                    <a:pt x="615" y="0"/>
                    <a:pt x="601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33"/>
            <p:cNvSpPr/>
            <p:nvPr/>
          </p:nvSpPr>
          <p:spPr>
            <a:xfrm>
              <a:off x="2811794" y="2331468"/>
              <a:ext cx="64688" cy="66556"/>
            </a:xfrm>
            <a:custGeom>
              <a:avLst/>
              <a:gdLst/>
              <a:ahLst/>
              <a:cxnLst/>
              <a:rect l="l" t="t" r="r" b="b"/>
              <a:pathLst>
                <a:path w="2250" h="2315" extrusionOk="0">
                  <a:moveTo>
                    <a:pt x="1146" y="0"/>
                  </a:moveTo>
                  <a:cubicBezTo>
                    <a:pt x="1009" y="0"/>
                    <a:pt x="674" y="266"/>
                    <a:pt x="429" y="756"/>
                  </a:cubicBezTo>
                  <a:cubicBezTo>
                    <a:pt x="108" y="1238"/>
                    <a:pt x="1" y="1720"/>
                    <a:pt x="161" y="1773"/>
                  </a:cubicBezTo>
                  <a:lnTo>
                    <a:pt x="1178" y="2309"/>
                  </a:lnTo>
                  <a:cubicBezTo>
                    <a:pt x="1186" y="2312"/>
                    <a:pt x="1195" y="2314"/>
                    <a:pt x="1205" y="2314"/>
                  </a:cubicBezTo>
                  <a:cubicBezTo>
                    <a:pt x="1325" y="2314"/>
                    <a:pt x="1573" y="2010"/>
                    <a:pt x="1821" y="1613"/>
                  </a:cubicBezTo>
                  <a:cubicBezTo>
                    <a:pt x="2089" y="1131"/>
                    <a:pt x="2249" y="756"/>
                    <a:pt x="2089" y="649"/>
                  </a:cubicBezTo>
                  <a:lnTo>
                    <a:pt x="1178" y="7"/>
                  </a:lnTo>
                  <a:cubicBezTo>
                    <a:pt x="1169" y="2"/>
                    <a:pt x="1159" y="0"/>
                    <a:pt x="1146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33"/>
            <p:cNvSpPr/>
            <p:nvPr/>
          </p:nvSpPr>
          <p:spPr>
            <a:xfrm>
              <a:off x="2859519" y="2278165"/>
              <a:ext cx="56954" cy="54481"/>
            </a:xfrm>
            <a:custGeom>
              <a:avLst/>
              <a:gdLst/>
              <a:ahLst/>
              <a:cxnLst/>
              <a:rect l="l" t="t" r="r" b="b"/>
              <a:pathLst>
                <a:path w="1981" h="1895" extrusionOk="0">
                  <a:moveTo>
                    <a:pt x="1159" y="1"/>
                  </a:moveTo>
                  <a:cubicBezTo>
                    <a:pt x="991" y="1"/>
                    <a:pt x="710" y="121"/>
                    <a:pt x="429" y="362"/>
                  </a:cubicBezTo>
                  <a:cubicBezTo>
                    <a:pt x="107" y="683"/>
                    <a:pt x="0" y="1058"/>
                    <a:pt x="107" y="1165"/>
                  </a:cubicBezTo>
                  <a:lnTo>
                    <a:pt x="964" y="1861"/>
                  </a:lnTo>
                  <a:cubicBezTo>
                    <a:pt x="987" y="1884"/>
                    <a:pt x="1018" y="1895"/>
                    <a:pt x="1056" y="1895"/>
                  </a:cubicBezTo>
                  <a:cubicBezTo>
                    <a:pt x="1188" y="1895"/>
                    <a:pt x="1397" y="1760"/>
                    <a:pt x="1606" y="1593"/>
                  </a:cubicBezTo>
                  <a:cubicBezTo>
                    <a:pt x="1874" y="1325"/>
                    <a:pt x="1981" y="1111"/>
                    <a:pt x="1927" y="1004"/>
                  </a:cubicBezTo>
                  <a:lnTo>
                    <a:pt x="1285" y="41"/>
                  </a:lnTo>
                  <a:cubicBezTo>
                    <a:pt x="1258" y="14"/>
                    <a:pt x="1215" y="1"/>
                    <a:pt x="1159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33"/>
            <p:cNvSpPr/>
            <p:nvPr/>
          </p:nvSpPr>
          <p:spPr>
            <a:xfrm>
              <a:off x="2644038" y="2370136"/>
              <a:ext cx="193947" cy="218558"/>
            </a:xfrm>
            <a:custGeom>
              <a:avLst/>
              <a:gdLst/>
              <a:ahLst/>
              <a:cxnLst/>
              <a:rect l="l" t="t" r="r" b="b"/>
              <a:pathLst>
                <a:path w="6746" h="7602" extrusionOk="0">
                  <a:moveTo>
                    <a:pt x="5836" y="0"/>
                  </a:moveTo>
                  <a:cubicBezTo>
                    <a:pt x="5300" y="482"/>
                    <a:pt x="4658" y="910"/>
                    <a:pt x="4069" y="1445"/>
                  </a:cubicBezTo>
                  <a:cubicBezTo>
                    <a:pt x="3748" y="1713"/>
                    <a:pt x="3427" y="1981"/>
                    <a:pt x="3159" y="2355"/>
                  </a:cubicBezTo>
                  <a:cubicBezTo>
                    <a:pt x="2892" y="2730"/>
                    <a:pt x="2731" y="3051"/>
                    <a:pt x="2517" y="3426"/>
                  </a:cubicBezTo>
                  <a:cubicBezTo>
                    <a:pt x="2142" y="4068"/>
                    <a:pt x="1821" y="4711"/>
                    <a:pt x="1446" y="5246"/>
                  </a:cubicBezTo>
                  <a:cubicBezTo>
                    <a:pt x="1072" y="5728"/>
                    <a:pt x="590" y="6049"/>
                    <a:pt x="1" y="6210"/>
                  </a:cubicBezTo>
                  <a:lnTo>
                    <a:pt x="429" y="7601"/>
                  </a:lnTo>
                  <a:cubicBezTo>
                    <a:pt x="1286" y="7334"/>
                    <a:pt x="2035" y="6798"/>
                    <a:pt x="2570" y="6103"/>
                  </a:cubicBezTo>
                  <a:cubicBezTo>
                    <a:pt x="3106" y="5460"/>
                    <a:pt x="3427" y="4711"/>
                    <a:pt x="3748" y="4068"/>
                  </a:cubicBezTo>
                  <a:cubicBezTo>
                    <a:pt x="3962" y="3747"/>
                    <a:pt x="4123" y="3480"/>
                    <a:pt x="4337" y="3212"/>
                  </a:cubicBezTo>
                  <a:cubicBezTo>
                    <a:pt x="4498" y="2998"/>
                    <a:pt x="4712" y="2730"/>
                    <a:pt x="4979" y="2516"/>
                  </a:cubicBezTo>
                  <a:cubicBezTo>
                    <a:pt x="5515" y="2034"/>
                    <a:pt x="6103" y="1606"/>
                    <a:pt x="6746" y="1124"/>
                  </a:cubicBezTo>
                  <a:lnTo>
                    <a:pt x="5836" y="0"/>
                  </a:ln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33"/>
            <p:cNvSpPr/>
            <p:nvPr/>
          </p:nvSpPr>
          <p:spPr>
            <a:xfrm>
              <a:off x="2644038" y="2370136"/>
              <a:ext cx="167785" cy="178538"/>
            </a:xfrm>
            <a:custGeom>
              <a:avLst/>
              <a:gdLst/>
              <a:ahLst/>
              <a:cxnLst/>
              <a:rect l="l" t="t" r="r" b="b"/>
              <a:pathLst>
                <a:path w="5836" h="6210" fill="none" extrusionOk="0">
                  <a:moveTo>
                    <a:pt x="5836" y="0"/>
                  </a:moveTo>
                  <a:cubicBezTo>
                    <a:pt x="5300" y="482"/>
                    <a:pt x="4658" y="910"/>
                    <a:pt x="4069" y="1445"/>
                  </a:cubicBezTo>
                  <a:cubicBezTo>
                    <a:pt x="3748" y="1713"/>
                    <a:pt x="3427" y="1981"/>
                    <a:pt x="3159" y="2355"/>
                  </a:cubicBezTo>
                  <a:cubicBezTo>
                    <a:pt x="2892" y="2730"/>
                    <a:pt x="2731" y="3051"/>
                    <a:pt x="2517" y="3426"/>
                  </a:cubicBezTo>
                  <a:cubicBezTo>
                    <a:pt x="2142" y="4068"/>
                    <a:pt x="1821" y="4711"/>
                    <a:pt x="1446" y="5246"/>
                  </a:cubicBezTo>
                  <a:cubicBezTo>
                    <a:pt x="1072" y="5728"/>
                    <a:pt x="590" y="6049"/>
                    <a:pt x="1" y="6210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33"/>
            <p:cNvSpPr/>
            <p:nvPr/>
          </p:nvSpPr>
          <p:spPr>
            <a:xfrm>
              <a:off x="2656371" y="2402451"/>
              <a:ext cx="181614" cy="186242"/>
            </a:xfrm>
            <a:custGeom>
              <a:avLst/>
              <a:gdLst/>
              <a:ahLst/>
              <a:cxnLst/>
              <a:rect l="l" t="t" r="r" b="b"/>
              <a:pathLst>
                <a:path w="6317" h="6478" fill="none" extrusionOk="0">
                  <a:moveTo>
                    <a:pt x="0" y="6477"/>
                  </a:moveTo>
                  <a:cubicBezTo>
                    <a:pt x="857" y="6210"/>
                    <a:pt x="1606" y="5674"/>
                    <a:pt x="2141" y="4979"/>
                  </a:cubicBezTo>
                  <a:cubicBezTo>
                    <a:pt x="2677" y="4336"/>
                    <a:pt x="2998" y="3587"/>
                    <a:pt x="3319" y="2944"/>
                  </a:cubicBezTo>
                  <a:cubicBezTo>
                    <a:pt x="3533" y="2623"/>
                    <a:pt x="3694" y="2356"/>
                    <a:pt x="3854" y="2088"/>
                  </a:cubicBezTo>
                  <a:cubicBezTo>
                    <a:pt x="4069" y="1874"/>
                    <a:pt x="4283" y="1606"/>
                    <a:pt x="4550" y="1392"/>
                  </a:cubicBezTo>
                  <a:cubicBezTo>
                    <a:pt x="5086" y="910"/>
                    <a:pt x="5674" y="482"/>
                    <a:pt x="6317" y="0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33"/>
            <p:cNvSpPr/>
            <p:nvPr/>
          </p:nvSpPr>
          <p:spPr>
            <a:xfrm>
              <a:off x="2654819" y="2538410"/>
              <a:ext cx="41572" cy="46058"/>
            </a:xfrm>
            <a:custGeom>
              <a:avLst/>
              <a:gdLst/>
              <a:ahLst/>
              <a:cxnLst/>
              <a:rect l="l" t="t" r="r" b="b"/>
              <a:pathLst>
                <a:path w="1446" h="1602" extrusionOk="0">
                  <a:moveTo>
                    <a:pt x="427" y="0"/>
                  </a:moveTo>
                  <a:cubicBezTo>
                    <a:pt x="357" y="0"/>
                    <a:pt x="281" y="13"/>
                    <a:pt x="215" y="35"/>
                  </a:cubicBezTo>
                  <a:cubicBezTo>
                    <a:pt x="54" y="143"/>
                    <a:pt x="1" y="303"/>
                    <a:pt x="54" y="464"/>
                  </a:cubicBezTo>
                  <a:lnTo>
                    <a:pt x="482" y="1481"/>
                  </a:lnTo>
                  <a:cubicBezTo>
                    <a:pt x="509" y="1561"/>
                    <a:pt x="589" y="1601"/>
                    <a:pt x="697" y="1601"/>
                  </a:cubicBezTo>
                  <a:cubicBezTo>
                    <a:pt x="804" y="1601"/>
                    <a:pt x="937" y="1561"/>
                    <a:pt x="1071" y="1481"/>
                  </a:cubicBezTo>
                  <a:cubicBezTo>
                    <a:pt x="1339" y="1320"/>
                    <a:pt x="1446" y="1053"/>
                    <a:pt x="1339" y="945"/>
                  </a:cubicBezTo>
                  <a:lnTo>
                    <a:pt x="643" y="89"/>
                  </a:lnTo>
                  <a:cubicBezTo>
                    <a:pt x="612" y="26"/>
                    <a:pt x="525" y="0"/>
                    <a:pt x="427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33"/>
            <p:cNvSpPr/>
            <p:nvPr/>
          </p:nvSpPr>
          <p:spPr>
            <a:xfrm>
              <a:off x="2682534" y="2510465"/>
              <a:ext cx="47725" cy="40969"/>
            </a:xfrm>
            <a:custGeom>
              <a:avLst/>
              <a:gdLst/>
              <a:ahLst/>
              <a:cxnLst/>
              <a:rect l="l" t="t" r="r" b="b"/>
              <a:pathLst>
                <a:path w="1660" h="1425" extrusionOk="0">
                  <a:moveTo>
                    <a:pt x="479" y="1"/>
                  </a:moveTo>
                  <a:cubicBezTo>
                    <a:pt x="371" y="1"/>
                    <a:pt x="238" y="89"/>
                    <a:pt x="161" y="204"/>
                  </a:cubicBezTo>
                  <a:cubicBezTo>
                    <a:pt x="0" y="365"/>
                    <a:pt x="0" y="526"/>
                    <a:pt x="107" y="633"/>
                  </a:cubicBezTo>
                  <a:lnTo>
                    <a:pt x="964" y="1382"/>
                  </a:lnTo>
                  <a:cubicBezTo>
                    <a:pt x="992" y="1411"/>
                    <a:pt x="1033" y="1424"/>
                    <a:pt x="1079" y="1424"/>
                  </a:cubicBezTo>
                  <a:cubicBezTo>
                    <a:pt x="1207" y="1424"/>
                    <a:pt x="1381" y="1325"/>
                    <a:pt x="1499" y="1168"/>
                  </a:cubicBezTo>
                  <a:cubicBezTo>
                    <a:pt x="1660" y="954"/>
                    <a:pt x="1660" y="686"/>
                    <a:pt x="1553" y="633"/>
                  </a:cubicBezTo>
                  <a:lnTo>
                    <a:pt x="589" y="44"/>
                  </a:lnTo>
                  <a:cubicBezTo>
                    <a:pt x="559" y="14"/>
                    <a:pt x="521" y="1"/>
                    <a:pt x="479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33"/>
            <p:cNvSpPr/>
            <p:nvPr/>
          </p:nvSpPr>
          <p:spPr>
            <a:xfrm>
              <a:off x="2702544" y="2466851"/>
              <a:ext cx="52354" cy="49738"/>
            </a:xfrm>
            <a:custGeom>
              <a:avLst/>
              <a:gdLst/>
              <a:ahLst/>
              <a:cxnLst/>
              <a:rect l="l" t="t" r="r" b="b"/>
              <a:pathLst>
                <a:path w="1821" h="1730" extrusionOk="0">
                  <a:moveTo>
                    <a:pt x="698" y="0"/>
                  </a:moveTo>
                  <a:cubicBezTo>
                    <a:pt x="545" y="0"/>
                    <a:pt x="353" y="202"/>
                    <a:pt x="161" y="490"/>
                  </a:cubicBezTo>
                  <a:cubicBezTo>
                    <a:pt x="0" y="811"/>
                    <a:pt x="0" y="1079"/>
                    <a:pt x="107" y="1133"/>
                  </a:cubicBezTo>
                  <a:lnTo>
                    <a:pt x="1071" y="1721"/>
                  </a:lnTo>
                  <a:cubicBezTo>
                    <a:pt x="1087" y="1727"/>
                    <a:pt x="1105" y="1730"/>
                    <a:pt x="1124" y="1730"/>
                  </a:cubicBezTo>
                  <a:cubicBezTo>
                    <a:pt x="1285" y="1730"/>
                    <a:pt x="1516" y="1528"/>
                    <a:pt x="1660" y="1240"/>
                  </a:cubicBezTo>
                  <a:cubicBezTo>
                    <a:pt x="1820" y="919"/>
                    <a:pt x="1820" y="651"/>
                    <a:pt x="1713" y="544"/>
                  </a:cubicBezTo>
                  <a:lnTo>
                    <a:pt x="750" y="8"/>
                  </a:lnTo>
                  <a:cubicBezTo>
                    <a:pt x="733" y="3"/>
                    <a:pt x="716" y="0"/>
                    <a:pt x="698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33"/>
            <p:cNvSpPr/>
            <p:nvPr/>
          </p:nvSpPr>
          <p:spPr>
            <a:xfrm>
              <a:off x="2727154" y="2431748"/>
              <a:ext cx="47754" cy="41228"/>
            </a:xfrm>
            <a:custGeom>
              <a:avLst/>
              <a:gdLst/>
              <a:ahLst/>
              <a:cxnLst/>
              <a:rect l="l" t="t" r="r" b="b"/>
              <a:pathLst>
                <a:path w="1661" h="1434" extrusionOk="0">
                  <a:moveTo>
                    <a:pt x="555" y="0"/>
                  </a:moveTo>
                  <a:cubicBezTo>
                    <a:pt x="431" y="0"/>
                    <a:pt x="271" y="83"/>
                    <a:pt x="161" y="266"/>
                  </a:cubicBezTo>
                  <a:cubicBezTo>
                    <a:pt x="1" y="480"/>
                    <a:pt x="1" y="748"/>
                    <a:pt x="108" y="801"/>
                  </a:cubicBezTo>
                  <a:lnTo>
                    <a:pt x="1071" y="1390"/>
                  </a:lnTo>
                  <a:cubicBezTo>
                    <a:pt x="1116" y="1420"/>
                    <a:pt x="1161" y="1433"/>
                    <a:pt x="1206" y="1433"/>
                  </a:cubicBezTo>
                  <a:cubicBezTo>
                    <a:pt x="1321" y="1433"/>
                    <a:pt x="1437" y="1345"/>
                    <a:pt x="1553" y="1229"/>
                  </a:cubicBezTo>
                  <a:cubicBezTo>
                    <a:pt x="1607" y="1069"/>
                    <a:pt x="1660" y="855"/>
                    <a:pt x="1553" y="801"/>
                  </a:cubicBezTo>
                  <a:lnTo>
                    <a:pt x="696" y="52"/>
                  </a:lnTo>
                  <a:cubicBezTo>
                    <a:pt x="663" y="18"/>
                    <a:pt x="613" y="0"/>
                    <a:pt x="555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33"/>
            <p:cNvSpPr/>
            <p:nvPr/>
          </p:nvSpPr>
          <p:spPr>
            <a:xfrm>
              <a:off x="2756393" y="2396299"/>
              <a:ext cx="52354" cy="49278"/>
            </a:xfrm>
            <a:custGeom>
              <a:avLst/>
              <a:gdLst/>
              <a:ahLst/>
              <a:cxnLst/>
              <a:rect l="l" t="t" r="r" b="b"/>
              <a:pathLst>
                <a:path w="1821" h="1714" extrusionOk="0">
                  <a:moveTo>
                    <a:pt x="887" y="0"/>
                  </a:moveTo>
                  <a:cubicBezTo>
                    <a:pt x="756" y="0"/>
                    <a:pt x="554" y="71"/>
                    <a:pt x="375" y="214"/>
                  </a:cubicBezTo>
                  <a:cubicBezTo>
                    <a:pt x="108" y="482"/>
                    <a:pt x="1" y="749"/>
                    <a:pt x="108" y="857"/>
                  </a:cubicBezTo>
                  <a:lnTo>
                    <a:pt x="857" y="1660"/>
                  </a:lnTo>
                  <a:cubicBezTo>
                    <a:pt x="893" y="1695"/>
                    <a:pt x="946" y="1713"/>
                    <a:pt x="1010" y="1713"/>
                  </a:cubicBezTo>
                  <a:cubicBezTo>
                    <a:pt x="1137" y="1713"/>
                    <a:pt x="1303" y="1642"/>
                    <a:pt x="1446" y="1499"/>
                  </a:cubicBezTo>
                  <a:cubicBezTo>
                    <a:pt x="1714" y="1338"/>
                    <a:pt x="1821" y="1071"/>
                    <a:pt x="1714" y="964"/>
                  </a:cubicBezTo>
                  <a:lnTo>
                    <a:pt x="1018" y="54"/>
                  </a:lnTo>
                  <a:cubicBezTo>
                    <a:pt x="1000" y="18"/>
                    <a:pt x="952" y="0"/>
                    <a:pt x="887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33"/>
            <p:cNvSpPr/>
            <p:nvPr/>
          </p:nvSpPr>
          <p:spPr>
            <a:xfrm>
              <a:off x="2796413" y="2371056"/>
              <a:ext cx="44649" cy="45339"/>
            </a:xfrm>
            <a:custGeom>
              <a:avLst/>
              <a:gdLst/>
              <a:ahLst/>
              <a:cxnLst/>
              <a:rect l="l" t="t" r="r" b="b"/>
              <a:pathLst>
                <a:path w="1553" h="1577" extrusionOk="0">
                  <a:moveTo>
                    <a:pt x="550" y="0"/>
                  </a:moveTo>
                  <a:cubicBezTo>
                    <a:pt x="450" y="0"/>
                    <a:pt x="332" y="40"/>
                    <a:pt x="215" y="129"/>
                  </a:cubicBezTo>
                  <a:cubicBezTo>
                    <a:pt x="54" y="289"/>
                    <a:pt x="0" y="503"/>
                    <a:pt x="54" y="610"/>
                  </a:cubicBezTo>
                  <a:lnTo>
                    <a:pt x="750" y="1520"/>
                  </a:lnTo>
                  <a:cubicBezTo>
                    <a:pt x="788" y="1558"/>
                    <a:pt x="839" y="1576"/>
                    <a:pt x="899" y="1576"/>
                  </a:cubicBezTo>
                  <a:cubicBezTo>
                    <a:pt x="1009" y="1576"/>
                    <a:pt x="1147" y="1517"/>
                    <a:pt x="1285" y="1413"/>
                  </a:cubicBezTo>
                  <a:cubicBezTo>
                    <a:pt x="1446" y="1253"/>
                    <a:pt x="1553" y="1039"/>
                    <a:pt x="1446" y="932"/>
                  </a:cubicBezTo>
                  <a:lnTo>
                    <a:pt x="750" y="75"/>
                  </a:lnTo>
                  <a:cubicBezTo>
                    <a:pt x="702" y="27"/>
                    <a:pt x="632" y="0"/>
                    <a:pt x="550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33"/>
            <p:cNvSpPr/>
            <p:nvPr/>
          </p:nvSpPr>
          <p:spPr>
            <a:xfrm>
              <a:off x="2422432" y="2282391"/>
              <a:ext cx="167785" cy="204729"/>
            </a:xfrm>
            <a:custGeom>
              <a:avLst/>
              <a:gdLst/>
              <a:ahLst/>
              <a:cxnLst/>
              <a:rect l="l" t="t" r="r" b="b"/>
              <a:pathLst>
                <a:path w="5836" h="7121" extrusionOk="0">
                  <a:moveTo>
                    <a:pt x="5675" y="1"/>
                  </a:moveTo>
                  <a:cubicBezTo>
                    <a:pt x="4765" y="108"/>
                    <a:pt x="3962" y="643"/>
                    <a:pt x="3426" y="1178"/>
                  </a:cubicBezTo>
                  <a:cubicBezTo>
                    <a:pt x="2891" y="1767"/>
                    <a:pt x="2516" y="2410"/>
                    <a:pt x="2142" y="2998"/>
                  </a:cubicBezTo>
                  <a:cubicBezTo>
                    <a:pt x="1820" y="3587"/>
                    <a:pt x="1499" y="4176"/>
                    <a:pt x="1125" y="4658"/>
                  </a:cubicBezTo>
                  <a:cubicBezTo>
                    <a:pt x="803" y="5193"/>
                    <a:pt x="375" y="5622"/>
                    <a:pt x="0" y="5836"/>
                  </a:cubicBezTo>
                  <a:lnTo>
                    <a:pt x="589" y="7120"/>
                  </a:lnTo>
                  <a:cubicBezTo>
                    <a:pt x="1392" y="6692"/>
                    <a:pt x="1874" y="6103"/>
                    <a:pt x="2302" y="5514"/>
                  </a:cubicBezTo>
                  <a:cubicBezTo>
                    <a:pt x="2730" y="4872"/>
                    <a:pt x="3052" y="4283"/>
                    <a:pt x="3373" y="3694"/>
                  </a:cubicBezTo>
                  <a:cubicBezTo>
                    <a:pt x="4069" y="2570"/>
                    <a:pt x="4818" y="1500"/>
                    <a:pt x="5835" y="1446"/>
                  </a:cubicBezTo>
                  <a:lnTo>
                    <a:pt x="5675" y="1"/>
                  </a:ln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33"/>
            <p:cNvSpPr/>
            <p:nvPr/>
          </p:nvSpPr>
          <p:spPr>
            <a:xfrm>
              <a:off x="2422432" y="2282391"/>
              <a:ext cx="163156" cy="167785"/>
            </a:xfrm>
            <a:custGeom>
              <a:avLst/>
              <a:gdLst/>
              <a:ahLst/>
              <a:cxnLst/>
              <a:rect l="l" t="t" r="r" b="b"/>
              <a:pathLst>
                <a:path w="5675" h="5836" fill="none" extrusionOk="0">
                  <a:moveTo>
                    <a:pt x="5675" y="1"/>
                  </a:moveTo>
                  <a:cubicBezTo>
                    <a:pt x="4765" y="108"/>
                    <a:pt x="3962" y="643"/>
                    <a:pt x="3426" y="1178"/>
                  </a:cubicBezTo>
                  <a:cubicBezTo>
                    <a:pt x="2891" y="1767"/>
                    <a:pt x="2516" y="2410"/>
                    <a:pt x="2142" y="2998"/>
                  </a:cubicBezTo>
                  <a:cubicBezTo>
                    <a:pt x="1820" y="3587"/>
                    <a:pt x="1499" y="4176"/>
                    <a:pt x="1125" y="4658"/>
                  </a:cubicBezTo>
                  <a:cubicBezTo>
                    <a:pt x="803" y="5193"/>
                    <a:pt x="375" y="5622"/>
                    <a:pt x="0" y="5836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33"/>
            <p:cNvSpPr/>
            <p:nvPr/>
          </p:nvSpPr>
          <p:spPr>
            <a:xfrm>
              <a:off x="2439366" y="2323964"/>
              <a:ext cx="150851" cy="163156"/>
            </a:xfrm>
            <a:custGeom>
              <a:avLst/>
              <a:gdLst/>
              <a:ahLst/>
              <a:cxnLst/>
              <a:rect l="l" t="t" r="r" b="b"/>
              <a:pathLst>
                <a:path w="5247" h="5675" fill="none" extrusionOk="0">
                  <a:moveTo>
                    <a:pt x="0" y="5674"/>
                  </a:moveTo>
                  <a:cubicBezTo>
                    <a:pt x="803" y="5246"/>
                    <a:pt x="1285" y="4657"/>
                    <a:pt x="1713" y="4068"/>
                  </a:cubicBezTo>
                  <a:cubicBezTo>
                    <a:pt x="2141" y="3426"/>
                    <a:pt x="2463" y="2837"/>
                    <a:pt x="2784" y="2248"/>
                  </a:cubicBezTo>
                  <a:cubicBezTo>
                    <a:pt x="3480" y="1124"/>
                    <a:pt x="4229" y="54"/>
                    <a:pt x="5246" y="0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33"/>
            <p:cNvSpPr/>
            <p:nvPr/>
          </p:nvSpPr>
          <p:spPr>
            <a:xfrm>
              <a:off x="2430138" y="2436175"/>
              <a:ext cx="43096" cy="43297"/>
            </a:xfrm>
            <a:custGeom>
              <a:avLst/>
              <a:gdLst/>
              <a:ahLst/>
              <a:cxnLst/>
              <a:rect l="l" t="t" r="r" b="b"/>
              <a:pathLst>
                <a:path w="1499" h="1506" extrusionOk="0">
                  <a:moveTo>
                    <a:pt x="408" y="0"/>
                  </a:moveTo>
                  <a:cubicBezTo>
                    <a:pt x="313" y="0"/>
                    <a:pt x="227" y="46"/>
                    <a:pt x="161" y="112"/>
                  </a:cubicBezTo>
                  <a:cubicBezTo>
                    <a:pt x="0" y="219"/>
                    <a:pt x="0" y="380"/>
                    <a:pt x="54" y="487"/>
                  </a:cubicBezTo>
                  <a:lnTo>
                    <a:pt x="696" y="1450"/>
                  </a:lnTo>
                  <a:cubicBezTo>
                    <a:pt x="734" y="1488"/>
                    <a:pt x="792" y="1506"/>
                    <a:pt x="858" y="1506"/>
                  </a:cubicBezTo>
                  <a:cubicBezTo>
                    <a:pt x="979" y="1506"/>
                    <a:pt x="1128" y="1447"/>
                    <a:pt x="1231" y="1343"/>
                  </a:cubicBezTo>
                  <a:cubicBezTo>
                    <a:pt x="1445" y="1183"/>
                    <a:pt x="1499" y="915"/>
                    <a:pt x="1392" y="808"/>
                  </a:cubicBezTo>
                  <a:lnTo>
                    <a:pt x="589" y="58"/>
                  </a:lnTo>
                  <a:cubicBezTo>
                    <a:pt x="528" y="17"/>
                    <a:pt x="466" y="0"/>
                    <a:pt x="408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33"/>
            <p:cNvSpPr/>
            <p:nvPr/>
          </p:nvSpPr>
          <p:spPr>
            <a:xfrm>
              <a:off x="2453224" y="2406649"/>
              <a:ext cx="46172" cy="39474"/>
            </a:xfrm>
            <a:custGeom>
              <a:avLst/>
              <a:gdLst/>
              <a:ahLst/>
              <a:cxnLst/>
              <a:rect l="l" t="t" r="r" b="b"/>
              <a:pathLst>
                <a:path w="1606" h="1373" extrusionOk="0">
                  <a:moveTo>
                    <a:pt x="470" y="1"/>
                  </a:moveTo>
                  <a:cubicBezTo>
                    <a:pt x="356" y="1"/>
                    <a:pt x="195" y="97"/>
                    <a:pt x="107" y="229"/>
                  </a:cubicBezTo>
                  <a:cubicBezTo>
                    <a:pt x="0" y="389"/>
                    <a:pt x="0" y="550"/>
                    <a:pt x="107" y="657"/>
                  </a:cubicBezTo>
                  <a:lnTo>
                    <a:pt x="1017" y="1353"/>
                  </a:lnTo>
                  <a:cubicBezTo>
                    <a:pt x="1042" y="1366"/>
                    <a:pt x="1074" y="1372"/>
                    <a:pt x="1109" y="1372"/>
                  </a:cubicBezTo>
                  <a:cubicBezTo>
                    <a:pt x="1222" y="1372"/>
                    <a:pt x="1376" y="1302"/>
                    <a:pt x="1499" y="1139"/>
                  </a:cubicBezTo>
                  <a:cubicBezTo>
                    <a:pt x="1606" y="925"/>
                    <a:pt x="1606" y="711"/>
                    <a:pt x="1499" y="657"/>
                  </a:cubicBezTo>
                  <a:lnTo>
                    <a:pt x="535" y="15"/>
                  </a:lnTo>
                  <a:cubicBezTo>
                    <a:pt x="516" y="5"/>
                    <a:pt x="494" y="1"/>
                    <a:pt x="470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33"/>
            <p:cNvSpPr/>
            <p:nvPr/>
          </p:nvSpPr>
          <p:spPr>
            <a:xfrm>
              <a:off x="2471681" y="2367779"/>
              <a:ext cx="50801" cy="47294"/>
            </a:xfrm>
            <a:custGeom>
              <a:avLst/>
              <a:gdLst/>
              <a:ahLst/>
              <a:cxnLst/>
              <a:rect l="l" t="t" r="r" b="b"/>
              <a:pathLst>
                <a:path w="1767" h="1645" extrusionOk="0">
                  <a:moveTo>
                    <a:pt x="624" y="0"/>
                  </a:moveTo>
                  <a:cubicBezTo>
                    <a:pt x="496" y="0"/>
                    <a:pt x="293" y="184"/>
                    <a:pt x="161" y="403"/>
                  </a:cubicBezTo>
                  <a:cubicBezTo>
                    <a:pt x="0" y="671"/>
                    <a:pt x="0" y="939"/>
                    <a:pt x="107" y="1046"/>
                  </a:cubicBezTo>
                  <a:lnTo>
                    <a:pt x="1071" y="1634"/>
                  </a:lnTo>
                  <a:cubicBezTo>
                    <a:pt x="1085" y="1641"/>
                    <a:pt x="1101" y="1645"/>
                    <a:pt x="1120" y="1645"/>
                  </a:cubicBezTo>
                  <a:cubicBezTo>
                    <a:pt x="1245" y="1645"/>
                    <a:pt x="1466" y="1493"/>
                    <a:pt x="1606" y="1260"/>
                  </a:cubicBezTo>
                  <a:cubicBezTo>
                    <a:pt x="1767" y="939"/>
                    <a:pt x="1767" y="671"/>
                    <a:pt x="1660" y="617"/>
                  </a:cubicBezTo>
                  <a:lnTo>
                    <a:pt x="696" y="28"/>
                  </a:lnTo>
                  <a:cubicBezTo>
                    <a:pt x="677" y="9"/>
                    <a:pt x="652" y="0"/>
                    <a:pt x="624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33"/>
            <p:cNvSpPr/>
            <p:nvPr/>
          </p:nvSpPr>
          <p:spPr>
            <a:xfrm>
              <a:off x="2494767" y="2336585"/>
              <a:ext cx="46201" cy="39416"/>
            </a:xfrm>
            <a:custGeom>
              <a:avLst/>
              <a:gdLst/>
              <a:ahLst/>
              <a:cxnLst/>
              <a:rect l="l" t="t" r="r" b="b"/>
              <a:pathLst>
                <a:path w="1607" h="1371" extrusionOk="0">
                  <a:moveTo>
                    <a:pt x="483" y="1"/>
                  </a:moveTo>
                  <a:cubicBezTo>
                    <a:pt x="371" y="1"/>
                    <a:pt x="225" y="100"/>
                    <a:pt x="107" y="257"/>
                  </a:cubicBezTo>
                  <a:cubicBezTo>
                    <a:pt x="0" y="418"/>
                    <a:pt x="0" y="632"/>
                    <a:pt x="107" y="739"/>
                  </a:cubicBezTo>
                  <a:lnTo>
                    <a:pt x="1071" y="1328"/>
                  </a:lnTo>
                  <a:cubicBezTo>
                    <a:pt x="1101" y="1358"/>
                    <a:pt x="1139" y="1371"/>
                    <a:pt x="1181" y="1371"/>
                  </a:cubicBezTo>
                  <a:cubicBezTo>
                    <a:pt x="1289" y="1371"/>
                    <a:pt x="1422" y="1283"/>
                    <a:pt x="1499" y="1167"/>
                  </a:cubicBezTo>
                  <a:cubicBezTo>
                    <a:pt x="1606" y="1006"/>
                    <a:pt x="1606" y="792"/>
                    <a:pt x="1499" y="739"/>
                  </a:cubicBezTo>
                  <a:lnTo>
                    <a:pt x="589" y="43"/>
                  </a:lnTo>
                  <a:cubicBezTo>
                    <a:pt x="561" y="14"/>
                    <a:pt x="524" y="1"/>
                    <a:pt x="483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33"/>
            <p:cNvSpPr/>
            <p:nvPr/>
          </p:nvSpPr>
          <p:spPr>
            <a:xfrm>
              <a:off x="2517854" y="2300906"/>
              <a:ext cx="49278" cy="47754"/>
            </a:xfrm>
            <a:custGeom>
              <a:avLst/>
              <a:gdLst/>
              <a:ahLst/>
              <a:cxnLst/>
              <a:rect l="l" t="t" r="r" b="b"/>
              <a:pathLst>
                <a:path w="1714" h="1661" extrusionOk="0">
                  <a:moveTo>
                    <a:pt x="896" y="1"/>
                  </a:moveTo>
                  <a:cubicBezTo>
                    <a:pt x="766" y="1"/>
                    <a:pt x="558" y="84"/>
                    <a:pt x="375" y="267"/>
                  </a:cubicBezTo>
                  <a:cubicBezTo>
                    <a:pt x="107" y="481"/>
                    <a:pt x="0" y="802"/>
                    <a:pt x="107" y="909"/>
                  </a:cubicBezTo>
                  <a:lnTo>
                    <a:pt x="964" y="1605"/>
                  </a:lnTo>
                  <a:cubicBezTo>
                    <a:pt x="1002" y="1643"/>
                    <a:pt x="1053" y="1661"/>
                    <a:pt x="1111" y="1661"/>
                  </a:cubicBezTo>
                  <a:cubicBezTo>
                    <a:pt x="1216" y="1661"/>
                    <a:pt x="1342" y="1602"/>
                    <a:pt x="1446" y="1498"/>
                  </a:cubicBezTo>
                  <a:cubicBezTo>
                    <a:pt x="1660" y="1337"/>
                    <a:pt x="1713" y="1123"/>
                    <a:pt x="1660" y="1016"/>
                  </a:cubicBezTo>
                  <a:lnTo>
                    <a:pt x="1017" y="53"/>
                  </a:lnTo>
                  <a:cubicBezTo>
                    <a:pt x="1000" y="19"/>
                    <a:pt x="957" y="1"/>
                    <a:pt x="896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33"/>
            <p:cNvSpPr/>
            <p:nvPr/>
          </p:nvSpPr>
          <p:spPr>
            <a:xfrm>
              <a:off x="2560950" y="2282707"/>
              <a:ext cx="30791" cy="47438"/>
            </a:xfrm>
            <a:custGeom>
              <a:avLst/>
              <a:gdLst/>
              <a:ahLst/>
              <a:cxnLst/>
              <a:rect l="l" t="t" r="r" b="b"/>
              <a:pathLst>
                <a:path w="1071" h="1650" extrusionOk="0">
                  <a:moveTo>
                    <a:pt x="670" y="0"/>
                  </a:moveTo>
                  <a:cubicBezTo>
                    <a:pt x="599" y="0"/>
                    <a:pt x="518" y="13"/>
                    <a:pt x="428" y="43"/>
                  </a:cubicBezTo>
                  <a:cubicBezTo>
                    <a:pt x="161" y="97"/>
                    <a:pt x="0" y="311"/>
                    <a:pt x="54" y="418"/>
                  </a:cubicBezTo>
                  <a:lnTo>
                    <a:pt x="482" y="1489"/>
                  </a:lnTo>
                  <a:cubicBezTo>
                    <a:pt x="536" y="1596"/>
                    <a:pt x="696" y="1649"/>
                    <a:pt x="857" y="1649"/>
                  </a:cubicBezTo>
                  <a:cubicBezTo>
                    <a:pt x="964" y="1596"/>
                    <a:pt x="1071" y="1489"/>
                    <a:pt x="1071" y="1328"/>
                  </a:cubicBezTo>
                  <a:lnTo>
                    <a:pt x="964" y="204"/>
                  </a:lnTo>
                  <a:cubicBezTo>
                    <a:pt x="964" y="88"/>
                    <a:pt x="853" y="0"/>
                    <a:pt x="670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33"/>
            <p:cNvSpPr/>
            <p:nvPr/>
          </p:nvSpPr>
          <p:spPr>
            <a:xfrm>
              <a:off x="2554798" y="2614827"/>
              <a:ext cx="75440" cy="235491"/>
            </a:xfrm>
            <a:custGeom>
              <a:avLst/>
              <a:gdLst/>
              <a:ahLst/>
              <a:cxnLst/>
              <a:rect l="l" t="t" r="r" b="b"/>
              <a:pathLst>
                <a:path w="2624" h="8191" extrusionOk="0">
                  <a:moveTo>
                    <a:pt x="1392" y="0"/>
                  </a:moveTo>
                  <a:lnTo>
                    <a:pt x="0" y="322"/>
                  </a:lnTo>
                  <a:cubicBezTo>
                    <a:pt x="161" y="803"/>
                    <a:pt x="107" y="1446"/>
                    <a:pt x="268" y="2302"/>
                  </a:cubicBezTo>
                  <a:cubicBezTo>
                    <a:pt x="321" y="2409"/>
                    <a:pt x="321" y="2516"/>
                    <a:pt x="375" y="2624"/>
                  </a:cubicBezTo>
                  <a:lnTo>
                    <a:pt x="482" y="2838"/>
                  </a:lnTo>
                  <a:lnTo>
                    <a:pt x="642" y="3319"/>
                  </a:lnTo>
                  <a:cubicBezTo>
                    <a:pt x="750" y="3587"/>
                    <a:pt x="857" y="3908"/>
                    <a:pt x="910" y="4229"/>
                  </a:cubicBezTo>
                  <a:cubicBezTo>
                    <a:pt x="1285" y="5407"/>
                    <a:pt x="1338" y="6585"/>
                    <a:pt x="750" y="7334"/>
                  </a:cubicBezTo>
                  <a:lnTo>
                    <a:pt x="1874" y="8191"/>
                  </a:lnTo>
                  <a:cubicBezTo>
                    <a:pt x="2355" y="7548"/>
                    <a:pt x="2623" y="6745"/>
                    <a:pt x="2623" y="5996"/>
                  </a:cubicBezTo>
                  <a:cubicBezTo>
                    <a:pt x="2623" y="5193"/>
                    <a:pt x="2516" y="4497"/>
                    <a:pt x="2302" y="3801"/>
                  </a:cubicBezTo>
                  <a:cubicBezTo>
                    <a:pt x="2195" y="3480"/>
                    <a:pt x="2088" y="3159"/>
                    <a:pt x="1981" y="2838"/>
                  </a:cubicBezTo>
                  <a:cubicBezTo>
                    <a:pt x="1874" y="2516"/>
                    <a:pt x="1713" y="2142"/>
                    <a:pt x="1660" y="1928"/>
                  </a:cubicBezTo>
                  <a:cubicBezTo>
                    <a:pt x="1552" y="1446"/>
                    <a:pt x="1552" y="750"/>
                    <a:pt x="1392" y="0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33"/>
            <p:cNvSpPr/>
            <p:nvPr/>
          </p:nvSpPr>
          <p:spPr>
            <a:xfrm>
              <a:off x="2554798" y="2624056"/>
              <a:ext cx="38496" cy="201653"/>
            </a:xfrm>
            <a:custGeom>
              <a:avLst/>
              <a:gdLst/>
              <a:ahLst/>
              <a:cxnLst/>
              <a:rect l="l" t="t" r="r" b="b"/>
              <a:pathLst>
                <a:path w="1339" h="7014" fill="none" extrusionOk="0">
                  <a:moveTo>
                    <a:pt x="0" y="1"/>
                  </a:moveTo>
                  <a:cubicBezTo>
                    <a:pt x="161" y="482"/>
                    <a:pt x="107" y="1125"/>
                    <a:pt x="268" y="1981"/>
                  </a:cubicBezTo>
                  <a:cubicBezTo>
                    <a:pt x="321" y="2088"/>
                    <a:pt x="321" y="2195"/>
                    <a:pt x="375" y="2303"/>
                  </a:cubicBezTo>
                  <a:lnTo>
                    <a:pt x="482" y="2517"/>
                  </a:lnTo>
                  <a:lnTo>
                    <a:pt x="642" y="2998"/>
                  </a:lnTo>
                  <a:cubicBezTo>
                    <a:pt x="750" y="3266"/>
                    <a:pt x="857" y="3587"/>
                    <a:pt x="910" y="3908"/>
                  </a:cubicBezTo>
                  <a:cubicBezTo>
                    <a:pt x="1285" y="5086"/>
                    <a:pt x="1338" y="6264"/>
                    <a:pt x="750" y="7013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33"/>
            <p:cNvSpPr/>
            <p:nvPr/>
          </p:nvSpPr>
          <p:spPr>
            <a:xfrm>
              <a:off x="2594789" y="2614827"/>
              <a:ext cx="35449" cy="235491"/>
            </a:xfrm>
            <a:custGeom>
              <a:avLst/>
              <a:gdLst/>
              <a:ahLst/>
              <a:cxnLst/>
              <a:rect l="l" t="t" r="r" b="b"/>
              <a:pathLst>
                <a:path w="1233" h="8191" fill="none" extrusionOk="0">
                  <a:moveTo>
                    <a:pt x="483" y="8191"/>
                  </a:moveTo>
                  <a:cubicBezTo>
                    <a:pt x="964" y="7548"/>
                    <a:pt x="1232" y="6745"/>
                    <a:pt x="1232" y="5996"/>
                  </a:cubicBezTo>
                  <a:cubicBezTo>
                    <a:pt x="1232" y="5193"/>
                    <a:pt x="1125" y="4497"/>
                    <a:pt x="911" y="3801"/>
                  </a:cubicBezTo>
                  <a:cubicBezTo>
                    <a:pt x="804" y="3480"/>
                    <a:pt x="697" y="3159"/>
                    <a:pt x="590" y="2838"/>
                  </a:cubicBezTo>
                  <a:cubicBezTo>
                    <a:pt x="483" y="2516"/>
                    <a:pt x="322" y="2142"/>
                    <a:pt x="269" y="1928"/>
                  </a:cubicBezTo>
                  <a:cubicBezTo>
                    <a:pt x="161" y="1446"/>
                    <a:pt x="161" y="750"/>
                    <a:pt x="1" y="0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33"/>
            <p:cNvSpPr/>
            <p:nvPr/>
          </p:nvSpPr>
          <p:spPr>
            <a:xfrm>
              <a:off x="2580960" y="2805268"/>
              <a:ext cx="49278" cy="33724"/>
            </a:xfrm>
            <a:custGeom>
              <a:avLst/>
              <a:gdLst/>
              <a:ahLst/>
              <a:cxnLst/>
              <a:rect l="l" t="t" r="r" b="b"/>
              <a:pathLst>
                <a:path w="1714" h="1173" extrusionOk="0">
                  <a:moveTo>
                    <a:pt x="314" y="0"/>
                  </a:moveTo>
                  <a:cubicBezTo>
                    <a:pt x="214" y="0"/>
                    <a:pt x="98" y="96"/>
                    <a:pt x="54" y="228"/>
                  </a:cubicBezTo>
                  <a:cubicBezTo>
                    <a:pt x="0" y="336"/>
                    <a:pt x="0" y="496"/>
                    <a:pt x="161" y="603"/>
                  </a:cubicBezTo>
                  <a:lnTo>
                    <a:pt x="1124" y="1138"/>
                  </a:lnTo>
                  <a:cubicBezTo>
                    <a:pt x="1148" y="1162"/>
                    <a:pt x="1176" y="1173"/>
                    <a:pt x="1208" y="1173"/>
                  </a:cubicBezTo>
                  <a:cubicBezTo>
                    <a:pt x="1323" y="1173"/>
                    <a:pt x="1481" y="1038"/>
                    <a:pt x="1606" y="871"/>
                  </a:cubicBezTo>
                  <a:cubicBezTo>
                    <a:pt x="1713" y="603"/>
                    <a:pt x="1606" y="336"/>
                    <a:pt x="1499" y="336"/>
                  </a:cubicBezTo>
                  <a:lnTo>
                    <a:pt x="375" y="14"/>
                  </a:lnTo>
                  <a:cubicBezTo>
                    <a:pt x="356" y="5"/>
                    <a:pt x="335" y="0"/>
                    <a:pt x="314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33"/>
            <p:cNvSpPr/>
            <p:nvPr/>
          </p:nvSpPr>
          <p:spPr>
            <a:xfrm>
              <a:off x="2587113" y="2768726"/>
              <a:ext cx="47725" cy="26191"/>
            </a:xfrm>
            <a:custGeom>
              <a:avLst/>
              <a:gdLst/>
              <a:ahLst/>
              <a:cxnLst/>
              <a:rect l="l" t="t" r="r" b="b"/>
              <a:pathLst>
                <a:path w="1660" h="911" extrusionOk="0">
                  <a:moveTo>
                    <a:pt x="1392" y="1"/>
                  </a:moveTo>
                  <a:lnTo>
                    <a:pt x="268" y="108"/>
                  </a:lnTo>
                  <a:cubicBezTo>
                    <a:pt x="107" y="108"/>
                    <a:pt x="0" y="268"/>
                    <a:pt x="0" y="429"/>
                  </a:cubicBezTo>
                  <a:cubicBezTo>
                    <a:pt x="0" y="643"/>
                    <a:pt x="107" y="750"/>
                    <a:pt x="268" y="804"/>
                  </a:cubicBezTo>
                  <a:lnTo>
                    <a:pt x="1392" y="911"/>
                  </a:lnTo>
                  <a:cubicBezTo>
                    <a:pt x="1553" y="911"/>
                    <a:pt x="1660" y="696"/>
                    <a:pt x="1660" y="429"/>
                  </a:cubicBezTo>
                  <a:cubicBezTo>
                    <a:pt x="1660" y="215"/>
                    <a:pt x="1553" y="1"/>
                    <a:pt x="1392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33"/>
            <p:cNvSpPr/>
            <p:nvPr/>
          </p:nvSpPr>
          <p:spPr>
            <a:xfrm>
              <a:off x="2580960" y="2721030"/>
              <a:ext cx="50801" cy="40020"/>
            </a:xfrm>
            <a:custGeom>
              <a:avLst/>
              <a:gdLst/>
              <a:ahLst/>
              <a:cxnLst/>
              <a:rect l="l" t="t" r="r" b="b"/>
              <a:pathLst>
                <a:path w="1767" h="1392" extrusionOk="0">
                  <a:moveTo>
                    <a:pt x="1285" y="0"/>
                  </a:moveTo>
                  <a:lnTo>
                    <a:pt x="214" y="321"/>
                  </a:lnTo>
                  <a:cubicBezTo>
                    <a:pt x="54" y="375"/>
                    <a:pt x="0" y="642"/>
                    <a:pt x="54" y="910"/>
                  </a:cubicBezTo>
                  <a:cubicBezTo>
                    <a:pt x="161" y="1231"/>
                    <a:pt x="268" y="1392"/>
                    <a:pt x="428" y="1392"/>
                  </a:cubicBezTo>
                  <a:lnTo>
                    <a:pt x="1553" y="1231"/>
                  </a:lnTo>
                  <a:cubicBezTo>
                    <a:pt x="1713" y="1178"/>
                    <a:pt x="1767" y="910"/>
                    <a:pt x="1713" y="535"/>
                  </a:cubicBezTo>
                  <a:cubicBezTo>
                    <a:pt x="1606" y="214"/>
                    <a:pt x="1392" y="0"/>
                    <a:pt x="1285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33"/>
            <p:cNvSpPr/>
            <p:nvPr/>
          </p:nvSpPr>
          <p:spPr>
            <a:xfrm>
              <a:off x="2570179" y="2688312"/>
              <a:ext cx="49278" cy="31596"/>
            </a:xfrm>
            <a:custGeom>
              <a:avLst/>
              <a:gdLst/>
              <a:ahLst/>
              <a:cxnLst/>
              <a:rect l="l" t="t" r="r" b="b"/>
              <a:pathLst>
                <a:path w="1714" h="1099" extrusionOk="0">
                  <a:moveTo>
                    <a:pt x="1314" y="0"/>
                  </a:moveTo>
                  <a:cubicBezTo>
                    <a:pt x="1287" y="0"/>
                    <a:pt x="1259" y="5"/>
                    <a:pt x="1232" y="14"/>
                  </a:cubicBezTo>
                  <a:lnTo>
                    <a:pt x="215" y="389"/>
                  </a:lnTo>
                  <a:cubicBezTo>
                    <a:pt x="54" y="442"/>
                    <a:pt x="0" y="656"/>
                    <a:pt x="54" y="817"/>
                  </a:cubicBezTo>
                  <a:cubicBezTo>
                    <a:pt x="143" y="994"/>
                    <a:pt x="268" y="1098"/>
                    <a:pt x="369" y="1098"/>
                  </a:cubicBezTo>
                  <a:cubicBezTo>
                    <a:pt x="390" y="1098"/>
                    <a:pt x="410" y="1094"/>
                    <a:pt x="429" y="1085"/>
                  </a:cubicBezTo>
                  <a:lnTo>
                    <a:pt x="1499" y="763"/>
                  </a:lnTo>
                  <a:cubicBezTo>
                    <a:pt x="1660" y="710"/>
                    <a:pt x="1713" y="496"/>
                    <a:pt x="1660" y="282"/>
                  </a:cubicBezTo>
                  <a:cubicBezTo>
                    <a:pt x="1571" y="104"/>
                    <a:pt x="1446" y="0"/>
                    <a:pt x="1314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33"/>
            <p:cNvSpPr/>
            <p:nvPr/>
          </p:nvSpPr>
          <p:spPr>
            <a:xfrm>
              <a:off x="2557874" y="2650219"/>
              <a:ext cx="49278" cy="37145"/>
            </a:xfrm>
            <a:custGeom>
              <a:avLst/>
              <a:gdLst/>
              <a:ahLst/>
              <a:cxnLst/>
              <a:rect l="l" t="t" r="r" b="b"/>
              <a:pathLst>
                <a:path w="1714" h="1292" extrusionOk="0">
                  <a:moveTo>
                    <a:pt x="1338" y="1"/>
                  </a:moveTo>
                  <a:lnTo>
                    <a:pt x="268" y="108"/>
                  </a:lnTo>
                  <a:cubicBezTo>
                    <a:pt x="107" y="108"/>
                    <a:pt x="0" y="322"/>
                    <a:pt x="54" y="697"/>
                  </a:cubicBezTo>
                  <a:cubicBezTo>
                    <a:pt x="103" y="994"/>
                    <a:pt x="290" y="1291"/>
                    <a:pt x="403" y="1291"/>
                  </a:cubicBezTo>
                  <a:cubicBezTo>
                    <a:pt x="412" y="1291"/>
                    <a:pt x="420" y="1289"/>
                    <a:pt x="428" y="1285"/>
                  </a:cubicBezTo>
                  <a:lnTo>
                    <a:pt x="1499" y="911"/>
                  </a:lnTo>
                  <a:cubicBezTo>
                    <a:pt x="1660" y="857"/>
                    <a:pt x="1713" y="697"/>
                    <a:pt x="1660" y="429"/>
                  </a:cubicBezTo>
                  <a:cubicBezTo>
                    <a:pt x="1660" y="215"/>
                    <a:pt x="1499" y="1"/>
                    <a:pt x="1338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33"/>
            <p:cNvSpPr/>
            <p:nvPr/>
          </p:nvSpPr>
          <p:spPr>
            <a:xfrm>
              <a:off x="2553245" y="2611521"/>
              <a:ext cx="49278" cy="27945"/>
            </a:xfrm>
            <a:custGeom>
              <a:avLst/>
              <a:gdLst/>
              <a:ahLst/>
              <a:cxnLst/>
              <a:rect l="l" t="t" r="r" b="b"/>
              <a:pathLst>
                <a:path w="1714" h="972" extrusionOk="0">
                  <a:moveTo>
                    <a:pt x="1390" y="0"/>
                  </a:moveTo>
                  <a:cubicBezTo>
                    <a:pt x="1373" y="0"/>
                    <a:pt x="1356" y="3"/>
                    <a:pt x="1339" y="8"/>
                  </a:cubicBezTo>
                  <a:lnTo>
                    <a:pt x="268" y="276"/>
                  </a:lnTo>
                  <a:cubicBezTo>
                    <a:pt x="108" y="330"/>
                    <a:pt x="1" y="490"/>
                    <a:pt x="54" y="651"/>
                  </a:cubicBezTo>
                  <a:cubicBezTo>
                    <a:pt x="108" y="865"/>
                    <a:pt x="215" y="972"/>
                    <a:pt x="375" y="972"/>
                  </a:cubicBezTo>
                  <a:lnTo>
                    <a:pt x="1499" y="865"/>
                  </a:lnTo>
                  <a:cubicBezTo>
                    <a:pt x="1606" y="865"/>
                    <a:pt x="1714" y="651"/>
                    <a:pt x="1714" y="383"/>
                  </a:cubicBezTo>
                  <a:cubicBezTo>
                    <a:pt x="1666" y="192"/>
                    <a:pt x="1532" y="0"/>
                    <a:pt x="1390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33"/>
            <p:cNvSpPr/>
            <p:nvPr/>
          </p:nvSpPr>
          <p:spPr>
            <a:xfrm>
              <a:off x="2630209" y="1785304"/>
              <a:ext cx="83116" cy="120060"/>
            </a:xfrm>
            <a:custGeom>
              <a:avLst/>
              <a:gdLst/>
              <a:ahLst/>
              <a:cxnLst/>
              <a:rect l="l" t="t" r="r" b="b"/>
              <a:pathLst>
                <a:path w="2891" h="4176" extrusionOk="0">
                  <a:moveTo>
                    <a:pt x="482" y="0"/>
                  </a:moveTo>
                  <a:lnTo>
                    <a:pt x="0" y="857"/>
                  </a:lnTo>
                  <a:cubicBezTo>
                    <a:pt x="214" y="964"/>
                    <a:pt x="375" y="1178"/>
                    <a:pt x="589" y="1445"/>
                  </a:cubicBezTo>
                  <a:cubicBezTo>
                    <a:pt x="750" y="1713"/>
                    <a:pt x="910" y="1981"/>
                    <a:pt x="1071" y="2302"/>
                  </a:cubicBezTo>
                  <a:cubicBezTo>
                    <a:pt x="1231" y="2623"/>
                    <a:pt x="1392" y="2944"/>
                    <a:pt x="1553" y="3212"/>
                  </a:cubicBezTo>
                  <a:cubicBezTo>
                    <a:pt x="1767" y="3533"/>
                    <a:pt x="1927" y="3908"/>
                    <a:pt x="2409" y="4176"/>
                  </a:cubicBezTo>
                  <a:lnTo>
                    <a:pt x="2891" y="3319"/>
                  </a:lnTo>
                  <a:cubicBezTo>
                    <a:pt x="2784" y="3266"/>
                    <a:pt x="2570" y="2998"/>
                    <a:pt x="2409" y="2730"/>
                  </a:cubicBezTo>
                  <a:cubicBezTo>
                    <a:pt x="2248" y="2463"/>
                    <a:pt x="2088" y="2141"/>
                    <a:pt x="1927" y="1820"/>
                  </a:cubicBezTo>
                  <a:cubicBezTo>
                    <a:pt x="1767" y="1553"/>
                    <a:pt x="1606" y="1231"/>
                    <a:pt x="1392" y="910"/>
                  </a:cubicBezTo>
                  <a:cubicBezTo>
                    <a:pt x="1178" y="589"/>
                    <a:pt x="964" y="214"/>
                    <a:pt x="482" y="0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33"/>
            <p:cNvSpPr/>
            <p:nvPr/>
          </p:nvSpPr>
          <p:spPr>
            <a:xfrm>
              <a:off x="2644038" y="1785304"/>
              <a:ext cx="69288" cy="95450"/>
            </a:xfrm>
            <a:custGeom>
              <a:avLst/>
              <a:gdLst/>
              <a:ahLst/>
              <a:cxnLst/>
              <a:rect l="l" t="t" r="r" b="b"/>
              <a:pathLst>
                <a:path w="2410" h="3320" fill="none" extrusionOk="0">
                  <a:moveTo>
                    <a:pt x="2410" y="3319"/>
                  </a:moveTo>
                  <a:cubicBezTo>
                    <a:pt x="2303" y="3266"/>
                    <a:pt x="2089" y="2998"/>
                    <a:pt x="1928" y="2730"/>
                  </a:cubicBezTo>
                  <a:cubicBezTo>
                    <a:pt x="1767" y="2463"/>
                    <a:pt x="1607" y="2141"/>
                    <a:pt x="1446" y="1820"/>
                  </a:cubicBezTo>
                  <a:cubicBezTo>
                    <a:pt x="1286" y="1553"/>
                    <a:pt x="1125" y="1231"/>
                    <a:pt x="911" y="910"/>
                  </a:cubicBezTo>
                  <a:cubicBezTo>
                    <a:pt x="697" y="589"/>
                    <a:pt x="483" y="214"/>
                    <a:pt x="1" y="0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33"/>
            <p:cNvSpPr/>
            <p:nvPr/>
          </p:nvSpPr>
          <p:spPr>
            <a:xfrm>
              <a:off x="2630209" y="1809914"/>
              <a:ext cx="69288" cy="95450"/>
            </a:xfrm>
            <a:custGeom>
              <a:avLst/>
              <a:gdLst/>
              <a:ahLst/>
              <a:cxnLst/>
              <a:rect l="l" t="t" r="r" b="b"/>
              <a:pathLst>
                <a:path w="2410" h="3320" fill="none" extrusionOk="0">
                  <a:moveTo>
                    <a:pt x="0" y="1"/>
                  </a:moveTo>
                  <a:cubicBezTo>
                    <a:pt x="214" y="108"/>
                    <a:pt x="375" y="322"/>
                    <a:pt x="589" y="589"/>
                  </a:cubicBezTo>
                  <a:cubicBezTo>
                    <a:pt x="750" y="857"/>
                    <a:pt x="910" y="1125"/>
                    <a:pt x="1071" y="1446"/>
                  </a:cubicBezTo>
                  <a:cubicBezTo>
                    <a:pt x="1231" y="1767"/>
                    <a:pt x="1392" y="2088"/>
                    <a:pt x="1553" y="2356"/>
                  </a:cubicBezTo>
                  <a:cubicBezTo>
                    <a:pt x="1767" y="2677"/>
                    <a:pt x="1927" y="3052"/>
                    <a:pt x="2409" y="3320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33"/>
            <p:cNvSpPr/>
            <p:nvPr/>
          </p:nvSpPr>
          <p:spPr>
            <a:xfrm>
              <a:off x="2633285" y="1790680"/>
              <a:ext cx="27715" cy="28117"/>
            </a:xfrm>
            <a:custGeom>
              <a:avLst/>
              <a:gdLst/>
              <a:ahLst/>
              <a:cxnLst/>
              <a:rect l="l" t="t" r="r" b="b"/>
              <a:pathLst>
                <a:path w="964" h="978" extrusionOk="0">
                  <a:moveTo>
                    <a:pt x="676" y="1"/>
                  </a:moveTo>
                  <a:cubicBezTo>
                    <a:pt x="616" y="1"/>
                    <a:pt x="562" y="27"/>
                    <a:pt x="535" y="81"/>
                  </a:cubicBezTo>
                  <a:lnTo>
                    <a:pt x="54" y="670"/>
                  </a:lnTo>
                  <a:cubicBezTo>
                    <a:pt x="0" y="777"/>
                    <a:pt x="0" y="884"/>
                    <a:pt x="54" y="937"/>
                  </a:cubicBezTo>
                  <a:cubicBezTo>
                    <a:pt x="80" y="964"/>
                    <a:pt x="121" y="977"/>
                    <a:pt x="161" y="977"/>
                  </a:cubicBezTo>
                  <a:cubicBezTo>
                    <a:pt x="201" y="977"/>
                    <a:pt x="241" y="964"/>
                    <a:pt x="268" y="937"/>
                  </a:cubicBezTo>
                  <a:lnTo>
                    <a:pt x="857" y="402"/>
                  </a:lnTo>
                  <a:cubicBezTo>
                    <a:pt x="964" y="348"/>
                    <a:pt x="964" y="188"/>
                    <a:pt x="857" y="81"/>
                  </a:cubicBezTo>
                  <a:cubicBezTo>
                    <a:pt x="803" y="27"/>
                    <a:pt x="736" y="1"/>
                    <a:pt x="676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33"/>
            <p:cNvSpPr/>
            <p:nvPr/>
          </p:nvSpPr>
          <p:spPr>
            <a:xfrm>
              <a:off x="2642514" y="1809310"/>
              <a:ext cx="32344" cy="24322"/>
            </a:xfrm>
            <a:custGeom>
              <a:avLst/>
              <a:gdLst/>
              <a:ahLst/>
              <a:cxnLst/>
              <a:rect l="l" t="t" r="r" b="b"/>
              <a:pathLst>
                <a:path w="1125" h="846" extrusionOk="0">
                  <a:moveTo>
                    <a:pt x="836" y="1"/>
                  </a:moveTo>
                  <a:cubicBezTo>
                    <a:pt x="807" y="1"/>
                    <a:pt x="778" y="7"/>
                    <a:pt x="750" y="22"/>
                  </a:cubicBezTo>
                  <a:lnTo>
                    <a:pt x="107" y="503"/>
                  </a:lnTo>
                  <a:cubicBezTo>
                    <a:pt x="54" y="557"/>
                    <a:pt x="0" y="664"/>
                    <a:pt x="54" y="718"/>
                  </a:cubicBezTo>
                  <a:cubicBezTo>
                    <a:pt x="93" y="796"/>
                    <a:pt x="190" y="846"/>
                    <a:pt x="260" y="846"/>
                  </a:cubicBezTo>
                  <a:cubicBezTo>
                    <a:pt x="285" y="846"/>
                    <a:pt x="307" y="839"/>
                    <a:pt x="322" y="825"/>
                  </a:cubicBezTo>
                  <a:lnTo>
                    <a:pt x="1017" y="396"/>
                  </a:lnTo>
                  <a:cubicBezTo>
                    <a:pt x="1125" y="343"/>
                    <a:pt x="1125" y="236"/>
                    <a:pt x="1071" y="129"/>
                  </a:cubicBezTo>
                  <a:cubicBezTo>
                    <a:pt x="993" y="50"/>
                    <a:pt x="914" y="1"/>
                    <a:pt x="836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33"/>
            <p:cNvSpPr/>
            <p:nvPr/>
          </p:nvSpPr>
          <p:spPr>
            <a:xfrm>
              <a:off x="2651743" y="1826272"/>
              <a:ext cx="33896" cy="26766"/>
            </a:xfrm>
            <a:custGeom>
              <a:avLst/>
              <a:gdLst/>
              <a:ahLst/>
              <a:cxnLst/>
              <a:rect l="l" t="t" r="r" b="b"/>
              <a:pathLst>
                <a:path w="1179" h="931" extrusionOk="0">
                  <a:moveTo>
                    <a:pt x="884" y="0"/>
                  </a:moveTo>
                  <a:cubicBezTo>
                    <a:pt x="857" y="0"/>
                    <a:pt x="830" y="7"/>
                    <a:pt x="804" y="20"/>
                  </a:cubicBezTo>
                  <a:lnTo>
                    <a:pt x="108" y="395"/>
                  </a:lnTo>
                  <a:cubicBezTo>
                    <a:pt x="1" y="449"/>
                    <a:pt x="1" y="609"/>
                    <a:pt x="108" y="716"/>
                  </a:cubicBezTo>
                  <a:cubicBezTo>
                    <a:pt x="161" y="877"/>
                    <a:pt x="322" y="931"/>
                    <a:pt x="375" y="931"/>
                  </a:cubicBezTo>
                  <a:lnTo>
                    <a:pt x="1071" y="556"/>
                  </a:lnTo>
                  <a:cubicBezTo>
                    <a:pt x="1178" y="502"/>
                    <a:pt x="1178" y="342"/>
                    <a:pt x="1125" y="181"/>
                  </a:cubicBezTo>
                  <a:cubicBezTo>
                    <a:pt x="1044" y="61"/>
                    <a:pt x="964" y="0"/>
                    <a:pt x="884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33"/>
            <p:cNvSpPr/>
            <p:nvPr/>
          </p:nvSpPr>
          <p:spPr>
            <a:xfrm>
              <a:off x="2662524" y="1846254"/>
              <a:ext cx="32344" cy="22770"/>
            </a:xfrm>
            <a:custGeom>
              <a:avLst/>
              <a:gdLst/>
              <a:ahLst/>
              <a:cxnLst/>
              <a:rect l="l" t="t" r="r" b="b"/>
              <a:pathLst>
                <a:path w="1125" h="792" extrusionOk="0">
                  <a:moveTo>
                    <a:pt x="888" y="0"/>
                  </a:moveTo>
                  <a:cubicBezTo>
                    <a:pt x="861" y="0"/>
                    <a:pt x="832" y="7"/>
                    <a:pt x="803" y="21"/>
                  </a:cubicBezTo>
                  <a:lnTo>
                    <a:pt x="107" y="396"/>
                  </a:lnTo>
                  <a:cubicBezTo>
                    <a:pt x="54" y="450"/>
                    <a:pt x="0" y="557"/>
                    <a:pt x="54" y="664"/>
                  </a:cubicBezTo>
                  <a:cubicBezTo>
                    <a:pt x="93" y="742"/>
                    <a:pt x="161" y="792"/>
                    <a:pt x="236" y="792"/>
                  </a:cubicBezTo>
                  <a:cubicBezTo>
                    <a:pt x="264" y="792"/>
                    <a:pt x="293" y="785"/>
                    <a:pt x="321" y="771"/>
                  </a:cubicBezTo>
                  <a:lnTo>
                    <a:pt x="1017" y="396"/>
                  </a:lnTo>
                  <a:cubicBezTo>
                    <a:pt x="1124" y="343"/>
                    <a:pt x="1124" y="236"/>
                    <a:pt x="1071" y="128"/>
                  </a:cubicBezTo>
                  <a:cubicBezTo>
                    <a:pt x="1032" y="50"/>
                    <a:pt x="964" y="0"/>
                    <a:pt x="888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33"/>
            <p:cNvSpPr/>
            <p:nvPr/>
          </p:nvSpPr>
          <p:spPr>
            <a:xfrm>
              <a:off x="2671752" y="1863188"/>
              <a:ext cx="33896" cy="26536"/>
            </a:xfrm>
            <a:custGeom>
              <a:avLst/>
              <a:gdLst/>
              <a:ahLst/>
              <a:cxnLst/>
              <a:rect l="l" t="t" r="r" b="b"/>
              <a:pathLst>
                <a:path w="1179" h="923" extrusionOk="0">
                  <a:moveTo>
                    <a:pt x="888" y="0"/>
                  </a:moveTo>
                  <a:cubicBezTo>
                    <a:pt x="861" y="0"/>
                    <a:pt x="832" y="7"/>
                    <a:pt x="803" y="21"/>
                  </a:cubicBezTo>
                  <a:lnTo>
                    <a:pt x="108" y="396"/>
                  </a:lnTo>
                  <a:cubicBezTo>
                    <a:pt x="54" y="449"/>
                    <a:pt x="0" y="610"/>
                    <a:pt x="108" y="771"/>
                  </a:cubicBezTo>
                  <a:cubicBezTo>
                    <a:pt x="183" y="846"/>
                    <a:pt x="286" y="922"/>
                    <a:pt x="358" y="922"/>
                  </a:cubicBezTo>
                  <a:cubicBezTo>
                    <a:pt x="388" y="922"/>
                    <a:pt x="413" y="909"/>
                    <a:pt x="429" y="878"/>
                  </a:cubicBezTo>
                  <a:lnTo>
                    <a:pt x="1071" y="449"/>
                  </a:lnTo>
                  <a:cubicBezTo>
                    <a:pt x="1178" y="342"/>
                    <a:pt x="1178" y="235"/>
                    <a:pt x="1071" y="128"/>
                  </a:cubicBezTo>
                  <a:cubicBezTo>
                    <a:pt x="1032" y="50"/>
                    <a:pt x="964" y="0"/>
                    <a:pt x="888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33"/>
            <p:cNvSpPr/>
            <p:nvPr/>
          </p:nvSpPr>
          <p:spPr>
            <a:xfrm>
              <a:off x="2687134" y="1878022"/>
              <a:ext cx="27744" cy="29497"/>
            </a:xfrm>
            <a:custGeom>
              <a:avLst/>
              <a:gdLst/>
              <a:ahLst/>
              <a:cxnLst/>
              <a:rect l="l" t="t" r="r" b="b"/>
              <a:pathLst>
                <a:path w="965" h="1026" extrusionOk="0">
                  <a:moveTo>
                    <a:pt x="797" y="0"/>
                  </a:moveTo>
                  <a:cubicBezTo>
                    <a:pt x="750" y="0"/>
                    <a:pt x="697" y="14"/>
                    <a:pt x="643" y="41"/>
                  </a:cubicBezTo>
                  <a:lnTo>
                    <a:pt x="108" y="576"/>
                  </a:lnTo>
                  <a:cubicBezTo>
                    <a:pt x="1" y="683"/>
                    <a:pt x="1" y="790"/>
                    <a:pt x="161" y="897"/>
                  </a:cubicBezTo>
                  <a:cubicBezTo>
                    <a:pt x="220" y="985"/>
                    <a:pt x="312" y="1025"/>
                    <a:pt x="391" y="1025"/>
                  </a:cubicBezTo>
                  <a:cubicBezTo>
                    <a:pt x="456" y="1025"/>
                    <a:pt x="512" y="999"/>
                    <a:pt x="536" y="951"/>
                  </a:cubicBezTo>
                  <a:lnTo>
                    <a:pt x="857" y="255"/>
                  </a:lnTo>
                  <a:cubicBezTo>
                    <a:pt x="911" y="148"/>
                    <a:pt x="964" y="41"/>
                    <a:pt x="911" y="41"/>
                  </a:cubicBezTo>
                  <a:cubicBezTo>
                    <a:pt x="884" y="14"/>
                    <a:pt x="844" y="0"/>
                    <a:pt x="797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33"/>
            <p:cNvSpPr/>
            <p:nvPr/>
          </p:nvSpPr>
          <p:spPr>
            <a:xfrm>
              <a:off x="3138077" y="1870835"/>
              <a:ext cx="203176" cy="64400"/>
            </a:xfrm>
            <a:custGeom>
              <a:avLst/>
              <a:gdLst/>
              <a:ahLst/>
              <a:cxnLst/>
              <a:rect l="l" t="t" r="r" b="b"/>
              <a:pathLst>
                <a:path w="7067" h="2240" extrusionOk="0">
                  <a:moveTo>
                    <a:pt x="1353" y="1"/>
                  </a:moveTo>
                  <a:cubicBezTo>
                    <a:pt x="1259" y="1"/>
                    <a:pt x="1165" y="7"/>
                    <a:pt x="1071" y="23"/>
                  </a:cubicBezTo>
                  <a:cubicBezTo>
                    <a:pt x="696" y="23"/>
                    <a:pt x="268" y="183"/>
                    <a:pt x="0" y="505"/>
                  </a:cubicBezTo>
                  <a:lnTo>
                    <a:pt x="750" y="1147"/>
                  </a:lnTo>
                  <a:cubicBezTo>
                    <a:pt x="857" y="1094"/>
                    <a:pt x="964" y="1040"/>
                    <a:pt x="1178" y="986"/>
                  </a:cubicBezTo>
                  <a:cubicBezTo>
                    <a:pt x="1339" y="986"/>
                    <a:pt x="1606" y="986"/>
                    <a:pt x="1874" y="1040"/>
                  </a:cubicBezTo>
                  <a:cubicBezTo>
                    <a:pt x="2356" y="1147"/>
                    <a:pt x="2891" y="1308"/>
                    <a:pt x="3426" y="1522"/>
                  </a:cubicBezTo>
                  <a:cubicBezTo>
                    <a:pt x="3962" y="1682"/>
                    <a:pt x="4497" y="1896"/>
                    <a:pt x="5086" y="2057"/>
                  </a:cubicBezTo>
                  <a:cubicBezTo>
                    <a:pt x="5466" y="2126"/>
                    <a:pt x="5868" y="2240"/>
                    <a:pt x="6307" y="2240"/>
                  </a:cubicBezTo>
                  <a:cubicBezTo>
                    <a:pt x="6548" y="2240"/>
                    <a:pt x="6801" y="2206"/>
                    <a:pt x="7067" y="2111"/>
                  </a:cubicBezTo>
                  <a:lnTo>
                    <a:pt x="6745" y="1147"/>
                  </a:lnTo>
                  <a:cubicBezTo>
                    <a:pt x="6608" y="1206"/>
                    <a:pt x="6448" y="1229"/>
                    <a:pt x="6278" y="1229"/>
                  </a:cubicBezTo>
                  <a:cubicBezTo>
                    <a:pt x="5984" y="1229"/>
                    <a:pt x="5658" y="1161"/>
                    <a:pt x="5354" y="1094"/>
                  </a:cubicBezTo>
                  <a:cubicBezTo>
                    <a:pt x="4818" y="933"/>
                    <a:pt x="4283" y="719"/>
                    <a:pt x="3748" y="558"/>
                  </a:cubicBezTo>
                  <a:cubicBezTo>
                    <a:pt x="3212" y="398"/>
                    <a:pt x="2623" y="183"/>
                    <a:pt x="2035" y="76"/>
                  </a:cubicBezTo>
                  <a:cubicBezTo>
                    <a:pt x="1808" y="39"/>
                    <a:pt x="1580" y="1"/>
                    <a:pt x="1353" y="1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33"/>
            <p:cNvSpPr/>
            <p:nvPr/>
          </p:nvSpPr>
          <p:spPr>
            <a:xfrm>
              <a:off x="3159611" y="1899182"/>
              <a:ext cx="181642" cy="40049"/>
            </a:xfrm>
            <a:custGeom>
              <a:avLst/>
              <a:gdLst/>
              <a:ahLst/>
              <a:cxnLst/>
              <a:rect l="l" t="t" r="r" b="b"/>
              <a:pathLst>
                <a:path w="6318" h="1393" fill="none" extrusionOk="0">
                  <a:moveTo>
                    <a:pt x="1" y="161"/>
                  </a:moveTo>
                  <a:cubicBezTo>
                    <a:pt x="108" y="108"/>
                    <a:pt x="215" y="54"/>
                    <a:pt x="429" y="0"/>
                  </a:cubicBezTo>
                  <a:cubicBezTo>
                    <a:pt x="590" y="0"/>
                    <a:pt x="857" y="0"/>
                    <a:pt x="1125" y="54"/>
                  </a:cubicBezTo>
                  <a:cubicBezTo>
                    <a:pt x="1607" y="161"/>
                    <a:pt x="2142" y="322"/>
                    <a:pt x="2677" y="536"/>
                  </a:cubicBezTo>
                  <a:cubicBezTo>
                    <a:pt x="3213" y="696"/>
                    <a:pt x="3748" y="910"/>
                    <a:pt x="4337" y="1071"/>
                  </a:cubicBezTo>
                  <a:cubicBezTo>
                    <a:pt x="4926" y="1178"/>
                    <a:pt x="5568" y="1392"/>
                    <a:pt x="6318" y="1125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33"/>
            <p:cNvSpPr/>
            <p:nvPr/>
          </p:nvSpPr>
          <p:spPr>
            <a:xfrm>
              <a:off x="3138077" y="1869944"/>
              <a:ext cx="193948" cy="38496"/>
            </a:xfrm>
            <a:custGeom>
              <a:avLst/>
              <a:gdLst/>
              <a:ahLst/>
              <a:cxnLst/>
              <a:rect l="l" t="t" r="r" b="b"/>
              <a:pathLst>
                <a:path w="6746" h="1339" fill="none" extrusionOk="0">
                  <a:moveTo>
                    <a:pt x="6745" y="1178"/>
                  </a:moveTo>
                  <a:cubicBezTo>
                    <a:pt x="6371" y="1339"/>
                    <a:pt x="5835" y="1232"/>
                    <a:pt x="5354" y="1125"/>
                  </a:cubicBezTo>
                  <a:cubicBezTo>
                    <a:pt x="4818" y="964"/>
                    <a:pt x="4283" y="750"/>
                    <a:pt x="3748" y="589"/>
                  </a:cubicBezTo>
                  <a:cubicBezTo>
                    <a:pt x="3212" y="429"/>
                    <a:pt x="2623" y="214"/>
                    <a:pt x="2035" y="107"/>
                  </a:cubicBezTo>
                  <a:cubicBezTo>
                    <a:pt x="1713" y="54"/>
                    <a:pt x="1392" y="0"/>
                    <a:pt x="1071" y="54"/>
                  </a:cubicBezTo>
                  <a:cubicBezTo>
                    <a:pt x="696" y="54"/>
                    <a:pt x="268" y="214"/>
                    <a:pt x="0" y="536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33"/>
            <p:cNvSpPr/>
            <p:nvPr/>
          </p:nvSpPr>
          <p:spPr>
            <a:xfrm>
              <a:off x="3305834" y="1902259"/>
              <a:ext cx="23115" cy="33896"/>
            </a:xfrm>
            <a:custGeom>
              <a:avLst/>
              <a:gdLst/>
              <a:ahLst/>
              <a:cxnLst/>
              <a:rect l="l" t="t" r="r" b="b"/>
              <a:pathLst>
                <a:path w="804" h="1179" extrusionOk="0">
                  <a:moveTo>
                    <a:pt x="429" y="1"/>
                  </a:moveTo>
                  <a:cubicBezTo>
                    <a:pt x="268" y="1"/>
                    <a:pt x="161" y="54"/>
                    <a:pt x="161" y="161"/>
                  </a:cubicBezTo>
                  <a:lnTo>
                    <a:pt x="54" y="964"/>
                  </a:lnTo>
                  <a:cubicBezTo>
                    <a:pt x="0" y="1071"/>
                    <a:pt x="161" y="1178"/>
                    <a:pt x="375" y="1178"/>
                  </a:cubicBezTo>
                  <a:cubicBezTo>
                    <a:pt x="643" y="1178"/>
                    <a:pt x="803" y="1071"/>
                    <a:pt x="803" y="964"/>
                  </a:cubicBezTo>
                  <a:lnTo>
                    <a:pt x="696" y="215"/>
                  </a:lnTo>
                  <a:cubicBezTo>
                    <a:pt x="696" y="108"/>
                    <a:pt x="589" y="1"/>
                    <a:pt x="429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33"/>
            <p:cNvSpPr/>
            <p:nvPr/>
          </p:nvSpPr>
          <p:spPr>
            <a:xfrm>
              <a:off x="3270442" y="1896998"/>
              <a:ext cx="26191" cy="33609"/>
            </a:xfrm>
            <a:custGeom>
              <a:avLst/>
              <a:gdLst/>
              <a:ahLst/>
              <a:cxnLst/>
              <a:rect l="l" t="t" r="r" b="b"/>
              <a:pathLst>
                <a:path w="911" h="1169" extrusionOk="0">
                  <a:moveTo>
                    <a:pt x="504" y="1"/>
                  </a:moveTo>
                  <a:cubicBezTo>
                    <a:pt x="397" y="1"/>
                    <a:pt x="306" y="39"/>
                    <a:pt x="268" y="76"/>
                  </a:cubicBezTo>
                  <a:lnTo>
                    <a:pt x="54" y="879"/>
                  </a:lnTo>
                  <a:cubicBezTo>
                    <a:pt x="0" y="933"/>
                    <a:pt x="161" y="1094"/>
                    <a:pt x="321" y="1147"/>
                  </a:cubicBezTo>
                  <a:cubicBezTo>
                    <a:pt x="379" y="1161"/>
                    <a:pt x="432" y="1168"/>
                    <a:pt x="480" y="1168"/>
                  </a:cubicBezTo>
                  <a:cubicBezTo>
                    <a:pt x="610" y="1168"/>
                    <a:pt x="696" y="1118"/>
                    <a:pt x="696" y="1040"/>
                  </a:cubicBezTo>
                  <a:lnTo>
                    <a:pt x="910" y="291"/>
                  </a:lnTo>
                  <a:cubicBezTo>
                    <a:pt x="910" y="184"/>
                    <a:pt x="803" y="76"/>
                    <a:pt x="642" y="23"/>
                  </a:cubicBezTo>
                  <a:cubicBezTo>
                    <a:pt x="595" y="7"/>
                    <a:pt x="548" y="1"/>
                    <a:pt x="504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33"/>
            <p:cNvSpPr/>
            <p:nvPr/>
          </p:nvSpPr>
          <p:spPr>
            <a:xfrm>
              <a:off x="3233499" y="1885871"/>
              <a:ext cx="36972" cy="35017"/>
            </a:xfrm>
            <a:custGeom>
              <a:avLst/>
              <a:gdLst/>
              <a:ahLst/>
              <a:cxnLst/>
              <a:rect l="l" t="t" r="r" b="b"/>
              <a:pathLst>
                <a:path w="1286" h="1218" extrusionOk="0">
                  <a:moveTo>
                    <a:pt x="543" y="0"/>
                  </a:moveTo>
                  <a:cubicBezTo>
                    <a:pt x="413" y="0"/>
                    <a:pt x="322" y="26"/>
                    <a:pt x="322" y="89"/>
                  </a:cubicBezTo>
                  <a:lnTo>
                    <a:pt x="54" y="838"/>
                  </a:lnTo>
                  <a:cubicBezTo>
                    <a:pt x="0" y="892"/>
                    <a:pt x="214" y="1052"/>
                    <a:pt x="429" y="1159"/>
                  </a:cubicBezTo>
                  <a:cubicBezTo>
                    <a:pt x="531" y="1200"/>
                    <a:pt x="633" y="1218"/>
                    <a:pt x="720" y="1218"/>
                  </a:cubicBezTo>
                  <a:cubicBezTo>
                    <a:pt x="862" y="1218"/>
                    <a:pt x="964" y="1172"/>
                    <a:pt x="964" y="1106"/>
                  </a:cubicBezTo>
                  <a:lnTo>
                    <a:pt x="1232" y="356"/>
                  </a:lnTo>
                  <a:cubicBezTo>
                    <a:pt x="1285" y="303"/>
                    <a:pt x="1071" y="142"/>
                    <a:pt x="857" y="35"/>
                  </a:cubicBezTo>
                  <a:cubicBezTo>
                    <a:pt x="746" y="13"/>
                    <a:pt x="635" y="0"/>
                    <a:pt x="543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33"/>
            <p:cNvSpPr/>
            <p:nvPr/>
          </p:nvSpPr>
          <p:spPr>
            <a:xfrm>
              <a:off x="3207336" y="1875492"/>
              <a:ext cx="26191" cy="33551"/>
            </a:xfrm>
            <a:custGeom>
              <a:avLst/>
              <a:gdLst/>
              <a:ahLst/>
              <a:cxnLst/>
              <a:rect l="l" t="t" r="r" b="b"/>
              <a:pathLst>
                <a:path w="911" h="1167" extrusionOk="0">
                  <a:moveTo>
                    <a:pt x="462" y="0"/>
                  </a:moveTo>
                  <a:cubicBezTo>
                    <a:pt x="350" y="0"/>
                    <a:pt x="254" y="50"/>
                    <a:pt x="214" y="129"/>
                  </a:cubicBezTo>
                  <a:lnTo>
                    <a:pt x="0" y="878"/>
                  </a:lnTo>
                  <a:cubicBezTo>
                    <a:pt x="0" y="985"/>
                    <a:pt x="107" y="1092"/>
                    <a:pt x="268" y="1146"/>
                  </a:cubicBezTo>
                  <a:cubicBezTo>
                    <a:pt x="311" y="1160"/>
                    <a:pt x="354" y="1167"/>
                    <a:pt x="395" y="1167"/>
                  </a:cubicBezTo>
                  <a:cubicBezTo>
                    <a:pt x="507" y="1167"/>
                    <a:pt x="604" y="1117"/>
                    <a:pt x="643" y="1039"/>
                  </a:cubicBezTo>
                  <a:lnTo>
                    <a:pt x="857" y="289"/>
                  </a:lnTo>
                  <a:cubicBezTo>
                    <a:pt x="910" y="236"/>
                    <a:pt x="803" y="75"/>
                    <a:pt x="589" y="21"/>
                  </a:cubicBezTo>
                  <a:cubicBezTo>
                    <a:pt x="546" y="7"/>
                    <a:pt x="503" y="0"/>
                    <a:pt x="462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33"/>
            <p:cNvSpPr/>
            <p:nvPr/>
          </p:nvSpPr>
          <p:spPr>
            <a:xfrm>
              <a:off x="3173469" y="1867989"/>
              <a:ext cx="29267" cy="33350"/>
            </a:xfrm>
            <a:custGeom>
              <a:avLst/>
              <a:gdLst/>
              <a:ahLst/>
              <a:cxnLst/>
              <a:rect l="l" t="t" r="r" b="b"/>
              <a:pathLst>
                <a:path w="1018" h="1160" extrusionOk="0">
                  <a:moveTo>
                    <a:pt x="390" y="1"/>
                  </a:moveTo>
                  <a:cubicBezTo>
                    <a:pt x="179" y="1"/>
                    <a:pt x="1" y="88"/>
                    <a:pt x="1" y="175"/>
                  </a:cubicBezTo>
                  <a:lnTo>
                    <a:pt x="1" y="925"/>
                  </a:lnTo>
                  <a:cubicBezTo>
                    <a:pt x="54" y="1032"/>
                    <a:pt x="161" y="1139"/>
                    <a:pt x="375" y="1139"/>
                  </a:cubicBezTo>
                  <a:cubicBezTo>
                    <a:pt x="433" y="1153"/>
                    <a:pt x="490" y="1160"/>
                    <a:pt x="543" y="1160"/>
                  </a:cubicBezTo>
                  <a:cubicBezTo>
                    <a:pt x="689" y="1160"/>
                    <a:pt x="804" y="1110"/>
                    <a:pt x="804" y="1032"/>
                  </a:cubicBezTo>
                  <a:lnTo>
                    <a:pt x="1018" y="282"/>
                  </a:lnTo>
                  <a:cubicBezTo>
                    <a:pt x="1018" y="175"/>
                    <a:pt x="804" y="15"/>
                    <a:pt x="536" y="15"/>
                  </a:cubicBezTo>
                  <a:cubicBezTo>
                    <a:pt x="487" y="5"/>
                    <a:pt x="438" y="1"/>
                    <a:pt x="390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33"/>
            <p:cNvSpPr/>
            <p:nvPr/>
          </p:nvSpPr>
          <p:spPr>
            <a:xfrm>
              <a:off x="3135001" y="1872416"/>
              <a:ext cx="30791" cy="31424"/>
            </a:xfrm>
            <a:custGeom>
              <a:avLst/>
              <a:gdLst/>
              <a:ahLst/>
              <a:cxnLst/>
              <a:rect l="l" t="t" r="r" b="b"/>
              <a:pathLst>
                <a:path w="1071" h="1093" extrusionOk="0">
                  <a:moveTo>
                    <a:pt x="697" y="0"/>
                  </a:moveTo>
                  <a:cubicBezTo>
                    <a:pt x="600" y="0"/>
                    <a:pt x="469" y="40"/>
                    <a:pt x="322" y="128"/>
                  </a:cubicBezTo>
                  <a:cubicBezTo>
                    <a:pt x="54" y="289"/>
                    <a:pt x="0" y="557"/>
                    <a:pt x="107" y="610"/>
                  </a:cubicBezTo>
                  <a:lnTo>
                    <a:pt x="750" y="1039"/>
                  </a:lnTo>
                  <a:cubicBezTo>
                    <a:pt x="803" y="1092"/>
                    <a:pt x="910" y="1092"/>
                    <a:pt x="964" y="1092"/>
                  </a:cubicBezTo>
                  <a:cubicBezTo>
                    <a:pt x="1017" y="1039"/>
                    <a:pt x="1071" y="931"/>
                    <a:pt x="1071" y="824"/>
                  </a:cubicBezTo>
                  <a:lnTo>
                    <a:pt x="857" y="75"/>
                  </a:lnTo>
                  <a:cubicBezTo>
                    <a:pt x="833" y="27"/>
                    <a:pt x="776" y="0"/>
                    <a:pt x="697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33"/>
            <p:cNvSpPr/>
            <p:nvPr/>
          </p:nvSpPr>
          <p:spPr>
            <a:xfrm>
              <a:off x="3122696" y="1708340"/>
              <a:ext cx="150851" cy="297074"/>
            </a:xfrm>
            <a:custGeom>
              <a:avLst/>
              <a:gdLst/>
              <a:ahLst/>
              <a:cxnLst/>
              <a:rect l="l" t="t" r="r" b="b"/>
              <a:pathLst>
                <a:path w="5247" h="10333" extrusionOk="0">
                  <a:moveTo>
                    <a:pt x="5193" y="1"/>
                  </a:moveTo>
                  <a:lnTo>
                    <a:pt x="4176" y="108"/>
                  </a:lnTo>
                  <a:cubicBezTo>
                    <a:pt x="4283" y="857"/>
                    <a:pt x="3801" y="1607"/>
                    <a:pt x="3158" y="2302"/>
                  </a:cubicBezTo>
                  <a:cubicBezTo>
                    <a:pt x="2516" y="2998"/>
                    <a:pt x="1820" y="3587"/>
                    <a:pt x="1178" y="4444"/>
                  </a:cubicBezTo>
                  <a:cubicBezTo>
                    <a:pt x="1017" y="4658"/>
                    <a:pt x="857" y="4872"/>
                    <a:pt x="750" y="5140"/>
                  </a:cubicBezTo>
                  <a:cubicBezTo>
                    <a:pt x="642" y="5354"/>
                    <a:pt x="535" y="5568"/>
                    <a:pt x="428" y="5835"/>
                  </a:cubicBezTo>
                  <a:cubicBezTo>
                    <a:pt x="268" y="6317"/>
                    <a:pt x="161" y="6799"/>
                    <a:pt x="107" y="7334"/>
                  </a:cubicBezTo>
                  <a:cubicBezTo>
                    <a:pt x="0" y="8351"/>
                    <a:pt x="54" y="9369"/>
                    <a:pt x="214" y="10332"/>
                  </a:cubicBezTo>
                  <a:lnTo>
                    <a:pt x="1178" y="10172"/>
                  </a:lnTo>
                  <a:cubicBezTo>
                    <a:pt x="1071" y="9261"/>
                    <a:pt x="1017" y="8298"/>
                    <a:pt x="1071" y="7441"/>
                  </a:cubicBezTo>
                  <a:cubicBezTo>
                    <a:pt x="1124" y="7013"/>
                    <a:pt x="1231" y="6585"/>
                    <a:pt x="1392" y="6157"/>
                  </a:cubicBezTo>
                  <a:cubicBezTo>
                    <a:pt x="1445" y="5943"/>
                    <a:pt x="1553" y="5728"/>
                    <a:pt x="1660" y="5568"/>
                  </a:cubicBezTo>
                  <a:cubicBezTo>
                    <a:pt x="1713" y="5354"/>
                    <a:pt x="1820" y="5193"/>
                    <a:pt x="1981" y="5033"/>
                  </a:cubicBezTo>
                  <a:cubicBezTo>
                    <a:pt x="2463" y="4337"/>
                    <a:pt x="3212" y="3694"/>
                    <a:pt x="3908" y="2945"/>
                  </a:cubicBezTo>
                  <a:cubicBezTo>
                    <a:pt x="4229" y="2570"/>
                    <a:pt x="4550" y="2195"/>
                    <a:pt x="4818" y="1660"/>
                  </a:cubicBezTo>
                  <a:cubicBezTo>
                    <a:pt x="5086" y="1178"/>
                    <a:pt x="5246" y="589"/>
                    <a:pt x="5193" y="1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33"/>
            <p:cNvSpPr/>
            <p:nvPr/>
          </p:nvSpPr>
          <p:spPr>
            <a:xfrm>
              <a:off x="3151935" y="1708340"/>
              <a:ext cx="121613" cy="292445"/>
            </a:xfrm>
            <a:custGeom>
              <a:avLst/>
              <a:gdLst/>
              <a:ahLst/>
              <a:cxnLst/>
              <a:rect l="l" t="t" r="r" b="b"/>
              <a:pathLst>
                <a:path w="4230" h="10172" fill="none" extrusionOk="0">
                  <a:moveTo>
                    <a:pt x="161" y="10172"/>
                  </a:moveTo>
                  <a:cubicBezTo>
                    <a:pt x="54" y="9261"/>
                    <a:pt x="0" y="8298"/>
                    <a:pt x="54" y="7441"/>
                  </a:cubicBezTo>
                  <a:cubicBezTo>
                    <a:pt x="107" y="7013"/>
                    <a:pt x="214" y="6585"/>
                    <a:pt x="375" y="6157"/>
                  </a:cubicBezTo>
                  <a:cubicBezTo>
                    <a:pt x="428" y="5943"/>
                    <a:pt x="536" y="5728"/>
                    <a:pt x="643" y="5568"/>
                  </a:cubicBezTo>
                  <a:cubicBezTo>
                    <a:pt x="696" y="5354"/>
                    <a:pt x="803" y="5193"/>
                    <a:pt x="964" y="5033"/>
                  </a:cubicBezTo>
                  <a:cubicBezTo>
                    <a:pt x="1446" y="4337"/>
                    <a:pt x="2195" y="3694"/>
                    <a:pt x="2891" y="2945"/>
                  </a:cubicBezTo>
                  <a:cubicBezTo>
                    <a:pt x="3212" y="2570"/>
                    <a:pt x="3533" y="2195"/>
                    <a:pt x="3801" y="1660"/>
                  </a:cubicBezTo>
                  <a:cubicBezTo>
                    <a:pt x="4069" y="1178"/>
                    <a:pt x="4229" y="589"/>
                    <a:pt x="4176" y="1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33"/>
            <p:cNvSpPr/>
            <p:nvPr/>
          </p:nvSpPr>
          <p:spPr>
            <a:xfrm>
              <a:off x="3122696" y="1711416"/>
              <a:ext cx="123136" cy="293997"/>
            </a:xfrm>
            <a:custGeom>
              <a:avLst/>
              <a:gdLst/>
              <a:ahLst/>
              <a:cxnLst/>
              <a:rect l="l" t="t" r="r" b="b"/>
              <a:pathLst>
                <a:path w="4283" h="10226" fill="none" extrusionOk="0">
                  <a:moveTo>
                    <a:pt x="4176" y="1"/>
                  </a:moveTo>
                  <a:cubicBezTo>
                    <a:pt x="4283" y="750"/>
                    <a:pt x="3801" y="1500"/>
                    <a:pt x="3158" y="2195"/>
                  </a:cubicBezTo>
                  <a:cubicBezTo>
                    <a:pt x="2516" y="2891"/>
                    <a:pt x="1820" y="3480"/>
                    <a:pt x="1178" y="4337"/>
                  </a:cubicBezTo>
                  <a:cubicBezTo>
                    <a:pt x="1017" y="4551"/>
                    <a:pt x="857" y="4765"/>
                    <a:pt x="750" y="5033"/>
                  </a:cubicBezTo>
                  <a:cubicBezTo>
                    <a:pt x="642" y="5247"/>
                    <a:pt x="535" y="5461"/>
                    <a:pt x="428" y="5728"/>
                  </a:cubicBezTo>
                  <a:cubicBezTo>
                    <a:pt x="268" y="6210"/>
                    <a:pt x="161" y="6692"/>
                    <a:pt x="107" y="7227"/>
                  </a:cubicBezTo>
                  <a:cubicBezTo>
                    <a:pt x="0" y="8244"/>
                    <a:pt x="54" y="9262"/>
                    <a:pt x="214" y="10225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33"/>
            <p:cNvSpPr/>
            <p:nvPr/>
          </p:nvSpPr>
          <p:spPr>
            <a:xfrm>
              <a:off x="3238099" y="1717569"/>
              <a:ext cx="35449" cy="20039"/>
            </a:xfrm>
            <a:custGeom>
              <a:avLst/>
              <a:gdLst/>
              <a:ahLst/>
              <a:cxnLst/>
              <a:rect l="l" t="t" r="r" b="b"/>
              <a:pathLst>
                <a:path w="1233" h="697" extrusionOk="0">
                  <a:moveTo>
                    <a:pt x="269" y="1"/>
                  </a:moveTo>
                  <a:cubicBezTo>
                    <a:pt x="162" y="1"/>
                    <a:pt x="54" y="108"/>
                    <a:pt x="54" y="215"/>
                  </a:cubicBezTo>
                  <a:cubicBezTo>
                    <a:pt x="1" y="322"/>
                    <a:pt x="54" y="429"/>
                    <a:pt x="162" y="483"/>
                  </a:cubicBezTo>
                  <a:lnTo>
                    <a:pt x="911" y="697"/>
                  </a:lnTo>
                  <a:cubicBezTo>
                    <a:pt x="1018" y="697"/>
                    <a:pt x="1179" y="590"/>
                    <a:pt x="1179" y="376"/>
                  </a:cubicBezTo>
                  <a:cubicBezTo>
                    <a:pt x="1232" y="161"/>
                    <a:pt x="1125" y="1"/>
                    <a:pt x="1018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33"/>
            <p:cNvSpPr/>
            <p:nvPr/>
          </p:nvSpPr>
          <p:spPr>
            <a:xfrm>
              <a:off x="3228870" y="1741604"/>
              <a:ext cx="33896" cy="25817"/>
            </a:xfrm>
            <a:custGeom>
              <a:avLst/>
              <a:gdLst/>
              <a:ahLst/>
              <a:cxnLst/>
              <a:rect l="l" t="t" r="r" b="b"/>
              <a:pathLst>
                <a:path w="1179" h="898" extrusionOk="0">
                  <a:moveTo>
                    <a:pt x="289" y="0"/>
                  </a:moveTo>
                  <a:cubicBezTo>
                    <a:pt x="211" y="0"/>
                    <a:pt x="133" y="50"/>
                    <a:pt x="54" y="128"/>
                  </a:cubicBezTo>
                  <a:cubicBezTo>
                    <a:pt x="1" y="235"/>
                    <a:pt x="1" y="396"/>
                    <a:pt x="108" y="450"/>
                  </a:cubicBezTo>
                  <a:lnTo>
                    <a:pt x="750" y="878"/>
                  </a:lnTo>
                  <a:cubicBezTo>
                    <a:pt x="777" y="891"/>
                    <a:pt x="807" y="898"/>
                    <a:pt x="838" y="898"/>
                  </a:cubicBezTo>
                  <a:cubicBezTo>
                    <a:pt x="931" y="898"/>
                    <a:pt x="1031" y="838"/>
                    <a:pt x="1071" y="717"/>
                  </a:cubicBezTo>
                  <a:cubicBezTo>
                    <a:pt x="1178" y="557"/>
                    <a:pt x="1178" y="396"/>
                    <a:pt x="1071" y="342"/>
                  </a:cubicBezTo>
                  <a:lnTo>
                    <a:pt x="375" y="21"/>
                  </a:lnTo>
                  <a:cubicBezTo>
                    <a:pt x="347" y="7"/>
                    <a:pt x="318" y="0"/>
                    <a:pt x="289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33"/>
            <p:cNvSpPr/>
            <p:nvPr/>
          </p:nvSpPr>
          <p:spPr>
            <a:xfrm>
              <a:off x="3208860" y="1760263"/>
              <a:ext cx="38525" cy="34845"/>
            </a:xfrm>
            <a:custGeom>
              <a:avLst/>
              <a:gdLst/>
              <a:ahLst/>
              <a:cxnLst/>
              <a:rect l="l" t="t" r="r" b="b"/>
              <a:pathLst>
                <a:path w="1340" h="1212" extrusionOk="0">
                  <a:moveTo>
                    <a:pt x="582" y="1"/>
                  </a:moveTo>
                  <a:cubicBezTo>
                    <a:pt x="479" y="1"/>
                    <a:pt x="347" y="97"/>
                    <a:pt x="215" y="229"/>
                  </a:cubicBezTo>
                  <a:cubicBezTo>
                    <a:pt x="108" y="389"/>
                    <a:pt x="1" y="604"/>
                    <a:pt x="108" y="657"/>
                  </a:cubicBezTo>
                  <a:lnTo>
                    <a:pt x="643" y="1192"/>
                  </a:lnTo>
                  <a:cubicBezTo>
                    <a:pt x="669" y="1205"/>
                    <a:pt x="700" y="1212"/>
                    <a:pt x="735" y="1212"/>
                  </a:cubicBezTo>
                  <a:cubicBezTo>
                    <a:pt x="848" y="1212"/>
                    <a:pt x="1002" y="1142"/>
                    <a:pt x="1125" y="978"/>
                  </a:cubicBezTo>
                  <a:cubicBezTo>
                    <a:pt x="1286" y="764"/>
                    <a:pt x="1339" y="550"/>
                    <a:pt x="1232" y="496"/>
                  </a:cubicBezTo>
                  <a:lnTo>
                    <a:pt x="643" y="15"/>
                  </a:lnTo>
                  <a:cubicBezTo>
                    <a:pt x="624" y="5"/>
                    <a:pt x="604" y="1"/>
                    <a:pt x="582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33"/>
            <p:cNvSpPr/>
            <p:nvPr/>
          </p:nvSpPr>
          <p:spPr>
            <a:xfrm>
              <a:off x="3191955" y="1784269"/>
              <a:ext cx="32344" cy="29756"/>
            </a:xfrm>
            <a:custGeom>
              <a:avLst/>
              <a:gdLst/>
              <a:ahLst/>
              <a:cxnLst/>
              <a:rect l="l" t="t" r="r" b="b"/>
              <a:pathLst>
                <a:path w="1125" h="1035" extrusionOk="0">
                  <a:moveTo>
                    <a:pt x="349" y="1"/>
                  </a:moveTo>
                  <a:cubicBezTo>
                    <a:pt x="286" y="1"/>
                    <a:pt x="223" y="27"/>
                    <a:pt x="161" y="90"/>
                  </a:cubicBezTo>
                  <a:cubicBezTo>
                    <a:pt x="0" y="197"/>
                    <a:pt x="0" y="357"/>
                    <a:pt x="54" y="464"/>
                  </a:cubicBezTo>
                  <a:lnTo>
                    <a:pt x="642" y="1000"/>
                  </a:lnTo>
                  <a:cubicBezTo>
                    <a:pt x="665" y="1022"/>
                    <a:pt x="705" y="1035"/>
                    <a:pt x="753" y="1035"/>
                  </a:cubicBezTo>
                  <a:cubicBezTo>
                    <a:pt x="820" y="1035"/>
                    <a:pt x="901" y="1009"/>
                    <a:pt x="964" y="946"/>
                  </a:cubicBezTo>
                  <a:cubicBezTo>
                    <a:pt x="1071" y="839"/>
                    <a:pt x="1124" y="679"/>
                    <a:pt x="1017" y="571"/>
                  </a:cubicBezTo>
                  <a:lnTo>
                    <a:pt x="482" y="36"/>
                  </a:lnTo>
                  <a:cubicBezTo>
                    <a:pt x="437" y="14"/>
                    <a:pt x="393" y="1"/>
                    <a:pt x="349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33"/>
            <p:cNvSpPr/>
            <p:nvPr/>
          </p:nvSpPr>
          <p:spPr>
            <a:xfrm>
              <a:off x="3168869" y="1803186"/>
              <a:ext cx="35420" cy="33494"/>
            </a:xfrm>
            <a:custGeom>
              <a:avLst/>
              <a:gdLst/>
              <a:ahLst/>
              <a:cxnLst/>
              <a:rect l="l" t="t" r="r" b="b"/>
              <a:pathLst>
                <a:path w="1232" h="1165" extrusionOk="0">
                  <a:moveTo>
                    <a:pt x="553" y="0"/>
                  </a:moveTo>
                  <a:cubicBezTo>
                    <a:pt x="455" y="0"/>
                    <a:pt x="335" y="61"/>
                    <a:pt x="214" y="181"/>
                  </a:cubicBezTo>
                  <a:cubicBezTo>
                    <a:pt x="54" y="342"/>
                    <a:pt x="0" y="556"/>
                    <a:pt x="54" y="609"/>
                  </a:cubicBezTo>
                  <a:lnTo>
                    <a:pt x="642" y="1145"/>
                  </a:lnTo>
                  <a:cubicBezTo>
                    <a:pt x="669" y="1158"/>
                    <a:pt x="699" y="1165"/>
                    <a:pt x="732" y="1165"/>
                  </a:cubicBezTo>
                  <a:cubicBezTo>
                    <a:pt x="830" y="1165"/>
                    <a:pt x="950" y="1105"/>
                    <a:pt x="1071" y="984"/>
                  </a:cubicBezTo>
                  <a:cubicBezTo>
                    <a:pt x="1178" y="823"/>
                    <a:pt x="1231" y="663"/>
                    <a:pt x="1178" y="609"/>
                  </a:cubicBezTo>
                  <a:lnTo>
                    <a:pt x="642" y="21"/>
                  </a:lnTo>
                  <a:cubicBezTo>
                    <a:pt x="616" y="7"/>
                    <a:pt x="586" y="0"/>
                    <a:pt x="553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33"/>
            <p:cNvSpPr/>
            <p:nvPr/>
          </p:nvSpPr>
          <p:spPr>
            <a:xfrm>
              <a:off x="3150383" y="1827796"/>
              <a:ext cx="33896" cy="28922"/>
            </a:xfrm>
            <a:custGeom>
              <a:avLst/>
              <a:gdLst/>
              <a:ahLst/>
              <a:cxnLst/>
              <a:rect l="l" t="t" r="r" b="b"/>
              <a:pathLst>
                <a:path w="1179" h="1006" extrusionOk="0">
                  <a:moveTo>
                    <a:pt x="394" y="1"/>
                  </a:moveTo>
                  <a:cubicBezTo>
                    <a:pt x="298" y="1"/>
                    <a:pt x="188" y="61"/>
                    <a:pt x="108" y="182"/>
                  </a:cubicBezTo>
                  <a:cubicBezTo>
                    <a:pt x="1" y="289"/>
                    <a:pt x="1" y="503"/>
                    <a:pt x="108" y="556"/>
                  </a:cubicBezTo>
                  <a:lnTo>
                    <a:pt x="750" y="985"/>
                  </a:lnTo>
                  <a:cubicBezTo>
                    <a:pt x="779" y="999"/>
                    <a:pt x="807" y="1006"/>
                    <a:pt x="836" y="1006"/>
                  </a:cubicBezTo>
                  <a:cubicBezTo>
                    <a:pt x="915" y="1006"/>
                    <a:pt x="993" y="956"/>
                    <a:pt x="1071" y="878"/>
                  </a:cubicBezTo>
                  <a:cubicBezTo>
                    <a:pt x="1125" y="770"/>
                    <a:pt x="1178" y="610"/>
                    <a:pt x="1071" y="556"/>
                  </a:cubicBezTo>
                  <a:lnTo>
                    <a:pt x="482" y="21"/>
                  </a:lnTo>
                  <a:cubicBezTo>
                    <a:pt x="456" y="8"/>
                    <a:pt x="426" y="1"/>
                    <a:pt x="394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33"/>
            <p:cNvSpPr/>
            <p:nvPr/>
          </p:nvSpPr>
          <p:spPr>
            <a:xfrm>
              <a:off x="3121144" y="1915800"/>
              <a:ext cx="33896" cy="18803"/>
            </a:xfrm>
            <a:custGeom>
              <a:avLst/>
              <a:gdLst/>
              <a:ahLst/>
              <a:cxnLst/>
              <a:rect l="l" t="t" r="r" b="b"/>
              <a:pathLst>
                <a:path w="1179" h="654" extrusionOk="0">
                  <a:moveTo>
                    <a:pt x="172" y="1"/>
                  </a:moveTo>
                  <a:cubicBezTo>
                    <a:pt x="81" y="1"/>
                    <a:pt x="1" y="140"/>
                    <a:pt x="1" y="279"/>
                  </a:cubicBezTo>
                  <a:cubicBezTo>
                    <a:pt x="1" y="440"/>
                    <a:pt x="54" y="600"/>
                    <a:pt x="161" y="600"/>
                  </a:cubicBezTo>
                  <a:lnTo>
                    <a:pt x="964" y="654"/>
                  </a:lnTo>
                  <a:cubicBezTo>
                    <a:pt x="1071" y="654"/>
                    <a:pt x="1178" y="547"/>
                    <a:pt x="1178" y="386"/>
                  </a:cubicBezTo>
                  <a:cubicBezTo>
                    <a:pt x="1178" y="225"/>
                    <a:pt x="1125" y="118"/>
                    <a:pt x="1018" y="118"/>
                  </a:cubicBezTo>
                  <a:lnTo>
                    <a:pt x="215" y="11"/>
                  </a:lnTo>
                  <a:cubicBezTo>
                    <a:pt x="200" y="4"/>
                    <a:pt x="186" y="1"/>
                    <a:pt x="172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33"/>
            <p:cNvSpPr/>
            <p:nvPr/>
          </p:nvSpPr>
          <p:spPr>
            <a:xfrm>
              <a:off x="3121144" y="1946879"/>
              <a:ext cx="33896" cy="16963"/>
            </a:xfrm>
            <a:custGeom>
              <a:avLst/>
              <a:gdLst/>
              <a:ahLst/>
              <a:cxnLst/>
              <a:rect l="l" t="t" r="r" b="b"/>
              <a:pathLst>
                <a:path w="1179" h="590" extrusionOk="0">
                  <a:moveTo>
                    <a:pt x="161" y="1"/>
                  </a:moveTo>
                  <a:cubicBezTo>
                    <a:pt x="54" y="1"/>
                    <a:pt x="1" y="108"/>
                    <a:pt x="1" y="322"/>
                  </a:cubicBezTo>
                  <a:cubicBezTo>
                    <a:pt x="1" y="483"/>
                    <a:pt x="108" y="590"/>
                    <a:pt x="161" y="590"/>
                  </a:cubicBezTo>
                  <a:lnTo>
                    <a:pt x="964" y="536"/>
                  </a:lnTo>
                  <a:cubicBezTo>
                    <a:pt x="1071" y="536"/>
                    <a:pt x="1178" y="429"/>
                    <a:pt x="1125" y="269"/>
                  </a:cubicBezTo>
                  <a:cubicBezTo>
                    <a:pt x="1125" y="108"/>
                    <a:pt x="1071" y="1"/>
                    <a:pt x="964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33"/>
            <p:cNvSpPr/>
            <p:nvPr/>
          </p:nvSpPr>
          <p:spPr>
            <a:xfrm>
              <a:off x="3135001" y="1852722"/>
              <a:ext cx="35420" cy="29958"/>
            </a:xfrm>
            <a:custGeom>
              <a:avLst/>
              <a:gdLst/>
              <a:ahLst/>
              <a:cxnLst/>
              <a:rect l="l" t="t" r="r" b="b"/>
              <a:pathLst>
                <a:path w="1232" h="1042" extrusionOk="0">
                  <a:moveTo>
                    <a:pt x="383" y="0"/>
                  </a:moveTo>
                  <a:cubicBezTo>
                    <a:pt x="280" y="0"/>
                    <a:pt x="154" y="139"/>
                    <a:pt x="107" y="278"/>
                  </a:cubicBezTo>
                  <a:cubicBezTo>
                    <a:pt x="0" y="492"/>
                    <a:pt x="0" y="706"/>
                    <a:pt x="107" y="760"/>
                  </a:cubicBezTo>
                  <a:lnTo>
                    <a:pt x="857" y="1028"/>
                  </a:lnTo>
                  <a:cubicBezTo>
                    <a:pt x="875" y="1037"/>
                    <a:pt x="894" y="1041"/>
                    <a:pt x="912" y="1041"/>
                  </a:cubicBezTo>
                  <a:cubicBezTo>
                    <a:pt x="999" y="1041"/>
                    <a:pt x="1080" y="937"/>
                    <a:pt x="1125" y="760"/>
                  </a:cubicBezTo>
                  <a:cubicBezTo>
                    <a:pt x="1232" y="599"/>
                    <a:pt x="1232" y="439"/>
                    <a:pt x="1125" y="385"/>
                  </a:cubicBezTo>
                  <a:lnTo>
                    <a:pt x="429" y="11"/>
                  </a:lnTo>
                  <a:cubicBezTo>
                    <a:pt x="414" y="3"/>
                    <a:pt x="399" y="0"/>
                    <a:pt x="383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33"/>
            <p:cNvSpPr/>
            <p:nvPr/>
          </p:nvSpPr>
          <p:spPr>
            <a:xfrm>
              <a:off x="3124220" y="1880725"/>
              <a:ext cx="36972" cy="29267"/>
            </a:xfrm>
            <a:custGeom>
              <a:avLst/>
              <a:gdLst/>
              <a:ahLst/>
              <a:cxnLst/>
              <a:rect l="l" t="t" r="r" b="b"/>
              <a:pathLst>
                <a:path w="1286" h="1018" extrusionOk="0">
                  <a:moveTo>
                    <a:pt x="375" y="0"/>
                  </a:moveTo>
                  <a:cubicBezTo>
                    <a:pt x="268" y="0"/>
                    <a:pt x="161" y="161"/>
                    <a:pt x="108" y="375"/>
                  </a:cubicBezTo>
                  <a:cubicBezTo>
                    <a:pt x="1" y="642"/>
                    <a:pt x="54" y="857"/>
                    <a:pt x="161" y="857"/>
                  </a:cubicBezTo>
                  <a:lnTo>
                    <a:pt x="964" y="1017"/>
                  </a:lnTo>
                  <a:cubicBezTo>
                    <a:pt x="1071" y="1017"/>
                    <a:pt x="1178" y="857"/>
                    <a:pt x="1232" y="696"/>
                  </a:cubicBezTo>
                  <a:cubicBezTo>
                    <a:pt x="1285" y="482"/>
                    <a:pt x="1232" y="321"/>
                    <a:pt x="1125" y="268"/>
                  </a:cubicBezTo>
                  <a:lnTo>
                    <a:pt x="375" y="0"/>
                  </a:ln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33"/>
            <p:cNvSpPr/>
            <p:nvPr/>
          </p:nvSpPr>
          <p:spPr>
            <a:xfrm>
              <a:off x="3122696" y="1971518"/>
              <a:ext cx="33867" cy="26191"/>
            </a:xfrm>
            <a:custGeom>
              <a:avLst/>
              <a:gdLst/>
              <a:ahLst/>
              <a:cxnLst/>
              <a:rect l="l" t="t" r="r" b="b"/>
              <a:pathLst>
                <a:path w="1178" h="911" extrusionOk="0">
                  <a:moveTo>
                    <a:pt x="964" y="0"/>
                  </a:moveTo>
                  <a:lnTo>
                    <a:pt x="161" y="54"/>
                  </a:lnTo>
                  <a:cubicBezTo>
                    <a:pt x="54" y="107"/>
                    <a:pt x="0" y="268"/>
                    <a:pt x="0" y="536"/>
                  </a:cubicBezTo>
                  <a:cubicBezTo>
                    <a:pt x="0" y="750"/>
                    <a:pt x="107" y="910"/>
                    <a:pt x="214" y="910"/>
                  </a:cubicBezTo>
                  <a:lnTo>
                    <a:pt x="1017" y="803"/>
                  </a:lnTo>
                  <a:cubicBezTo>
                    <a:pt x="1124" y="803"/>
                    <a:pt x="1178" y="589"/>
                    <a:pt x="1178" y="375"/>
                  </a:cubicBezTo>
                  <a:cubicBezTo>
                    <a:pt x="1124" y="161"/>
                    <a:pt x="1017" y="0"/>
                    <a:pt x="964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33"/>
            <p:cNvSpPr/>
            <p:nvPr/>
          </p:nvSpPr>
          <p:spPr>
            <a:xfrm>
              <a:off x="3031875" y="1823771"/>
              <a:ext cx="100079" cy="197024"/>
            </a:xfrm>
            <a:custGeom>
              <a:avLst/>
              <a:gdLst/>
              <a:ahLst/>
              <a:cxnLst/>
              <a:rect l="l" t="t" r="r" b="b"/>
              <a:pathLst>
                <a:path w="3481" h="6853" extrusionOk="0">
                  <a:moveTo>
                    <a:pt x="1339" y="0"/>
                  </a:moveTo>
                  <a:lnTo>
                    <a:pt x="1" y="482"/>
                  </a:lnTo>
                  <a:cubicBezTo>
                    <a:pt x="697" y="2570"/>
                    <a:pt x="1393" y="4711"/>
                    <a:pt x="2088" y="6852"/>
                  </a:cubicBezTo>
                  <a:lnTo>
                    <a:pt x="3480" y="6424"/>
                  </a:lnTo>
                  <a:cubicBezTo>
                    <a:pt x="2731" y="4283"/>
                    <a:pt x="2088" y="2142"/>
                    <a:pt x="1339" y="0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33"/>
            <p:cNvSpPr/>
            <p:nvPr/>
          </p:nvSpPr>
          <p:spPr>
            <a:xfrm>
              <a:off x="3031875" y="1837629"/>
              <a:ext cx="60059" cy="183166"/>
            </a:xfrm>
            <a:custGeom>
              <a:avLst/>
              <a:gdLst/>
              <a:ahLst/>
              <a:cxnLst/>
              <a:rect l="l" t="t" r="r" b="b"/>
              <a:pathLst>
                <a:path w="2089" h="6371" fill="none" extrusionOk="0">
                  <a:moveTo>
                    <a:pt x="1" y="0"/>
                  </a:moveTo>
                  <a:cubicBezTo>
                    <a:pt x="697" y="2088"/>
                    <a:pt x="1393" y="4229"/>
                    <a:pt x="2088" y="6370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33"/>
            <p:cNvSpPr/>
            <p:nvPr/>
          </p:nvSpPr>
          <p:spPr>
            <a:xfrm>
              <a:off x="3070371" y="1823771"/>
              <a:ext cx="61583" cy="184719"/>
            </a:xfrm>
            <a:custGeom>
              <a:avLst/>
              <a:gdLst/>
              <a:ahLst/>
              <a:cxnLst/>
              <a:rect l="l" t="t" r="r" b="b"/>
              <a:pathLst>
                <a:path w="2142" h="6425" fill="none" extrusionOk="0">
                  <a:moveTo>
                    <a:pt x="2141" y="6424"/>
                  </a:moveTo>
                  <a:cubicBezTo>
                    <a:pt x="1392" y="4283"/>
                    <a:pt x="749" y="2142"/>
                    <a:pt x="0" y="0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33"/>
            <p:cNvSpPr/>
            <p:nvPr/>
          </p:nvSpPr>
          <p:spPr>
            <a:xfrm>
              <a:off x="3082676" y="1981896"/>
              <a:ext cx="49278" cy="28520"/>
            </a:xfrm>
            <a:custGeom>
              <a:avLst/>
              <a:gdLst/>
              <a:ahLst/>
              <a:cxnLst/>
              <a:rect l="l" t="t" r="r" b="b"/>
              <a:pathLst>
                <a:path w="1714" h="992" extrusionOk="0">
                  <a:moveTo>
                    <a:pt x="1370" y="0"/>
                  </a:moveTo>
                  <a:cubicBezTo>
                    <a:pt x="1342" y="0"/>
                    <a:pt x="1313" y="5"/>
                    <a:pt x="1285" y="14"/>
                  </a:cubicBezTo>
                  <a:lnTo>
                    <a:pt x="214" y="335"/>
                  </a:lnTo>
                  <a:cubicBezTo>
                    <a:pt x="107" y="389"/>
                    <a:pt x="0" y="603"/>
                    <a:pt x="54" y="764"/>
                  </a:cubicBezTo>
                  <a:cubicBezTo>
                    <a:pt x="98" y="896"/>
                    <a:pt x="214" y="992"/>
                    <a:pt x="344" y="992"/>
                  </a:cubicBezTo>
                  <a:cubicBezTo>
                    <a:pt x="372" y="992"/>
                    <a:pt x="400" y="987"/>
                    <a:pt x="429" y="978"/>
                  </a:cubicBezTo>
                  <a:lnTo>
                    <a:pt x="1499" y="657"/>
                  </a:lnTo>
                  <a:cubicBezTo>
                    <a:pt x="1660" y="603"/>
                    <a:pt x="1713" y="389"/>
                    <a:pt x="1660" y="228"/>
                  </a:cubicBezTo>
                  <a:cubicBezTo>
                    <a:pt x="1616" y="96"/>
                    <a:pt x="1499" y="0"/>
                    <a:pt x="1370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33"/>
            <p:cNvSpPr/>
            <p:nvPr/>
          </p:nvSpPr>
          <p:spPr>
            <a:xfrm>
              <a:off x="3073447" y="1949581"/>
              <a:ext cx="47725" cy="28520"/>
            </a:xfrm>
            <a:custGeom>
              <a:avLst/>
              <a:gdLst/>
              <a:ahLst/>
              <a:cxnLst/>
              <a:rect l="l" t="t" r="r" b="b"/>
              <a:pathLst>
                <a:path w="1660" h="992" extrusionOk="0">
                  <a:moveTo>
                    <a:pt x="1316" y="0"/>
                  </a:moveTo>
                  <a:cubicBezTo>
                    <a:pt x="1288" y="0"/>
                    <a:pt x="1260" y="5"/>
                    <a:pt x="1231" y="14"/>
                  </a:cubicBezTo>
                  <a:lnTo>
                    <a:pt x="214" y="389"/>
                  </a:lnTo>
                  <a:cubicBezTo>
                    <a:pt x="54" y="389"/>
                    <a:pt x="0" y="603"/>
                    <a:pt x="54" y="763"/>
                  </a:cubicBezTo>
                  <a:cubicBezTo>
                    <a:pt x="98" y="896"/>
                    <a:pt x="214" y="991"/>
                    <a:pt x="314" y="991"/>
                  </a:cubicBezTo>
                  <a:cubicBezTo>
                    <a:pt x="335" y="991"/>
                    <a:pt x="356" y="987"/>
                    <a:pt x="375" y="978"/>
                  </a:cubicBezTo>
                  <a:lnTo>
                    <a:pt x="1445" y="656"/>
                  </a:lnTo>
                  <a:cubicBezTo>
                    <a:pt x="1606" y="603"/>
                    <a:pt x="1660" y="442"/>
                    <a:pt x="1606" y="228"/>
                  </a:cubicBezTo>
                  <a:cubicBezTo>
                    <a:pt x="1562" y="96"/>
                    <a:pt x="1445" y="0"/>
                    <a:pt x="1316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33"/>
            <p:cNvSpPr/>
            <p:nvPr/>
          </p:nvSpPr>
          <p:spPr>
            <a:xfrm>
              <a:off x="3061114" y="1914276"/>
              <a:ext cx="50830" cy="36024"/>
            </a:xfrm>
            <a:custGeom>
              <a:avLst/>
              <a:gdLst/>
              <a:ahLst/>
              <a:cxnLst/>
              <a:rect l="l" t="t" r="r" b="b"/>
              <a:pathLst>
                <a:path w="1768" h="1253" extrusionOk="0">
                  <a:moveTo>
                    <a:pt x="1332" y="1"/>
                  </a:moveTo>
                  <a:cubicBezTo>
                    <a:pt x="1315" y="1"/>
                    <a:pt x="1299" y="4"/>
                    <a:pt x="1286" y="11"/>
                  </a:cubicBezTo>
                  <a:lnTo>
                    <a:pt x="215" y="332"/>
                  </a:lnTo>
                  <a:cubicBezTo>
                    <a:pt x="54" y="385"/>
                    <a:pt x="1" y="600"/>
                    <a:pt x="108" y="867"/>
                  </a:cubicBezTo>
                  <a:cubicBezTo>
                    <a:pt x="155" y="1100"/>
                    <a:pt x="323" y="1252"/>
                    <a:pt x="436" y="1252"/>
                  </a:cubicBezTo>
                  <a:cubicBezTo>
                    <a:pt x="453" y="1252"/>
                    <a:pt x="469" y="1249"/>
                    <a:pt x="483" y="1242"/>
                  </a:cubicBezTo>
                  <a:lnTo>
                    <a:pt x="1553" y="921"/>
                  </a:lnTo>
                  <a:cubicBezTo>
                    <a:pt x="1714" y="867"/>
                    <a:pt x="1767" y="600"/>
                    <a:pt x="1660" y="385"/>
                  </a:cubicBezTo>
                  <a:cubicBezTo>
                    <a:pt x="1614" y="152"/>
                    <a:pt x="1445" y="1"/>
                    <a:pt x="1332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33"/>
            <p:cNvSpPr/>
            <p:nvPr/>
          </p:nvSpPr>
          <p:spPr>
            <a:xfrm>
              <a:off x="3051885" y="1886475"/>
              <a:ext cx="49278" cy="28520"/>
            </a:xfrm>
            <a:custGeom>
              <a:avLst/>
              <a:gdLst/>
              <a:ahLst/>
              <a:cxnLst/>
              <a:rect l="l" t="t" r="r" b="b"/>
              <a:pathLst>
                <a:path w="1714" h="992" extrusionOk="0">
                  <a:moveTo>
                    <a:pt x="1370" y="0"/>
                  </a:moveTo>
                  <a:cubicBezTo>
                    <a:pt x="1342" y="0"/>
                    <a:pt x="1314" y="5"/>
                    <a:pt x="1285" y="14"/>
                  </a:cubicBezTo>
                  <a:lnTo>
                    <a:pt x="215" y="335"/>
                  </a:lnTo>
                  <a:cubicBezTo>
                    <a:pt x="54" y="389"/>
                    <a:pt x="1" y="550"/>
                    <a:pt x="54" y="710"/>
                  </a:cubicBezTo>
                  <a:cubicBezTo>
                    <a:pt x="99" y="888"/>
                    <a:pt x="216" y="991"/>
                    <a:pt x="347" y="991"/>
                  </a:cubicBezTo>
                  <a:cubicBezTo>
                    <a:pt x="374" y="991"/>
                    <a:pt x="401" y="987"/>
                    <a:pt x="429" y="978"/>
                  </a:cubicBezTo>
                  <a:lnTo>
                    <a:pt x="1500" y="603"/>
                  </a:lnTo>
                  <a:cubicBezTo>
                    <a:pt x="1607" y="550"/>
                    <a:pt x="1714" y="389"/>
                    <a:pt x="1660" y="228"/>
                  </a:cubicBezTo>
                  <a:cubicBezTo>
                    <a:pt x="1616" y="96"/>
                    <a:pt x="1500" y="0"/>
                    <a:pt x="1370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33"/>
            <p:cNvSpPr/>
            <p:nvPr/>
          </p:nvSpPr>
          <p:spPr>
            <a:xfrm>
              <a:off x="3041104" y="1851170"/>
              <a:ext cx="49278" cy="34500"/>
            </a:xfrm>
            <a:custGeom>
              <a:avLst/>
              <a:gdLst/>
              <a:ahLst/>
              <a:cxnLst/>
              <a:rect l="l" t="t" r="r" b="b"/>
              <a:pathLst>
                <a:path w="1714" h="1200" extrusionOk="0">
                  <a:moveTo>
                    <a:pt x="1295" y="1"/>
                  </a:moveTo>
                  <a:cubicBezTo>
                    <a:pt x="1274" y="1"/>
                    <a:pt x="1253" y="4"/>
                    <a:pt x="1232" y="11"/>
                  </a:cubicBezTo>
                  <a:lnTo>
                    <a:pt x="162" y="332"/>
                  </a:lnTo>
                  <a:cubicBezTo>
                    <a:pt x="54" y="386"/>
                    <a:pt x="1" y="600"/>
                    <a:pt x="54" y="867"/>
                  </a:cubicBezTo>
                  <a:cubicBezTo>
                    <a:pt x="147" y="1053"/>
                    <a:pt x="281" y="1199"/>
                    <a:pt x="420" y="1199"/>
                  </a:cubicBezTo>
                  <a:cubicBezTo>
                    <a:pt x="441" y="1199"/>
                    <a:pt x="462" y="1196"/>
                    <a:pt x="483" y="1189"/>
                  </a:cubicBezTo>
                  <a:lnTo>
                    <a:pt x="1553" y="867"/>
                  </a:lnTo>
                  <a:cubicBezTo>
                    <a:pt x="1660" y="814"/>
                    <a:pt x="1714" y="546"/>
                    <a:pt x="1660" y="332"/>
                  </a:cubicBezTo>
                  <a:cubicBezTo>
                    <a:pt x="1567" y="146"/>
                    <a:pt x="1434" y="1"/>
                    <a:pt x="1295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33"/>
            <p:cNvSpPr/>
            <p:nvPr/>
          </p:nvSpPr>
          <p:spPr>
            <a:xfrm>
              <a:off x="3030351" y="1821816"/>
              <a:ext cx="49278" cy="28549"/>
            </a:xfrm>
            <a:custGeom>
              <a:avLst/>
              <a:gdLst/>
              <a:ahLst/>
              <a:cxnLst/>
              <a:rect l="l" t="t" r="r" b="b"/>
              <a:pathLst>
                <a:path w="1714" h="993" extrusionOk="0">
                  <a:moveTo>
                    <a:pt x="1346" y="1"/>
                  </a:moveTo>
                  <a:cubicBezTo>
                    <a:pt x="1325" y="1"/>
                    <a:pt x="1304" y="5"/>
                    <a:pt x="1285" y="15"/>
                  </a:cubicBezTo>
                  <a:lnTo>
                    <a:pt x="214" y="390"/>
                  </a:lnTo>
                  <a:cubicBezTo>
                    <a:pt x="54" y="443"/>
                    <a:pt x="0" y="604"/>
                    <a:pt x="54" y="764"/>
                  </a:cubicBezTo>
                  <a:cubicBezTo>
                    <a:pt x="98" y="896"/>
                    <a:pt x="214" y="992"/>
                    <a:pt x="344" y="992"/>
                  </a:cubicBezTo>
                  <a:cubicBezTo>
                    <a:pt x="372" y="992"/>
                    <a:pt x="400" y="988"/>
                    <a:pt x="428" y="978"/>
                  </a:cubicBezTo>
                  <a:lnTo>
                    <a:pt x="1499" y="657"/>
                  </a:lnTo>
                  <a:cubicBezTo>
                    <a:pt x="1660" y="604"/>
                    <a:pt x="1713" y="390"/>
                    <a:pt x="1660" y="229"/>
                  </a:cubicBezTo>
                  <a:cubicBezTo>
                    <a:pt x="1572" y="97"/>
                    <a:pt x="1447" y="1"/>
                    <a:pt x="1346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33"/>
            <p:cNvSpPr/>
            <p:nvPr/>
          </p:nvSpPr>
          <p:spPr>
            <a:xfrm>
              <a:off x="3088829" y="2006909"/>
              <a:ext cx="100050" cy="92374"/>
            </a:xfrm>
            <a:custGeom>
              <a:avLst/>
              <a:gdLst/>
              <a:ahLst/>
              <a:cxnLst/>
              <a:rect l="l" t="t" r="r" b="b"/>
              <a:pathLst>
                <a:path w="3480" h="3213" extrusionOk="0">
                  <a:moveTo>
                    <a:pt x="1713" y="2784"/>
                  </a:moveTo>
                  <a:cubicBezTo>
                    <a:pt x="2516" y="2463"/>
                    <a:pt x="2623" y="2410"/>
                    <a:pt x="2945" y="2195"/>
                  </a:cubicBezTo>
                  <a:cubicBezTo>
                    <a:pt x="3480" y="1928"/>
                    <a:pt x="3319" y="1339"/>
                    <a:pt x="3159" y="964"/>
                  </a:cubicBezTo>
                  <a:cubicBezTo>
                    <a:pt x="2891" y="482"/>
                    <a:pt x="2945" y="161"/>
                    <a:pt x="2356" y="54"/>
                  </a:cubicBezTo>
                  <a:cubicBezTo>
                    <a:pt x="1767" y="1"/>
                    <a:pt x="1071" y="108"/>
                    <a:pt x="536" y="589"/>
                  </a:cubicBezTo>
                  <a:cubicBezTo>
                    <a:pt x="0" y="1071"/>
                    <a:pt x="161" y="1178"/>
                    <a:pt x="375" y="1767"/>
                  </a:cubicBezTo>
                  <a:cubicBezTo>
                    <a:pt x="643" y="2410"/>
                    <a:pt x="536" y="2302"/>
                    <a:pt x="643" y="2517"/>
                  </a:cubicBezTo>
                  <a:cubicBezTo>
                    <a:pt x="1018" y="3213"/>
                    <a:pt x="1499" y="2838"/>
                    <a:pt x="1713" y="2784"/>
                  </a:cubicBezTo>
                  <a:close/>
                </a:path>
              </a:pathLst>
            </a:custGeom>
            <a:solidFill>
              <a:srgbClr val="C7D4EE"/>
            </a:solidFill>
            <a:ln w="93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33"/>
            <p:cNvSpPr/>
            <p:nvPr/>
          </p:nvSpPr>
          <p:spPr>
            <a:xfrm>
              <a:off x="2793336" y="1611395"/>
              <a:ext cx="270883" cy="223186"/>
            </a:xfrm>
            <a:custGeom>
              <a:avLst/>
              <a:gdLst/>
              <a:ahLst/>
              <a:cxnLst/>
              <a:rect l="l" t="t" r="r" b="b"/>
              <a:pathLst>
                <a:path w="9422" h="7763" extrusionOk="0">
                  <a:moveTo>
                    <a:pt x="215" y="0"/>
                  </a:moveTo>
                  <a:cubicBezTo>
                    <a:pt x="107" y="161"/>
                    <a:pt x="0" y="375"/>
                    <a:pt x="0" y="589"/>
                  </a:cubicBezTo>
                  <a:cubicBezTo>
                    <a:pt x="0" y="803"/>
                    <a:pt x="54" y="1017"/>
                    <a:pt x="107" y="1178"/>
                  </a:cubicBezTo>
                  <a:cubicBezTo>
                    <a:pt x="268" y="1499"/>
                    <a:pt x="482" y="1713"/>
                    <a:pt x="696" y="1874"/>
                  </a:cubicBezTo>
                  <a:cubicBezTo>
                    <a:pt x="1125" y="2248"/>
                    <a:pt x="1606" y="2463"/>
                    <a:pt x="2035" y="2730"/>
                  </a:cubicBezTo>
                  <a:cubicBezTo>
                    <a:pt x="2516" y="2944"/>
                    <a:pt x="2945" y="3158"/>
                    <a:pt x="3426" y="3319"/>
                  </a:cubicBezTo>
                  <a:cubicBezTo>
                    <a:pt x="3694" y="3426"/>
                    <a:pt x="3908" y="3480"/>
                    <a:pt x="4176" y="3587"/>
                  </a:cubicBezTo>
                  <a:cubicBezTo>
                    <a:pt x="4390" y="3640"/>
                    <a:pt x="4604" y="3694"/>
                    <a:pt x="4818" y="3801"/>
                  </a:cubicBezTo>
                  <a:cubicBezTo>
                    <a:pt x="6478" y="4497"/>
                    <a:pt x="7709" y="6103"/>
                    <a:pt x="8458" y="7762"/>
                  </a:cubicBezTo>
                  <a:lnTo>
                    <a:pt x="9422" y="7387"/>
                  </a:lnTo>
                  <a:cubicBezTo>
                    <a:pt x="8994" y="6424"/>
                    <a:pt x="8405" y="5567"/>
                    <a:pt x="7762" y="4764"/>
                  </a:cubicBezTo>
                  <a:cubicBezTo>
                    <a:pt x="7067" y="3961"/>
                    <a:pt x="6210" y="3266"/>
                    <a:pt x="5193" y="2891"/>
                  </a:cubicBezTo>
                  <a:cubicBezTo>
                    <a:pt x="4979" y="2784"/>
                    <a:pt x="4711" y="2677"/>
                    <a:pt x="4444" y="2623"/>
                  </a:cubicBezTo>
                  <a:cubicBezTo>
                    <a:pt x="4229" y="2516"/>
                    <a:pt x="4015" y="2463"/>
                    <a:pt x="3801" y="2356"/>
                  </a:cubicBezTo>
                  <a:cubicBezTo>
                    <a:pt x="3373" y="2195"/>
                    <a:pt x="2891" y="2034"/>
                    <a:pt x="2516" y="1820"/>
                  </a:cubicBezTo>
                  <a:cubicBezTo>
                    <a:pt x="2088" y="1606"/>
                    <a:pt x="1660" y="1392"/>
                    <a:pt x="1339" y="1124"/>
                  </a:cubicBezTo>
                  <a:cubicBezTo>
                    <a:pt x="1178" y="964"/>
                    <a:pt x="1071" y="857"/>
                    <a:pt x="1018" y="750"/>
                  </a:cubicBezTo>
                  <a:cubicBezTo>
                    <a:pt x="1018" y="643"/>
                    <a:pt x="1018" y="643"/>
                    <a:pt x="1018" y="589"/>
                  </a:cubicBezTo>
                  <a:lnTo>
                    <a:pt x="215" y="0"/>
                  </a:ln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33"/>
            <p:cNvSpPr/>
            <p:nvPr/>
          </p:nvSpPr>
          <p:spPr>
            <a:xfrm>
              <a:off x="2822575" y="1628300"/>
              <a:ext cx="241644" cy="195500"/>
            </a:xfrm>
            <a:custGeom>
              <a:avLst/>
              <a:gdLst/>
              <a:ahLst/>
              <a:cxnLst/>
              <a:rect l="l" t="t" r="r" b="b"/>
              <a:pathLst>
                <a:path w="8405" h="6800" fill="none" extrusionOk="0">
                  <a:moveTo>
                    <a:pt x="8405" y="6799"/>
                  </a:moveTo>
                  <a:cubicBezTo>
                    <a:pt x="7977" y="5836"/>
                    <a:pt x="7388" y="4979"/>
                    <a:pt x="6745" y="4176"/>
                  </a:cubicBezTo>
                  <a:cubicBezTo>
                    <a:pt x="6050" y="3373"/>
                    <a:pt x="5193" y="2678"/>
                    <a:pt x="4176" y="2303"/>
                  </a:cubicBezTo>
                  <a:cubicBezTo>
                    <a:pt x="3962" y="2196"/>
                    <a:pt x="3694" y="2089"/>
                    <a:pt x="3427" y="2035"/>
                  </a:cubicBezTo>
                  <a:cubicBezTo>
                    <a:pt x="3212" y="1928"/>
                    <a:pt x="2998" y="1875"/>
                    <a:pt x="2784" y="1768"/>
                  </a:cubicBezTo>
                  <a:cubicBezTo>
                    <a:pt x="2356" y="1607"/>
                    <a:pt x="1874" y="1446"/>
                    <a:pt x="1499" y="1232"/>
                  </a:cubicBezTo>
                  <a:cubicBezTo>
                    <a:pt x="1071" y="1018"/>
                    <a:pt x="643" y="804"/>
                    <a:pt x="322" y="536"/>
                  </a:cubicBezTo>
                  <a:cubicBezTo>
                    <a:pt x="161" y="376"/>
                    <a:pt x="54" y="269"/>
                    <a:pt x="1" y="162"/>
                  </a:cubicBezTo>
                  <a:cubicBezTo>
                    <a:pt x="1" y="55"/>
                    <a:pt x="1" y="55"/>
                    <a:pt x="1" y="1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33"/>
            <p:cNvSpPr/>
            <p:nvPr/>
          </p:nvSpPr>
          <p:spPr>
            <a:xfrm>
              <a:off x="2793336" y="1611395"/>
              <a:ext cx="243196" cy="223186"/>
            </a:xfrm>
            <a:custGeom>
              <a:avLst/>
              <a:gdLst/>
              <a:ahLst/>
              <a:cxnLst/>
              <a:rect l="l" t="t" r="r" b="b"/>
              <a:pathLst>
                <a:path w="8459" h="7763" fill="none" extrusionOk="0">
                  <a:moveTo>
                    <a:pt x="215" y="0"/>
                  </a:moveTo>
                  <a:cubicBezTo>
                    <a:pt x="107" y="161"/>
                    <a:pt x="0" y="375"/>
                    <a:pt x="0" y="589"/>
                  </a:cubicBezTo>
                  <a:cubicBezTo>
                    <a:pt x="0" y="803"/>
                    <a:pt x="54" y="1017"/>
                    <a:pt x="107" y="1178"/>
                  </a:cubicBezTo>
                  <a:cubicBezTo>
                    <a:pt x="268" y="1499"/>
                    <a:pt x="482" y="1713"/>
                    <a:pt x="696" y="1874"/>
                  </a:cubicBezTo>
                  <a:cubicBezTo>
                    <a:pt x="1125" y="2248"/>
                    <a:pt x="1606" y="2463"/>
                    <a:pt x="2035" y="2730"/>
                  </a:cubicBezTo>
                  <a:cubicBezTo>
                    <a:pt x="2516" y="2944"/>
                    <a:pt x="2945" y="3158"/>
                    <a:pt x="3426" y="3319"/>
                  </a:cubicBezTo>
                  <a:cubicBezTo>
                    <a:pt x="3694" y="3426"/>
                    <a:pt x="3908" y="3480"/>
                    <a:pt x="4176" y="3587"/>
                  </a:cubicBezTo>
                  <a:cubicBezTo>
                    <a:pt x="4390" y="3640"/>
                    <a:pt x="4604" y="3694"/>
                    <a:pt x="4818" y="3801"/>
                  </a:cubicBezTo>
                  <a:cubicBezTo>
                    <a:pt x="6478" y="4497"/>
                    <a:pt x="7709" y="6103"/>
                    <a:pt x="8458" y="7762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33"/>
            <p:cNvSpPr/>
            <p:nvPr/>
          </p:nvSpPr>
          <p:spPr>
            <a:xfrm>
              <a:off x="2788708" y="1623700"/>
              <a:ext cx="35449" cy="25041"/>
            </a:xfrm>
            <a:custGeom>
              <a:avLst/>
              <a:gdLst/>
              <a:ahLst/>
              <a:cxnLst/>
              <a:rect l="l" t="t" r="r" b="b"/>
              <a:pathLst>
                <a:path w="1233" h="871" extrusionOk="0">
                  <a:moveTo>
                    <a:pt x="268" y="0"/>
                  </a:moveTo>
                  <a:cubicBezTo>
                    <a:pt x="161" y="0"/>
                    <a:pt x="1" y="215"/>
                    <a:pt x="108" y="536"/>
                  </a:cubicBezTo>
                  <a:cubicBezTo>
                    <a:pt x="152" y="759"/>
                    <a:pt x="309" y="870"/>
                    <a:pt x="390" y="870"/>
                  </a:cubicBezTo>
                  <a:cubicBezTo>
                    <a:pt x="407" y="870"/>
                    <a:pt x="420" y="866"/>
                    <a:pt x="429" y="857"/>
                  </a:cubicBezTo>
                  <a:lnTo>
                    <a:pt x="1125" y="429"/>
                  </a:lnTo>
                  <a:cubicBezTo>
                    <a:pt x="1179" y="375"/>
                    <a:pt x="1232" y="268"/>
                    <a:pt x="1232" y="268"/>
                  </a:cubicBezTo>
                  <a:cubicBezTo>
                    <a:pt x="1232" y="215"/>
                    <a:pt x="1125" y="215"/>
                    <a:pt x="1018" y="161"/>
                  </a:cubicBezTo>
                  <a:lnTo>
                    <a:pt x="268" y="0"/>
                  </a:ln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33"/>
            <p:cNvSpPr/>
            <p:nvPr/>
          </p:nvSpPr>
          <p:spPr>
            <a:xfrm>
              <a:off x="2810270" y="1642704"/>
              <a:ext cx="30791" cy="31280"/>
            </a:xfrm>
            <a:custGeom>
              <a:avLst/>
              <a:gdLst/>
              <a:ahLst/>
              <a:cxnLst/>
              <a:rect l="l" t="t" r="r" b="b"/>
              <a:pathLst>
                <a:path w="1071" h="1088" extrusionOk="0">
                  <a:moveTo>
                    <a:pt x="699" y="0"/>
                  </a:moveTo>
                  <a:cubicBezTo>
                    <a:pt x="652" y="0"/>
                    <a:pt x="611" y="13"/>
                    <a:pt x="589" y="35"/>
                  </a:cubicBezTo>
                  <a:lnTo>
                    <a:pt x="54" y="624"/>
                  </a:lnTo>
                  <a:cubicBezTo>
                    <a:pt x="0" y="731"/>
                    <a:pt x="54" y="892"/>
                    <a:pt x="161" y="999"/>
                  </a:cubicBezTo>
                  <a:cubicBezTo>
                    <a:pt x="255" y="1062"/>
                    <a:pt x="349" y="1088"/>
                    <a:pt x="432" y="1088"/>
                  </a:cubicBezTo>
                  <a:cubicBezTo>
                    <a:pt x="491" y="1088"/>
                    <a:pt x="545" y="1075"/>
                    <a:pt x="589" y="1052"/>
                  </a:cubicBezTo>
                  <a:lnTo>
                    <a:pt x="1017" y="410"/>
                  </a:lnTo>
                  <a:cubicBezTo>
                    <a:pt x="1071" y="303"/>
                    <a:pt x="1017" y="142"/>
                    <a:pt x="910" y="89"/>
                  </a:cubicBezTo>
                  <a:cubicBezTo>
                    <a:pt x="848" y="26"/>
                    <a:pt x="766" y="0"/>
                    <a:pt x="699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33"/>
            <p:cNvSpPr/>
            <p:nvPr/>
          </p:nvSpPr>
          <p:spPr>
            <a:xfrm>
              <a:off x="2833356" y="1656791"/>
              <a:ext cx="35420" cy="35420"/>
            </a:xfrm>
            <a:custGeom>
              <a:avLst/>
              <a:gdLst/>
              <a:ahLst/>
              <a:cxnLst/>
              <a:rect l="l" t="t" r="r" b="b"/>
              <a:pathLst>
                <a:path w="1232" h="1232" extrusionOk="0">
                  <a:moveTo>
                    <a:pt x="609" y="0"/>
                  </a:moveTo>
                  <a:cubicBezTo>
                    <a:pt x="522" y="0"/>
                    <a:pt x="455" y="27"/>
                    <a:pt x="428" y="81"/>
                  </a:cubicBezTo>
                  <a:lnTo>
                    <a:pt x="54" y="723"/>
                  </a:lnTo>
                  <a:cubicBezTo>
                    <a:pt x="0" y="830"/>
                    <a:pt x="107" y="991"/>
                    <a:pt x="375" y="1151"/>
                  </a:cubicBezTo>
                  <a:cubicBezTo>
                    <a:pt x="482" y="1205"/>
                    <a:pt x="589" y="1232"/>
                    <a:pt x="676" y="1232"/>
                  </a:cubicBezTo>
                  <a:cubicBezTo>
                    <a:pt x="763" y="1232"/>
                    <a:pt x="830" y="1205"/>
                    <a:pt x="857" y="1151"/>
                  </a:cubicBezTo>
                  <a:lnTo>
                    <a:pt x="1178" y="455"/>
                  </a:lnTo>
                  <a:cubicBezTo>
                    <a:pt x="1231" y="348"/>
                    <a:pt x="1124" y="188"/>
                    <a:pt x="910" y="81"/>
                  </a:cubicBezTo>
                  <a:cubicBezTo>
                    <a:pt x="803" y="27"/>
                    <a:pt x="696" y="0"/>
                    <a:pt x="609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33"/>
            <p:cNvSpPr/>
            <p:nvPr/>
          </p:nvSpPr>
          <p:spPr>
            <a:xfrm>
              <a:off x="2865671" y="1670764"/>
              <a:ext cx="26191" cy="33120"/>
            </a:xfrm>
            <a:custGeom>
              <a:avLst/>
              <a:gdLst/>
              <a:ahLst/>
              <a:cxnLst/>
              <a:rect l="l" t="t" r="r" b="b"/>
              <a:pathLst>
                <a:path w="911" h="1152" extrusionOk="0">
                  <a:moveTo>
                    <a:pt x="559" y="1"/>
                  </a:moveTo>
                  <a:cubicBezTo>
                    <a:pt x="455" y="1"/>
                    <a:pt x="375" y="39"/>
                    <a:pt x="375" y="76"/>
                  </a:cubicBezTo>
                  <a:lnTo>
                    <a:pt x="54" y="826"/>
                  </a:lnTo>
                  <a:cubicBezTo>
                    <a:pt x="0" y="933"/>
                    <a:pt x="54" y="1040"/>
                    <a:pt x="215" y="1093"/>
                  </a:cubicBezTo>
                  <a:cubicBezTo>
                    <a:pt x="276" y="1134"/>
                    <a:pt x="337" y="1152"/>
                    <a:pt x="393" y="1152"/>
                  </a:cubicBezTo>
                  <a:cubicBezTo>
                    <a:pt x="482" y="1152"/>
                    <a:pt x="556" y="1106"/>
                    <a:pt x="589" y="1040"/>
                  </a:cubicBezTo>
                  <a:lnTo>
                    <a:pt x="857" y="344"/>
                  </a:lnTo>
                  <a:cubicBezTo>
                    <a:pt x="910" y="237"/>
                    <a:pt x="857" y="76"/>
                    <a:pt x="696" y="23"/>
                  </a:cubicBezTo>
                  <a:cubicBezTo>
                    <a:pt x="649" y="7"/>
                    <a:pt x="602" y="1"/>
                    <a:pt x="559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33"/>
            <p:cNvSpPr/>
            <p:nvPr/>
          </p:nvSpPr>
          <p:spPr>
            <a:xfrm>
              <a:off x="2891834" y="1681171"/>
              <a:ext cx="30820" cy="34356"/>
            </a:xfrm>
            <a:custGeom>
              <a:avLst/>
              <a:gdLst/>
              <a:ahLst/>
              <a:cxnLst/>
              <a:rect l="l" t="t" r="r" b="b"/>
              <a:pathLst>
                <a:path w="1072" h="1195" extrusionOk="0">
                  <a:moveTo>
                    <a:pt x="495" y="0"/>
                  </a:moveTo>
                  <a:cubicBezTo>
                    <a:pt x="386" y="0"/>
                    <a:pt x="299" y="26"/>
                    <a:pt x="268" y="89"/>
                  </a:cubicBezTo>
                  <a:lnTo>
                    <a:pt x="0" y="839"/>
                  </a:lnTo>
                  <a:cubicBezTo>
                    <a:pt x="0" y="946"/>
                    <a:pt x="107" y="1053"/>
                    <a:pt x="322" y="1160"/>
                  </a:cubicBezTo>
                  <a:cubicBezTo>
                    <a:pt x="432" y="1182"/>
                    <a:pt x="534" y="1195"/>
                    <a:pt x="615" y="1195"/>
                  </a:cubicBezTo>
                  <a:cubicBezTo>
                    <a:pt x="730" y="1195"/>
                    <a:pt x="803" y="1169"/>
                    <a:pt x="803" y="1106"/>
                  </a:cubicBezTo>
                  <a:lnTo>
                    <a:pt x="1018" y="357"/>
                  </a:lnTo>
                  <a:cubicBezTo>
                    <a:pt x="1071" y="250"/>
                    <a:pt x="910" y="89"/>
                    <a:pt x="750" y="36"/>
                  </a:cubicBezTo>
                  <a:cubicBezTo>
                    <a:pt x="661" y="13"/>
                    <a:pt x="572" y="0"/>
                    <a:pt x="495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33"/>
            <p:cNvSpPr/>
            <p:nvPr/>
          </p:nvSpPr>
          <p:spPr>
            <a:xfrm>
              <a:off x="2922625" y="1691263"/>
              <a:ext cx="27715" cy="33149"/>
            </a:xfrm>
            <a:custGeom>
              <a:avLst/>
              <a:gdLst/>
              <a:ahLst/>
              <a:cxnLst/>
              <a:rect l="l" t="t" r="r" b="b"/>
              <a:pathLst>
                <a:path w="964" h="1153" extrusionOk="0">
                  <a:moveTo>
                    <a:pt x="518" y="1"/>
                  </a:moveTo>
                  <a:cubicBezTo>
                    <a:pt x="428" y="1"/>
                    <a:pt x="354" y="47"/>
                    <a:pt x="321" y="113"/>
                  </a:cubicBezTo>
                  <a:lnTo>
                    <a:pt x="54" y="862"/>
                  </a:lnTo>
                  <a:cubicBezTo>
                    <a:pt x="0" y="916"/>
                    <a:pt x="107" y="1076"/>
                    <a:pt x="214" y="1130"/>
                  </a:cubicBezTo>
                  <a:cubicBezTo>
                    <a:pt x="261" y="1146"/>
                    <a:pt x="308" y="1152"/>
                    <a:pt x="353" y="1152"/>
                  </a:cubicBezTo>
                  <a:cubicBezTo>
                    <a:pt x="460" y="1152"/>
                    <a:pt x="551" y="1114"/>
                    <a:pt x="589" y="1076"/>
                  </a:cubicBezTo>
                  <a:lnTo>
                    <a:pt x="910" y="327"/>
                  </a:lnTo>
                  <a:cubicBezTo>
                    <a:pt x="964" y="273"/>
                    <a:pt x="857" y="113"/>
                    <a:pt x="696" y="59"/>
                  </a:cubicBezTo>
                  <a:cubicBezTo>
                    <a:pt x="635" y="18"/>
                    <a:pt x="573" y="1"/>
                    <a:pt x="518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33"/>
            <p:cNvSpPr/>
            <p:nvPr/>
          </p:nvSpPr>
          <p:spPr>
            <a:xfrm>
              <a:off x="2991855" y="1747756"/>
              <a:ext cx="32372" cy="28922"/>
            </a:xfrm>
            <a:custGeom>
              <a:avLst/>
              <a:gdLst/>
              <a:ahLst/>
              <a:cxnLst/>
              <a:rect l="l" t="t" r="r" b="b"/>
              <a:pathLst>
                <a:path w="1126" h="1006" extrusionOk="0">
                  <a:moveTo>
                    <a:pt x="706" y="0"/>
                  </a:moveTo>
                  <a:cubicBezTo>
                    <a:pt x="680" y="0"/>
                    <a:pt x="658" y="7"/>
                    <a:pt x="643" y="21"/>
                  </a:cubicBezTo>
                  <a:lnTo>
                    <a:pt x="54" y="557"/>
                  </a:lnTo>
                  <a:cubicBezTo>
                    <a:pt x="1" y="610"/>
                    <a:pt x="1" y="771"/>
                    <a:pt x="108" y="878"/>
                  </a:cubicBezTo>
                  <a:cubicBezTo>
                    <a:pt x="186" y="956"/>
                    <a:pt x="265" y="1006"/>
                    <a:pt x="343" y="1006"/>
                  </a:cubicBezTo>
                  <a:cubicBezTo>
                    <a:pt x="372" y="1006"/>
                    <a:pt x="401" y="999"/>
                    <a:pt x="429" y="985"/>
                  </a:cubicBezTo>
                  <a:lnTo>
                    <a:pt x="1018" y="503"/>
                  </a:lnTo>
                  <a:cubicBezTo>
                    <a:pt x="1125" y="450"/>
                    <a:pt x="1125" y="289"/>
                    <a:pt x="965" y="128"/>
                  </a:cubicBezTo>
                  <a:cubicBezTo>
                    <a:pt x="886" y="50"/>
                    <a:pt x="779" y="0"/>
                    <a:pt x="706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33"/>
            <p:cNvSpPr/>
            <p:nvPr/>
          </p:nvSpPr>
          <p:spPr>
            <a:xfrm>
              <a:off x="3008789" y="1772395"/>
              <a:ext cx="33896" cy="28721"/>
            </a:xfrm>
            <a:custGeom>
              <a:avLst/>
              <a:gdLst/>
              <a:ahLst/>
              <a:cxnLst/>
              <a:rect l="l" t="t" r="r" b="b"/>
              <a:pathLst>
                <a:path w="1179" h="999" extrusionOk="0">
                  <a:moveTo>
                    <a:pt x="808" y="1"/>
                  </a:moveTo>
                  <a:cubicBezTo>
                    <a:pt x="784" y="1"/>
                    <a:pt x="764" y="8"/>
                    <a:pt x="750" y="21"/>
                  </a:cubicBezTo>
                  <a:lnTo>
                    <a:pt x="108" y="503"/>
                  </a:lnTo>
                  <a:cubicBezTo>
                    <a:pt x="1" y="556"/>
                    <a:pt x="1" y="717"/>
                    <a:pt x="108" y="824"/>
                  </a:cubicBezTo>
                  <a:cubicBezTo>
                    <a:pt x="152" y="911"/>
                    <a:pt x="267" y="999"/>
                    <a:pt x="366" y="999"/>
                  </a:cubicBezTo>
                  <a:cubicBezTo>
                    <a:pt x="388" y="999"/>
                    <a:pt x="409" y="994"/>
                    <a:pt x="429" y="984"/>
                  </a:cubicBezTo>
                  <a:lnTo>
                    <a:pt x="1071" y="556"/>
                  </a:lnTo>
                  <a:cubicBezTo>
                    <a:pt x="1178" y="503"/>
                    <a:pt x="1178" y="342"/>
                    <a:pt x="1071" y="182"/>
                  </a:cubicBezTo>
                  <a:cubicBezTo>
                    <a:pt x="991" y="61"/>
                    <a:pt x="881" y="1"/>
                    <a:pt x="808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33"/>
            <p:cNvSpPr/>
            <p:nvPr/>
          </p:nvSpPr>
          <p:spPr>
            <a:xfrm>
              <a:off x="2945711" y="1704660"/>
              <a:ext cx="35420" cy="33954"/>
            </a:xfrm>
            <a:custGeom>
              <a:avLst/>
              <a:gdLst/>
              <a:ahLst/>
              <a:cxnLst/>
              <a:rect l="l" t="t" r="r" b="b"/>
              <a:pathLst>
                <a:path w="1232" h="1181" extrusionOk="0">
                  <a:moveTo>
                    <a:pt x="583" y="0"/>
                  </a:moveTo>
                  <a:cubicBezTo>
                    <a:pt x="509" y="0"/>
                    <a:pt x="452" y="27"/>
                    <a:pt x="428" y="75"/>
                  </a:cubicBezTo>
                  <a:lnTo>
                    <a:pt x="54" y="717"/>
                  </a:lnTo>
                  <a:cubicBezTo>
                    <a:pt x="0" y="825"/>
                    <a:pt x="107" y="985"/>
                    <a:pt x="268" y="1092"/>
                  </a:cubicBezTo>
                  <a:cubicBezTo>
                    <a:pt x="362" y="1155"/>
                    <a:pt x="456" y="1181"/>
                    <a:pt x="539" y="1181"/>
                  </a:cubicBezTo>
                  <a:cubicBezTo>
                    <a:pt x="598" y="1181"/>
                    <a:pt x="652" y="1168"/>
                    <a:pt x="696" y="1146"/>
                  </a:cubicBezTo>
                  <a:lnTo>
                    <a:pt x="1124" y="503"/>
                  </a:lnTo>
                  <a:cubicBezTo>
                    <a:pt x="1231" y="396"/>
                    <a:pt x="1124" y="236"/>
                    <a:pt x="910" y="129"/>
                  </a:cubicBezTo>
                  <a:cubicBezTo>
                    <a:pt x="792" y="40"/>
                    <a:pt x="674" y="0"/>
                    <a:pt x="583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33"/>
            <p:cNvSpPr/>
            <p:nvPr/>
          </p:nvSpPr>
          <p:spPr>
            <a:xfrm>
              <a:off x="2968769" y="1723146"/>
              <a:ext cx="36972" cy="35046"/>
            </a:xfrm>
            <a:custGeom>
              <a:avLst/>
              <a:gdLst/>
              <a:ahLst/>
              <a:cxnLst/>
              <a:rect l="l" t="t" r="r" b="b"/>
              <a:pathLst>
                <a:path w="1286" h="1219" extrusionOk="0">
                  <a:moveTo>
                    <a:pt x="604" y="1"/>
                  </a:moveTo>
                  <a:cubicBezTo>
                    <a:pt x="573" y="1"/>
                    <a:pt x="550" y="8"/>
                    <a:pt x="536" y="21"/>
                  </a:cubicBezTo>
                  <a:lnTo>
                    <a:pt x="55" y="610"/>
                  </a:lnTo>
                  <a:cubicBezTo>
                    <a:pt x="1" y="717"/>
                    <a:pt x="55" y="877"/>
                    <a:pt x="215" y="1038"/>
                  </a:cubicBezTo>
                  <a:cubicBezTo>
                    <a:pt x="336" y="1158"/>
                    <a:pt x="456" y="1219"/>
                    <a:pt x="554" y="1219"/>
                  </a:cubicBezTo>
                  <a:cubicBezTo>
                    <a:pt x="586" y="1219"/>
                    <a:pt x="617" y="1212"/>
                    <a:pt x="643" y="1199"/>
                  </a:cubicBezTo>
                  <a:lnTo>
                    <a:pt x="1179" y="610"/>
                  </a:lnTo>
                  <a:cubicBezTo>
                    <a:pt x="1286" y="556"/>
                    <a:pt x="1179" y="342"/>
                    <a:pt x="1018" y="182"/>
                  </a:cubicBezTo>
                  <a:cubicBezTo>
                    <a:pt x="857" y="61"/>
                    <a:pt x="697" y="1"/>
                    <a:pt x="604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33"/>
            <p:cNvSpPr/>
            <p:nvPr/>
          </p:nvSpPr>
          <p:spPr>
            <a:xfrm>
              <a:off x="3022646" y="1795769"/>
              <a:ext cx="36972" cy="33034"/>
            </a:xfrm>
            <a:custGeom>
              <a:avLst/>
              <a:gdLst/>
              <a:ahLst/>
              <a:cxnLst/>
              <a:rect l="l" t="t" r="r" b="b"/>
              <a:pathLst>
                <a:path w="1286" h="1149" extrusionOk="0">
                  <a:moveTo>
                    <a:pt x="795" y="0"/>
                  </a:moveTo>
                  <a:cubicBezTo>
                    <a:pt x="779" y="0"/>
                    <a:pt x="764" y="4"/>
                    <a:pt x="750" y="11"/>
                  </a:cubicBezTo>
                  <a:lnTo>
                    <a:pt x="108" y="439"/>
                  </a:lnTo>
                  <a:cubicBezTo>
                    <a:pt x="1" y="493"/>
                    <a:pt x="1" y="653"/>
                    <a:pt x="108" y="867"/>
                  </a:cubicBezTo>
                  <a:cubicBezTo>
                    <a:pt x="196" y="1045"/>
                    <a:pt x="322" y="1149"/>
                    <a:pt x="423" y="1149"/>
                  </a:cubicBezTo>
                  <a:cubicBezTo>
                    <a:pt x="444" y="1149"/>
                    <a:pt x="464" y="1144"/>
                    <a:pt x="482" y="1135"/>
                  </a:cubicBezTo>
                  <a:lnTo>
                    <a:pt x="1178" y="814"/>
                  </a:lnTo>
                  <a:cubicBezTo>
                    <a:pt x="1285" y="760"/>
                    <a:pt x="1285" y="546"/>
                    <a:pt x="1178" y="332"/>
                  </a:cubicBezTo>
                  <a:cubicBezTo>
                    <a:pt x="1039" y="146"/>
                    <a:pt x="899" y="0"/>
                    <a:pt x="795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33"/>
            <p:cNvSpPr/>
            <p:nvPr/>
          </p:nvSpPr>
          <p:spPr>
            <a:xfrm>
              <a:off x="2821023" y="1919193"/>
              <a:ext cx="170861" cy="160080"/>
            </a:xfrm>
            <a:custGeom>
              <a:avLst/>
              <a:gdLst/>
              <a:ahLst/>
              <a:cxnLst/>
              <a:rect l="l" t="t" r="r" b="b"/>
              <a:pathLst>
                <a:path w="5943" h="5568" extrusionOk="0">
                  <a:moveTo>
                    <a:pt x="965" y="0"/>
                  </a:moveTo>
                  <a:lnTo>
                    <a:pt x="1" y="1017"/>
                  </a:lnTo>
                  <a:cubicBezTo>
                    <a:pt x="215" y="1232"/>
                    <a:pt x="376" y="1392"/>
                    <a:pt x="536" y="1606"/>
                  </a:cubicBezTo>
                  <a:cubicBezTo>
                    <a:pt x="750" y="1820"/>
                    <a:pt x="965" y="2035"/>
                    <a:pt x="1179" y="2249"/>
                  </a:cubicBezTo>
                  <a:cubicBezTo>
                    <a:pt x="1607" y="2623"/>
                    <a:pt x="2089" y="2998"/>
                    <a:pt x="2517" y="3373"/>
                  </a:cubicBezTo>
                  <a:cubicBezTo>
                    <a:pt x="3373" y="4069"/>
                    <a:pt x="4283" y="4765"/>
                    <a:pt x="4658" y="5568"/>
                  </a:cubicBezTo>
                  <a:lnTo>
                    <a:pt x="5943" y="4979"/>
                  </a:lnTo>
                  <a:cubicBezTo>
                    <a:pt x="5622" y="4336"/>
                    <a:pt x="5194" y="3855"/>
                    <a:pt x="4765" y="3426"/>
                  </a:cubicBezTo>
                  <a:cubicBezTo>
                    <a:pt x="4283" y="2998"/>
                    <a:pt x="3855" y="2623"/>
                    <a:pt x="3427" y="2249"/>
                  </a:cubicBezTo>
                  <a:cubicBezTo>
                    <a:pt x="2999" y="1927"/>
                    <a:pt x="2570" y="1553"/>
                    <a:pt x="2142" y="1178"/>
                  </a:cubicBezTo>
                  <a:cubicBezTo>
                    <a:pt x="1982" y="1017"/>
                    <a:pt x="1768" y="857"/>
                    <a:pt x="1607" y="643"/>
                  </a:cubicBezTo>
                  <a:cubicBezTo>
                    <a:pt x="1446" y="429"/>
                    <a:pt x="1179" y="214"/>
                    <a:pt x="965" y="0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33"/>
            <p:cNvSpPr/>
            <p:nvPr/>
          </p:nvSpPr>
          <p:spPr>
            <a:xfrm>
              <a:off x="2848737" y="1919193"/>
              <a:ext cx="143146" cy="143146"/>
            </a:xfrm>
            <a:custGeom>
              <a:avLst/>
              <a:gdLst/>
              <a:ahLst/>
              <a:cxnLst/>
              <a:rect l="l" t="t" r="r" b="b"/>
              <a:pathLst>
                <a:path w="4979" h="4979" fill="none" extrusionOk="0">
                  <a:moveTo>
                    <a:pt x="4979" y="4979"/>
                  </a:moveTo>
                  <a:cubicBezTo>
                    <a:pt x="4658" y="4336"/>
                    <a:pt x="4230" y="3855"/>
                    <a:pt x="3801" y="3426"/>
                  </a:cubicBezTo>
                  <a:cubicBezTo>
                    <a:pt x="3319" y="2998"/>
                    <a:pt x="2891" y="2623"/>
                    <a:pt x="2463" y="2249"/>
                  </a:cubicBezTo>
                  <a:cubicBezTo>
                    <a:pt x="2035" y="1927"/>
                    <a:pt x="1606" y="1553"/>
                    <a:pt x="1178" y="1178"/>
                  </a:cubicBezTo>
                  <a:cubicBezTo>
                    <a:pt x="1018" y="1017"/>
                    <a:pt x="804" y="857"/>
                    <a:pt x="643" y="643"/>
                  </a:cubicBezTo>
                  <a:cubicBezTo>
                    <a:pt x="482" y="429"/>
                    <a:pt x="215" y="214"/>
                    <a:pt x="1" y="0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33"/>
            <p:cNvSpPr/>
            <p:nvPr/>
          </p:nvSpPr>
          <p:spPr>
            <a:xfrm>
              <a:off x="2821022" y="1948431"/>
              <a:ext cx="133946" cy="130841"/>
            </a:xfrm>
            <a:custGeom>
              <a:avLst/>
              <a:gdLst/>
              <a:ahLst/>
              <a:cxnLst/>
              <a:rect l="l" t="t" r="r" b="b"/>
              <a:pathLst>
                <a:path w="4659" h="4551" fill="none" extrusionOk="0">
                  <a:moveTo>
                    <a:pt x="1" y="0"/>
                  </a:moveTo>
                  <a:cubicBezTo>
                    <a:pt x="215" y="215"/>
                    <a:pt x="376" y="375"/>
                    <a:pt x="536" y="589"/>
                  </a:cubicBezTo>
                  <a:cubicBezTo>
                    <a:pt x="750" y="803"/>
                    <a:pt x="965" y="1018"/>
                    <a:pt x="1179" y="1232"/>
                  </a:cubicBezTo>
                  <a:cubicBezTo>
                    <a:pt x="1607" y="1606"/>
                    <a:pt x="2089" y="1981"/>
                    <a:pt x="2517" y="2356"/>
                  </a:cubicBezTo>
                  <a:cubicBezTo>
                    <a:pt x="3373" y="3052"/>
                    <a:pt x="4283" y="3748"/>
                    <a:pt x="4658" y="4551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33"/>
            <p:cNvSpPr/>
            <p:nvPr/>
          </p:nvSpPr>
          <p:spPr>
            <a:xfrm>
              <a:off x="2825651" y="1928364"/>
              <a:ext cx="43125" cy="40164"/>
            </a:xfrm>
            <a:custGeom>
              <a:avLst/>
              <a:gdLst/>
              <a:ahLst/>
              <a:cxnLst/>
              <a:rect l="l" t="t" r="r" b="b"/>
              <a:pathLst>
                <a:path w="1500" h="1397" extrusionOk="0">
                  <a:moveTo>
                    <a:pt x="1058" y="0"/>
                  </a:moveTo>
                  <a:cubicBezTo>
                    <a:pt x="1000" y="0"/>
                    <a:pt x="949" y="18"/>
                    <a:pt x="911" y="56"/>
                  </a:cubicBezTo>
                  <a:lnTo>
                    <a:pt x="108" y="859"/>
                  </a:lnTo>
                  <a:cubicBezTo>
                    <a:pt x="1" y="966"/>
                    <a:pt x="1" y="1127"/>
                    <a:pt x="108" y="1234"/>
                  </a:cubicBezTo>
                  <a:cubicBezTo>
                    <a:pt x="211" y="1337"/>
                    <a:pt x="315" y="1397"/>
                    <a:pt x="404" y="1397"/>
                  </a:cubicBezTo>
                  <a:cubicBezTo>
                    <a:pt x="453" y="1397"/>
                    <a:pt x="498" y="1379"/>
                    <a:pt x="536" y="1341"/>
                  </a:cubicBezTo>
                  <a:lnTo>
                    <a:pt x="1392" y="538"/>
                  </a:lnTo>
                  <a:cubicBezTo>
                    <a:pt x="1499" y="484"/>
                    <a:pt x="1499" y="270"/>
                    <a:pt x="1392" y="163"/>
                  </a:cubicBezTo>
                  <a:cubicBezTo>
                    <a:pt x="1289" y="59"/>
                    <a:pt x="1163" y="0"/>
                    <a:pt x="1058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33"/>
            <p:cNvSpPr/>
            <p:nvPr/>
          </p:nvSpPr>
          <p:spPr>
            <a:xfrm>
              <a:off x="2850290" y="1952284"/>
              <a:ext cx="41572" cy="41400"/>
            </a:xfrm>
            <a:custGeom>
              <a:avLst/>
              <a:gdLst/>
              <a:ahLst/>
              <a:cxnLst/>
              <a:rect l="l" t="t" r="r" b="b"/>
              <a:pathLst>
                <a:path w="1446" h="1440" extrusionOk="0">
                  <a:moveTo>
                    <a:pt x="1051" y="0"/>
                  </a:moveTo>
                  <a:cubicBezTo>
                    <a:pt x="977" y="0"/>
                    <a:pt x="910" y="27"/>
                    <a:pt x="857" y="81"/>
                  </a:cubicBezTo>
                  <a:lnTo>
                    <a:pt x="107" y="884"/>
                  </a:lnTo>
                  <a:cubicBezTo>
                    <a:pt x="0" y="991"/>
                    <a:pt x="0" y="1205"/>
                    <a:pt x="161" y="1312"/>
                  </a:cubicBezTo>
                  <a:cubicBezTo>
                    <a:pt x="249" y="1400"/>
                    <a:pt x="337" y="1440"/>
                    <a:pt x="417" y="1440"/>
                  </a:cubicBezTo>
                  <a:cubicBezTo>
                    <a:pt x="482" y="1440"/>
                    <a:pt x="541" y="1413"/>
                    <a:pt x="589" y="1365"/>
                  </a:cubicBezTo>
                  <a:lnTo>
                    <a:pt x="1338" y="509"/>
                  </a:lnTo>
                  <a:cubicBezTo>
                    <a:pt x="1445" y="402"/>
                    <a:pt x="1392" y="188"/>
                    <a:pt x="1285" y="81"/>
                  </a:cubicBezTo>
                  <a:cubicBezTo>
                    <a:pt x="1205" y="27"/>
                    <a:pt x="1124" y="0"/>
                    <a:pt x="1051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33"/>
            <p:cNvSpPr/>
            <p:nvPr/>
          </p:nvSpPr>
          <p:spPr>
            <a:xfrm>
              <a:off x="2871824" y="1971460"/>
              <a:ext cx="49278" cy="46316"/>
            </a:xfrm>
            <a:custGeom>
              <a:avLst/>
              <a:gdLst/>
              <a:ahLst/>
              <a:cxnLst/>
              <a:rect l="l" t="t" r="r" b="b"/>
              <a:pathLst>
                <a:path w="1714" h="1611" extrusionOk="0">
                  <a:moveTo>
                    <a:pt x="1006" y="0"/>
                  </a:moveTo>
                  <a:cubicBezTo>
                    <a:pt x="946" y="0"/>
                    <a:pt x="895" y="18"/>
                    <a:pt x="857" y="56"/>
                  </a:cubicBezTo>
                  <a:lnTo>
                    <a:pt x="108" y="912"/>
                  </a:lnTo>
                  <a:cubicBezTo>
                    <a:pt x="1" y="1020"/>
                    <a:pt x="108" y="1287"/>
                    <a:pt x="322" y="1448"/>
                  </a:cubicBezTo>
                  <a:cubicBezTo>
                    <a:pt x="460" y="1551"/>
                    <a:pt x="621" y="1611"/>
                    <a:pt x="731" y="1611"/>
                  </a:cubicBezTo>
                  <a:cubicBezTo>
                    <a:pt x="792" y="1611"/>
                    <a:pt x="838" y="1593"/>
                    <a:pt x="857" y="1555"/>
                  </a:cubicBezTo>
                  <a:lnTo>
                    <a:pt x="1606" y="698"/>
                  </a:lnTo>
                  <a:cubicBezTo>
                    <a:pt x="1714" y="538"/>
                    <a:pt x="1606" y="324"/>
                    <a:pt x="1392" y="163"/>
                  </a:cubicBezTo>
                  <a:cubicBezTo>
                    <a:pt x="1254" y="59"/>
                    <a:pt x="1116" y="0"/>
                    <a:pt x="1006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33"/>
            <p:cNvSpPr/>
            <p:nvPr/>
          </p:nvSpPr>
          <p:spPr>
            <a:xfrm>
              <a:off x="2902615" y="1995380"/>
              <a:ext cx="40020" cy="41572"/>
            </a:xfrm>
            <a:custGeom>
              <a:avLst/>
              <a:gdLst/>
              <a:ahLst/>
              <a:cxnLst/>
              <a:rect l="l" t="t" r="r" b="b"/>
              <a:pathLst>
                <a:path w="1392" h="1446" extrusionOk="0">
                  <a:moveTo>
                    <a:pt x="997" y="0"/>
                  </a:moveTo>
                  <a:cubicBezTo>
                    <a:pt x="924" y="0"/>
                    <a:pt x="857" y="27"/>
                    <a:pt x="803" y="80"/>
                  </a:cubicBezTo>
                  <a:lnTo>
                    <a:pt x="107" y="937"/>
                  </a:lnTo>
                  <a:cubicBezTo>
                    <a:pt x="0" y="1044"/>
                    <a:pt x="0" y="1258"/>
                    <a:pt x="161" y="1365"/>
                  </a:cubicBezTo>
                  <a:cubicBezTo>
                    <a:pt x="241" y="1419"/>
                    <a:pt x="321" y="1446"/>
                    <a:pt x="395" y="1446"/>
                  </a:cubicBezTo>
                  <a:cubicBezTo>
                    <a:pt x="469" y="1446"/>
                    <a:pt x="535" y="1419"/>
                    <a:pt x="589" y="1365"/>
                  </a:cubicBezTo>
                  <a:lnTo>
                    <a:pt x="1338" y="509"/>
                  </a:lnTo>
                  <a:cubicBezTo>
                    <a:pt x="1392" y="402"/>
                    <a:pt x="1392" y="188"/>
                    <a:pt x="1231" y="80"/>
                  </a:cubicBezTo>
                  <a:cubicBezTo>
                    <a:pt x="1151" y="27"/>
                    <a:pt x="1071" y="0"/>
                    <a:pt x="997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33"/>
            <p:cNvSpPr/>
            <p:nvPr/>
          </p:nvSpPr>
          <p:spPr>
            <a:xfrm>
              <a:off x="2924149" y="2016138"/>
              <a:ext cx="47754" cy="43700"/>
            </a:xfrm>
            <a:custGeom>
              <a:avLst/>
              <a:gdLst/>
              <a:ahLst/>
              <a:cxnLst/>
              <a:rect l="l" t="t" r="r" b="b"/>
              <a:pathLst>
                <a:path w="1661" h="1520" extrusionOk="0">
                  <a:moveTo>
                    <a:pt x="1008" y="1"/>
                  </a:moveTo>
                  <a:cubicBezTo>
                    <a:pt x="946" y="1"/>
                    <a:pt x="893" y="19"/>
                    <a:pt x="857" y="54"/>
                  </a:cubicBezTo>
                  <a:lnTo>
                    <a:pt x="108" y="857"/>
                  </a:lnTo>
                  <a:cubicBezTo>
                    <a:pt x="1" y="964"/>
                    <a:pt x="54" y="1232"/>
                    <a:pt x="215" y="1339"/>
                  </a:cubicBezTo>
                  <a:cubicBezTo>
                    <a:pt x="335" y="1460"/>
                    <a:pt x="486" y="1520"/>
                    <a:pt x="599" y="1520"/>
                  </a:cubicBezTo>
                  <a:cubicBezTo>
                    <a:pt x="636" y="1520"/>
                    <a:pt x="670" y="1513"/>
                    <a:pt x="696" y="1500"/>
                  </a:cubicBezTo>
                  <a:lnTo>
                    <a:pt x="1553" y="750"/>
                  </a:lnTo>
                  <a:cubicBezTo>
                    <a:pt x="1660" y="643"/>
                    <a:pt x="1607" y="376"/>
                    <a:pt x="1392" y="215"/>
                  </a:cubicBezTo>
                  <a:cubicBezTo>
                    <a:pt x="1285" y="72"/>
                    <a:pt x="1131" y="1"/>
                    <a:pt x="1008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33"/>
            <p:cNvSpPr/>
            <p:nvPr/>
          </p:nvSpPr>
          <p:spPr>
            <a:xfrm>
              <a:off x="2945711" y="2046929"/>
              <a:ext cx="46172" cy="33350"/>
            </a:xfrm>
            <a:custGeom>
              <a:avLst/>
              <a:gdLst/>
              <a:ahLst/>
              <a:cxnLst/>
              <a:rect l="l" t="t" r="r" b="b"/>
              <a:pathLst>
                <a:path w="1606" h="1160" extrusionOk="0">
                  <a:moveTo>
                    <a:pt x="1205" y="0"/>
                  </a:moveTo>
                  <a:cubicBezTo>
                    <a:pt x="1154" y="0"/>
                    <a:pt x="1106" y="18"/>
                    <a:pt x="1071" y="54"/>
                  </a:cubicBezTo>
                  <a:lnTo>
                    <a:pt x="161" y="696"/>
                  </a:lnTo>
                  <a:cubicBezTo>
                    <a:pt x="54" y="750"/>
                    <a:pt x="0" y="910"/>
                    <a:pt x="54" y="1071"/>
                  </a:cubicBezTo>
                  <a:cubicBezTo>
                    <a:pt x="85" y="1134"/>
                    <a:pt x="153" y="1160"/>
                    <a:pt x="236" y="1160"/>
                  </a:cubicBezTo>
                  <a:cubicBezTo>
                    <a:pt x="295" y="1160"/>
                    <a:pt x="362" y="1147"/>
                    <a:pt x="428" y="1125"/>
                  </a:cubicBezTo>
                  <a:lnTo>
                    <a:pt x="1445" y="696"/>
                  </a:lnTo>
                  <a:cubicBezTo>
                    <a:pt x="1606" y="643"/>
                    <a:pt x="1606" y="429"/>
                    <a:pt x="1499" y="215"/>
                  </a:cubicBezTo>
                  <a:cubicBezTo>
                    <a:pt x="1428" y="72"/>
                    <a:pt x="1309" y="0"/>
                    <a:pt x="1205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33"/>
            <p:cNvSpPr/>
            <p:nvPr/>
          </p:nvSpPr>
          <p:spPr>
            <a:xfrm>
              <a:off x="2585560" y="1883801"/>
              <a:ext cx="260130" cy="67735"/>
            </a:xfrm>
            <a:custGeom>
              <a:avLst/>
              <a:gdLst/>
              <a:ahLst/>
              <a:cxnLst/>
              <a:rect l="l" t="t" r="r" b="b"/>
              <a:pathLst>
                <a:path w="9048" h="2356" extrusionOk="0">
                  <a:moveTo>
                    <a:pt x="911" y="0"/>
                  </a:moveTo>
                  <a:lnTo>
                    <a:pt x="1" y="428"/>
                  </a:lnTo>
                  <a:cubicBezTo>
                    <a:pt x="108" y="696"/>
                    <a:pt x="375" y="910"/>
                    <a:pt x="590" y="1017"/>
                  </a:cubicBezTo>
                  <a:cubicBezTo>
                    <a:pt x="804" y="1124"/>
                    <a:pt x="1018" y="1178"/>
                    <a:pt x="1232" y="1231"/>
                  </a:cubicBezTo>
                  <a:cubicBezTo>
                    <a:pt x="1535" y="1269"/>
                    <a:pt x="1811" y="1307"/>
                    <a:pt x="2079" y="1307"/>
                  </a:cubicBezTo>
                  <a:cubicBezTo>
                    <a:pt x="2190" y="1307"/>
                    <a:pt x="2300" y="1301"/>
                    <a:pt x="2410" y="1285"/>
                  </a:cubicBezTo>
                  <a:cubicBezTo>
                    <a:pt x="3159" y="1285"/>
                    <a:pt x="3908" y="1178"/>
                    <a:pt x="4604" y="1178"/>
                  </a:cubicBezTo>
                  <a:lnTo>
                    <a:pt x="5033" y="1178"/>
                  </a:lnTo>
                  <a:lnTo>
                    <a:pt x="5568" y="1285"/>
                  </a:lnTo>
                  <a:cubicBezTo>
                    <a:pt x="5943" y="1338"/>
                    <a:pt x="6264" y="1392"/>
                    <a:pt x="6585" y="1499"/>
                  </a:cubicBezTo>
                  <a:cubicBezTo>
                    <a:pt x="7281" y="1660"/>
                    <a:pt x="7923" y="1927"/>
                    <a:pt x="8352" y="2356"/>
                  </a:cubicBezTo>
                  <a:lnTo>
                    <a:pt x="9047" y="1606"/>
                  </a:lnTo>
                  <a:cubicBezTo>
                    <a:pt x="8405" y="1017"/>
                    <a:pt x="7602" y="696"/>
                    <a:pt x="6853" y="535"/>
                  </a:cubicBezTo>
                  <a:cubicBezTo>
                    <a:pt x="6478" y="428"/>
                    <a:pt x="6103" y="375"/>
                    <a:pt x="5729" y="321"/>
                  </a:cubicBezTo>
                  <a:lnTo>
                    <a:pt x="5193" y="214"/>
                  </a:lnTo>
                  <a:cubicBezTo>
                    <a:pt x="5033" y="161"/>
                    <a:pt x="4765" y="161"/>
                    <a:pt x="4551" y="161"/>
                  </a:cubicBezTo>
                  <a:cubicBezTo>
                    <a:pt x="3801" y="161"/>
                    <a:pt x="3106" y="268"/>
                    <a:pt x="2410" y="321"/>
                  </a:cubicBezTo>
                  <a:cubicBezTo>
                    <a:pt x="2035" y="321"/>
                    <a:pt x="1714" y="321"/>
                    <a:pt x="1393" y="268"/>
                  </a:cubicBezTo>
                  <a:cubicBezTo>
                    <a:pt x="1125" y="214"/>
                    <a:pt x="964" y="54"/>
                    <a:pt x="911" y="0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33"/>
            <p:cNvSpPr/>
            <p:nvPr/>
          </p:nvSpPr>
          <p:spPr>
            <a:xfrm>
              <a:off x="2611723" y="1883801"/>
              <a:ext cx="233967" cy="46201"/>
            </a:xfrm>
            <a:custGeom>
              <a:avLst/>
              <a:gdLst/>
              <a:ahLst/>
              <a:cxnLst/>
              <a:rect l="l" t="t" r="r" b="b"/>
              <a:pathLst>
                <a:path w="8138" h="1607" fill="none" extrusionOk="0">
                  <a:moveTo>
                    <a:pt x="8137" y="1606"/>
                  </a:moveTo>
                  <a:cubicBezTo>
                    <a:pt x="7495" y="1017"/>
                    <a:pt x="6692" y="696"/>
                    <a:pt x="5943" y="535"/>
                  </a:cubicBezTo>
                  <a:cubicBezTo>
                    <a:pt x="5568" y="428"/>
                    <a:pt x="5193" y="375"/>
                    <a:pt x="4819" y="321"/>
                  </a:cubicBezTo>
                  <a:lnTo>
                    <a:pt x="4283" y="214"/>
                  </a:lnTo>
                  <a:cubicBezTo>
                    <a:pt x="4123" y="161"/>
                    <a:pt x="3855" y="161"/>
                    <a:pt x="3641" y="161"/>
                  </a:cubicBezTo>
                  <a:cubicBezTo>
                    <a:pt x="2891" y="161"/>
                    <a:pt x="2196" y="268"/>
                    <a:pt x="1500" y="321"/>
                  </a:cubicBezTo>
                  <a:cubicBezTo>
                    <a:pt x="1125" y="321"/>
                    <a:pt x="804" y="321"/>
                    <a:pt x="483" y="268"/>
                  </a:cubicBezTo>
                  <a:cubicBezTo>
                    <a:pt x="215" y="214"/>
                    <a:pt x="54" y="54"/>
                    <a:pt x="1" y="0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33"/>
            <p:cNvSpPr/>
            <p:nvPr/>
          </p:nvSpPr>
          <p:spPr>
            <a:xfrm>
              <a:off x="2585560" y="1896106"/>
              <a:ext cx="240120" cy="55430"/>
            </a:xfrm>
            <a:custGeom>
              <a:avLst/>
              <a:gdLst/>
              <a:ahLst/>
              <a:cxnLst/>
              <a:rect l="l" t="t" r="r" b="b"/>
              <a:pathLst>
                <a:path w="8352" h="1928" fill="none" extrusionOk="0">
                  <a:moveTo>
                    <a:pt x="1" y="0"/>
                  </a:moveTo>
                  <a:cubicBezTo>
                    <a:pt x="108" y="268"/>
                    <a:pt x="375" y="482"/>
                    <a:pt x="590" y="589"/>
                  </a:cubicBezTo>
                  <a:cubicBezTo>
                    <a:pt x="804" y="696"/>
                    <a:pt x="1018" y="750"/>
                    <a:pt x="1232" y="803"/>
                  </a:cubicBezTo>
                  <a:cubicBezTo>
                    <a:pt x="1660" y="857"/>
                    <a:pt x="2035" y="910"/>
                    <a:pt x="2410" y="857"/>
                  </a:cubicBezTo>
                  <a:cubicBezTo>
                    <a:pt x="3159" y="857"/>
                    <a:pt x="3908" y="750"/>
                    <a:pt x="4604" y="750"/>
                  </a:cubicBezTo>
                  <a:cubicBezTo>
                    <a:pt x="4765" y="750"/>
                    <a:pt x="4872" y="750"/>
                    <a:pt x="5033" y="750"/>
                  </a:cubicBezTo>
                  <a:lnTo>
                    <a:pt x="5568" y="857"/>
                  </a:lnTo>
                  <a:cubicBezTo>
                    <a:pt x="5943" y="910"/>
                    <a:pt x="6264" y="964"/>
                    <a:pt x="6585" y="1071"/>
                  </a:cubicBezTo>
                  <a:cubicBezTo>
                    <a:pt x="7281" y="1232"/>
                    <a:pt x="7923" y="1499"/>
                    <a:pt x="8352" y="1928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33"/>
            <p:cNvSpPr/>
            <p:nvPr/>
          </p:nvSpPr>
          <p:spPr>
            <a:xfrm>
              <a:off x="2590189" y="1885325"/>
              <a:ext cx="26191" cy="30044"/>
            </a:xfrm>
            <a:custGeom>
              <a:avLst/>
              <a:gdLst/>
              <a:ahLst/>
              <a:cxnLst/>
              <a:rect l="l" t="t" r="r" b="b"/>
              <a:pathLst>
                <a:path w="911" h="1045" extrusionOk="0">
                  <a:moveTo>
                    <a:pt x="857" y="1"/>
                  </a:moveTo>
                  <a:cubicBezTo>
                    <a:pt x="857" y="1"/>
                    <a:pt x="750" y="1"/>
                    <a:pt x="696" y="108"/>
                  </a:cubicBezTo>
                  <a:lnTo>
                    <a:pt x="107" y="590"/>
                  </a:lnTo>
                  <a:cubicBezTo>
                    <a:pt x="0" y="643"/>
                    <a:pt x="54" y="857"/>
                    <a:pt x="214" y="964"/>
                  </a:cubicBezTo>
                  <a:cubicBezTo>
                    <a:pt x="295" y="1018"/>
                    <a:pt x="375" y="1045"/>
                    <a:pt x="442" y="1045"/>
                  </a:cubicBezTo>
                  <a:cubicBezTo>
                    <a:pt x="509" y="1045"/>
                    <a:pt x="562" y="1018"/>
                    <a:pt x="589" y="964"/>
                  </a:cubicBezTo>
                  <a:lnTo>
                    <a:pt x="910" y="215"/>
                  </a:lnTo>
                  <a:cubicBezTo>
                    <a:pt x="910" y="161"/>
                    <a:pt x="910" y="54"/>
                    <a:pt x="857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33"/>
            <p:cNvSpPr/>
            <p:nvPr/>
          </p:nvSpPr>
          <p:spPr>
            <a:xfrm>
              <a:off x="2617875" y="1889954"/>
              <a:ext cx="16963" cy="33867"/>
            </a:xfrm>
            <a:custGeom>
              <a:avLst/>
              <a:gdLst/>
              <a:ahLst/>
              <a:cxnLst/>
              <a:rect l="l" t="t" r="r" b="b"/>
              <a:pathLst>
                <a:path w="590" h="1178" extrusionOk="0">
                  <a:moveTo>
                    <a:pt x="376" y="0"/>
                  </a:moveTo>
                  <a:cubicBezTo>
                    <a:pt x="322" y="0"/>
                    <a:pt x="215" y="54"/>
                    <a:pt x="161" y="161"/>
                  </a:cubicBezTo>
                  <a:lnTo>
                    <a:pt x="1" y="910"/>
                  </a:lnTo>
                  <a:cubicBezTo>
                    <a:pt x="1" y="1017"/>
                    <a:pt x="54" y="1124"/>
                    <a:pt x="215" y="1178"/>
                  </a:cubicBezTo>
                  <a:cubicBezTo>
                    <a:pt x="376" y="1178"/>
                    <a:pt x="483" y="1124"/>
                    <a:pt x="483" y="1017"/>
                  </a:cubicBezTo>
                  <a:lnTo>
                    <a:pt x="590" y="214"/>
                  </a:lnTo>
                  <a:cubicBezTo>
                    <a:pt x="590" y="107"/>
                    <a:pt x="483" y="0"/>
                    <a:pt x="376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33"/>
            <p:cNvSpPr/>
            <p:nvPr/>
          </p:nvSpPr>
          <p:spPr>
            <a:xfrm>
              <a:off x="2639438" y="1891477"/>
              <a:ext cx="20039" cy="33896"/>
            </a:xfrm>
            <a:custGeom>
              <a:avLst/>
              <a:gdLst/>
              <a:ahLst/>
              <a:cxnLst/>
              <a:rect l="l" t="t" r="r" b="b"/>
              <a:pathLst>
                <a:path w="697" h="1179" extrusionOk="0">
                  <a:moveTo>
                    <a:pt x="321" y="1"/>
                  </a:moveTo>
                  <a:cubicBezTo>
                    <a:pt x="161" y="1"/>
                    <a:pt x="54" y="54"/>
                    <a:pt x="54" y="161"/>
                  </a:cubicBezTo>
                  <a:lnTo>
                    <a:pt x="0" y="964"/>
                  </a:lnTo>
                  <a:cubicBezTo>
                    <a:pt x="0" y="1071"/>
                    <a:pt x="161" y="1178"/>
                    <a:pt x="321" y="1178"/>
                  </a:cubicBezTo>
                  <a:cubicBezTo>
                    <a:pt x="536" y="1178"/>
                    <a:pt x="696" y="1071"/>
                    <a:pt x="696" y="964"/>
                  </a:cubicBezTo>
                  <a:lnTo>
                    <a:pt x="643" y="161"/>
                  </a:lnTo>
                  <a:cubicBezTo>
                    <a:pt x="643" y="54"/>
                    <a:pt x="482" y="1"/>
                    <a:pt x="321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33"/>
            <p:cNvSpPr/>
            <p:nvPr/>
          </p:nvSpPr>
          <p:spPr>
            <a:xfrm>
              <a:off x="2664048" y="1889954"/>
              <a:ext cx="15439" cy="33867"/>
            </a:xfrm>
            <a:custGeom>
              <a:avLst/>
              <a:gdLst/>
              <a:ahLst/>
              <a:cxnLst/>
              <a:rect l="l" t="t" r="r" b="b"/>
              <a:pathLst>
                <a:path w="537" h="1178" extrusionOk="0">
                  <a:moveTo>
                    <a:pt x="215" y="0"/>
                  </a:moveTo>
                  <a:cubicBezTo>
                    <a:pt x="108" y="0"/>
                    <a:pt x="1" y="107"/>
                    <a:pt x="1" y="214"/>
                  </a:cubicBezTo>
                  <a:lnTo>
                    <a:pt x="54" y="1017"/>
                  </a:lnTo>
                  <a:cubicBezTo>
                    <a:pt x="54" y="1124"/>
                    <a:pt x="161" y="1178"/>
                    <a:pt x="322" y="1178"/>
                  </a:cubicBezTo>
                  <a:cubicBezTo>
                    <a:pt x="429" y="1178"/>
                    <a:pt x="536" y="1071"/>
                    <a:pt x="536" y="964"/>
                  </a:cubicBezTo>
                  <a:lnTo>
                    <a:pt x="429" y="214"/>
                  </a:lnTo>
                  <a:cubicBezTo>
                    <a:pt x="429" y="107"/>
                    <a:pt x="322" y="0"/>
                    <a:pt x="215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33"/>
            <p:cNvSpPr/>
            <p:nvPr/>
          </p:nvSpPr>
          <p:spPr>
            <a:xfrm>
              <a:off x="2684057" y="1888401"/>
              <a:ext cx="20039" cy="33896"/>
            </a:xfrm>
            <a:custGeom>
              <a:avLst/>
              <a:gdLst/>
              <a:ahLst/>
              <a:cxnLst/>
              <a:rect l="l" t="t" r="r" b="b"/>
              <a:pathLst>
                <a:path w="697" h="1179" extrusionOk="0">
                  <a:moveTo>
                    <a:pt x="268" y="1"/>
                  </a:moveTo>
                  <a:cubicBezTo>
                    <a:pt x="108" y="1"/>
                    <a:pt x="1" y="108"/>
                    <a:pt x="1" y="215"/>
                  </a:cubicBezTo>
                  <a:lnTo>
                    <a:pt x="54" y="1018"/>
                  </a:lnTo>
                  <a:cubicBezTo>
                    <a:pt x="108" y="1125"/>
                    <a:pt x="215" y="1178"/>
                    <a:pt x="375" y="1178"/>
                  </a:cubicBezTo>
                  <a:cubicBezTo>
                    <a:pt x="536" y="1178"/>
                    <a:pt x="697" y="1071"/>
                    <a:pt x="643" y="964"/>
                  </a:cubicBezTo>
                  <a:lnTo>
                    <a:pt x="590" y="161"/>
                  </a:lnTo>
                  <a:cubicBezTo>
                    <a:pt x="590" y="54"/>
                    <a:pt x="482" y="1"/>
                    <a:pt x="268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33"/>
            <p:cNvSpPr/>
            <p:nvPr/>
          </p:nvSpPr>
          <p:spPr>
            <a:xfrm>
              <a:off x="2708696" y="1886878"/>
              <a:ext cx="13858" cy="33867"/>
            </a:xfrm>
            <a:custGeom>
              <a:avLst/>
              <a:gdLst/>
              <a:ahLst/>
              <a:cxnLst/>
              <a:rect l="l" t="t" r="r" b="b"/>
              <a:pathLst>
                <a:path w="482" h="1178" extrusionOk="0">
                  <a:moveTo>
                    <a:pt x="268" y="0"/>
                  </a:moveTo>
                  <a:cubicBezTo>
                    <a:pt x="107" y="0"/>
                    <a:pt x="0" y="107"/>
                    <a:pt x="0" y="214"/>
                  </a:cubicBezTo>
                  <a:lnTo>
                    <a:pt x="54" y="1017"/>
                  </a:lnTo>
                  <a:cubicBezTo>
                    <a:pt x="54" y="1124"/>
                    <a:pt x="161" y="1178"/>
                    <a:pt x="268" y="1178"/>
                  </a:cubicBezTo>
                  <a:cubicBezTo>
                    <a:pt x="375" y="1178"/>
                    <a:pt x="482" y="1071"/>
                    <a:pt x="482" y="964"/>
                  </a:cubicBezTo>
                  <a:lnTo>
                    <a:pt x="482" y="214"/>
                  </a:lnTo>
                  <a:cubicBezTo>
                    <a:pt x="482" y="107"/>
                    <a:pt x="375" y="0"/>
                    <a:pt x="268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33"/>
            <p:cNvSpPr/>
            <p:nvPr/>
          </p:nvSpPr>
          <p:spPr>
            <a:xfrm>
              <a:off x="2773326" y="1898579"/>
              <a:ext cx="20039" cy="32947"/>
            </a:xfrm>
            <a:custGeom>
              <a:avLst/>
              <a:gdLst/>
              <a:ahLst/>
              <a:cxnLst/>
              <a:rect l="l" t="t" r="r" b="b"/>
              <a:pathLst>
                <a:path w="697" h="1146" extrusionOk="0">
                  <a:moveTo>
                    <a:pt x="366" y="0"/>
                  </a:moveTo>
                  <a:cubicBezTo>
                    <a:pt x="272" y="0"/>
                    <a:pt x="215" y="50"/>
                    <a:pt x="215" y="129"/>
                  </a:cubicBezTo>
                  <a:lnTo>
                    <a:pt x="1" y="878"/>
                  </a:lnTo>
                  <a:cubicBezTo>
                    <a:pt x="1" y="985"/>
                    <a:pt x="54" y="1092"/>
                    <a:pt x="161" y="1146"/>
                  </a:cubicBezTo>
                  <a:cubicBezTo>
                    <a:pt x="268" y="1146"/>
                    <a:pt x="375" y="1092"/>
                    <a:pt x="429" y="985"/>
                  </a:cubicBezTo>
                  <a:lnTo>
                    <a:pt x="643" y="236"/>
                  </a:lnTo>
                  <a:cubicBezTo>
                    <a:pt x="696" y="182"/>
                    <a:pt x="589" y="21"/>
                    <a:pt x="482" y="21"/>
                  </a:cubicBezTo>
                  <a:cubicBezTo>
                    <a:pt x="439" y="7"/>
                    <a:pt x="400" y="0"/>
                    <a:pt x="366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33"/>
            <p:cNvSpPr/>
            <p:nvPr/>
          </p:nvSpPr>
          <p:spPr>
            <a:xfrm>
              <a:off x="2793336" y="1906226"/>
              <a:ext cx="21563" cy="32056"/>
            </a:xfrm>
            <a:custGeom>
              <a:avLst/>
              <a:gdLst/>
              <a:ahLst/>
              <a:cxnLst/>
              <a:rect l="l" t="t" r="r" b="b"/>
              <a:pathLst>
                <a:path w="750" h="1115" extrusionOk="0">
                  <a:moveTo>
                    <a:pt x="485" y="1"/>
                  </a:moveTo>
                  <a:cubicBezTo>
                    <a:pt x="397" y="1"/>
                    <a:pt x="306" y="39"/>
                    <a:pt x="268" y="77"/>
                  </a:cubicBezTo>
                  <a:lnTo>
                    <a:pt x="0" y="826"/>
                  </a:lnTo>
                  <a:cubicBezTo>
                    <a:pt x="0" y="933"/>
                    <a:pt x="54" y="1040"/>
                    <a:pt x="161" y="1094"/>
                  </a:cubicBezTo>
                  <a:cubicBezTo>
                    <a:pt x="175" y="1108"/>
                    <a:pt x="197" y="1115"/>
                    <a:pt x="222" y="1115"/>
                  </a:cubicBezTo>
                  <a:cubicBezTo>
                    <a:pt x="289" y="1115"/>
                    <a:pt x="375" y="1065"/>
                    <a:pt x="375" y="987"/>
                  </a:cubicBezTo>
                  <a:lnTo>
                    <a:pt x="750" y="291"/>
                  </a:lnTo>
                  <a:cubicBezTo>
                    <a:pt x="750" y="184"/>
                    <a:pt x="696" y="77"/>
                    <a:pt x="589" y="23"/>
                  </a:cubicBezTo>
                  <a:cubicBezTo>
                    <a:pt x="558" y="7"/>
                    <a:pt x="522" y="1"/>
                    <a:pt x="485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33"/>
            <p:cNvSpPr/>
            <p:nvPr/>
          </p:nvSpPr>
          <p:spPr>
            <a:xfrm>
              <a:off x="2728706" y="1889350"/>
              <a:ext cx="20039" cy="33551"/>
            </a:xfrm>
            <a:custGeom>
              <a:avLst/>
              <a:gdLst/>
              <a:ahLst/>
              <a:cxnLst/>
              <a:rect l="l" t="t" r="r" b="b"/>
              <a:pathLst>
                <a:path w="697" h="1167" extrusionOk="0">
                  <a:moveTo>
                    <a:pt x="311" y="0"/>
                  </a:moveTo>
                  <a:cubicBezTo>
                    <a:pt x="214" y="0"/>
                    <a:pt x="146" y="50"/>
                    <a:pt x="107" y="128"/>
                  </a:cubicBezTo>
                  <a:lnTo>
                    <a:pt x="0" y="931"/>
                  </a:lnTo>
                  <a:cubicBezTo>
                    <a:pt x="0" y="1038"/>
                    <a:pt x="107" y="1145"/>
                    <a:pt x="268" y="1145"/>
                  </a:cubicBezTo>
                  <a:cubicBezTo>
                    <a:pt x="311" y="1160"/>
                    <a:pt x="350" y="1166"/>
                    <a:pt x="384" y="1166"/>
                  </a:cubicBezTo>
                  <a:cubicBezTo>
                    <a:pt x="478" y="1166"/>
                    <a:pt x="535" y="1117"/>
                    <a:pt x="535" y="1038"/>
                  </a:cubicBezTo>
                  <a:lnTo>
                    <a:pt x="696" y="235"/>
                  </a:lnTo>
                  <a:cubicBezTo>
                    <a:pt x="696" y="128"/>
                    <a:pt x="589" y="21"/>
                    <a:pt x="428" y="21"/>
                  </a:cubicBezTo>
                  <a:cubicBezTo>
                    <a:pt x="385" y="7"/>
                    <a:pt x="346" y="0"/>
                    <a:pt x="311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33"/>
            <p:cNvSpPr/>
            <p:nvPr/>
          </p:nvSpPr>
          <p:spPr>
            <a:xfrm>
              <a:off x="2748716" y="1893030"/>
              <a:ext cx="23086" cy="33896"/>
            </a:xfrm>
            <a:custGeom>
              <a:avLst/>
              <a:gdLst/>
              <a:ahLst/>
              <a:cxnLst/>
              <a:rect l="l" t="t" r="r" b="b"/>
              <a:pathLst>
                <a:path w="803" h="1179" extrusionOk="0">
                  <a:moveTo>
                    <a:pt x="535" y="0"/>
                  </a:moveTo>
                  <a:cubicBezTo>
                    <a:pt x="375" y="0"/>
                    <a:pt x="214" y="54"/>
                    <a:pt x="161" y="161"/>
                  </a:cubicBezTo>
                  <a:lnTo>
                    <a:pt x="54" y="910"/>
                  </a:lnTo>
                  <a:cubicBezTo>
                    <a:pt x="0" y="1017"/>
                    <a:pt x="161" y="1124"/>
                    <a:pt x="321" y="1178"/>
                  </a:cubicBezTo>
                  <a:cubicBezTo>
                    <a:pt x="482" y="1178"/>
                    <a:pt x="589" y="1124"/>
                    <a:pt x="642" y="1017"/>
                  </a:cubicBezTo>
                  <a:lnTo>
                    <a:pt x="803" y="268"/>
                  </a:lnTo>
                  <a:cubicBezTo>
                    <a:pt x="803" y="161"/>
                    <a:pt x="696" y="54"/>
                    <a:pt x="535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33"/>
            <p:cNvSpPr/>
            <p:nvPr/>
          </p:nvSpPr>
          <p:spPr>
            <a:xfrm>
              <a:off x="2808717" y="1915513"/>
              <a:ext cx="30820" cy="32574"/>
            </a:xfrm>
            <a:custGeom>
              <a:avLst/>
              <a:gdLst/>
              <a:ahLst/>
              <a:cxnLst/>
              <a:rect l="l" t="t" r="r" b="b"/>
              <a:pathLst>
                <a:path w="1072" h="1133" extrusionOk="0">
                  <a:moveTo>
                    <a:pt x="561" y="0"/>
                  </a:moveTo>
                  <a:cubicBezTo>
                    <a:pt x="499" y="0"/>
                    <a:pt x="453" y="27"/>
                    <a:pt x="429" y="75"/>
                  </a:cubicBezTo>
                  <a:lnTo>
                    <a:pt x="54" y="771"/>
                  </a:lnTo>
                  <a:cubicBezTo>
                    <a:pt x="1" y="878"/>
                    <a:pt x="54" y="985"/>
                    <a:pt x="215" y="1092"/>
                  </a:cubicBezTo>
                  <a:cubicBezTo>
                    <a:pt x="268" y="1119"/>
                    <a:pt x="322" y="1132"/>
                    <a:pt x="375" y="1132"/>
                  </a:cubicBezTo>
                  <a:cubicBezTo>
                    <a:pt x="429" y="1132"/>
                    <a:pt x="483" y="1119"/>
                    <a:pt x="536" y="1092"/>
                  </a:cubicBezTo>
                  <a:lnTo>
                    <a:pt x="1018" y="450"/>
                  </a:lnTo>
                  <a:cubicBezTo>
                    <a:pt x="1071" y="396"/>
                    <a:pt x="1018" y="235"/>
                    <a:pt x="857" y="128"/>
                  </a:cubicBezTo>
                  <a:cubicBezTo>
                    <a:pt x="739" y="40"/>
                    <a:pt x="638" y="0"/>
                    <a:pt x="561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33"/>
            <p:cNvSpPr/>
            <p:nvPr/>
          </p:nvSpPr>
          <p:spPr>
            <a:xfrm>
              <a:off x="2571702" y="3024199"/>
              <a:ext cx="318608" cy="321684"/>
            </a:xfrm>
            <a:custGeom>
              <a:avLst/>
              <a:gdLst/>
              <a:ahLst/>
              <a:cxnLst/>
              <a:rect l="l" t="t" r="r" b="b"/>
              <a:pathLst>
                <a:path w="11082" h="11189" extrusionOk="0">
                  <a:moveTo>
                    <a:pt x="10493" y="1"/>
                  </a:moveTo>
                  <a:cubicBezTo>
                    <a:pt x="8191" y="964"/>
                    <a:pt x="5889" y="2303"/>
                    <a:pt x="4123" y="4230"/>
                  </a:cubicBezTo>
                  <a:cubicBezTo>
                    <a:pt x="2356" y="6103"/>
                    <a:pt x="1072" y="8352"/>
                    <a:pt x="1" y="10600"/>
                  </a:cubicBezTo>
                  <a:lnTo>
                    <a:pt x="1286" y="11189"/>
                  </a:lnTo>
                  <a:cubicBezTo>
                    <a:pt x="2356" y="9048"/>
                    <a:pt x="3534" y="6906"/>
                    <a:pt x="5193" y="5193"/>
                  </a:cubicBezTo>
                  <a:cubicBezTo>
                    <a:pt x="6799" y="3480"/>
                    <a:pt x="8834" y="2196"/>
                    <a:pt x="11082" y="1286"/>
                  </a:cubicBezTo>
                  <a:lnTo>
                    <a:pt x="10493" y="1"/>
                  </a:ln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33"/>
            <p:cNvSpPr/>
            <p:nvPr/>
          </p:nvSpPr>
          <p:spPr>
            <a:xfrm>
              <a:off x="2571703" y="3024199"/>
              <a:ext cx="301702" cy="304750"/>
            </a:xfrm>
            <a:custGeom>
              <a:avLst/>
              <a:gdLst/>
              <a:ahLst/>
              <a:cxnLst/>
              <a:rect l="l" t="t" r="r" b="b"/>
              <a:pathLst>
                <a:path w="10494" h="10600" fill="none" extrusionOk="0">
                  <a:moveTo>
                    <a:pt x="10493" y="1"/>
                  </a:moveTo>
                  <a:cubicBezTo>
                    <a:pt x="8191" y="964"/>
                    <a:pt x="5889" y="2303"/>
                    <a:pt x="4123" y="4230"/>
                  </a:cubicBezTo>
                  <a:cubicBezTo>
                    <a:pt x="2356" y="6103"/>
                    <a:pt x="1072" y="8352"/>
                    <a:pt x="1" y="10600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33"/>
            <p:cNvSpPr/>
            <p:nvPr/>
          </p:nvSpPr>
          <p:spPr>
            <a:xfrm>
              <a:off x="2608646" y="3061143"/>
              <a:ext cx="280140" cy="284740"/>
            </a:xfrm>
            <a:custGeom>
              <a:avLst/>
              <a:gdLst/>
              <a:ahLst/>
              <a:cxnLst/>
              <a:rect l="l" t="t" r="r" b="b"/>
              <a:pathLst>
                <a:path w="9744" h="9904" fill="none" extrusionOk="0">
                  <a:moveTo>
                    <a:pt x="1" y="9904"/>
                  </a:moveTo>
                  <a:cubicBezTo>
                    <a:pt x="1071" y="7763"/>
                    <a:pt x="2249" y="5621"/>
                    <a:pt x="3908" y="3908"/>
                  </a:cubicBezTo>
                  <a:cubicBezTo>
                    <a:pt x="5514" y="2195"/>
                    <a:pt x="7549" y="911"/>
                    <a:pt x="9743" y="1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33"/>
            <p:cNvSpPr/>
            <p:nvPr/>
          </p:nvSpPr>
          <p:spPr>
            <a:xfrm>
              <a:off x="2577884" y="3302355"/>
              <a:ext cx="47725" cy="34701"/>
            </a:xfrm>
            <a:custGeom>
              <a:avLst/>
              <a:gdLst/>
              <a:ahLst/>
              <a:cxnLst/>
              <a:rect l="l" t="t" r="r" b="b"/>
              <a:pathLst>
                <a:path w="1660" h="1207" extrusionOk="0">
                  <a:moveTo>
                    <a:pt x="416" y="1"/>
                  </a:moveTo>
                  <a:cubicBezTo>
                    <a:pt x="302" y="1"/>
                    <a:pt x="142" y="97"/>
                    <a:pt x="54" y="229"/>
                  </a:cubicBezTo>
                  <a:cubicBezTo>
                    <a:pt x="0" y="443"/>
                    <a:pt x="0" y="604"/>
                    <a:pt x="161" y="711"/>
                  </a:cubicBezTo>
                  <a:lnTo>
                    <a:pt x="1178" y="1193"/>
                  </a:lnTo>
                  <a:cubicBezTo>
                    <a:pt x="1197" y="1202"/>
                    <a:pt x="1219" y="1207"/>
                    <a:pt x="1243" y="1207"/>
                  </a:cubicBezTo>
                  <a:cubicBezTo>
                    <a:pt x="1356" y="1207"/>
                    <a:pt x="1508" y="1111"/>
                    <a:pt x="1552" y="978"/>
                  </a:cubicBezTo>
                  <a:cubicBezTo>
                    <a:pt x="1660" y="764"/>
                    <a:pt x="1606" y="604"/>
                    <a:pt x="1499" y="497"/>
                  </a:cubicBezTo>
                  <a:lnTo>
                    <a:pt x="482" y="15"/>
                  </a:lnTo>
                  <a:cubicBezTo>
                    <a:pt x="463" y="5"/>
                    <a:pt x="441" y="1"/>
                    <a:pt x="416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33"/>
            <p:cNvSpPr/>
            <p:nvPr/>
          </p:nvSpPr>
          <p:spPr>
            <a:xfrm>
              <a:off x="2594789" y="3267711"/>
              <a:ext cx="47754" cy="35650"/>
            </a:xfrm>
            <a:custGeom>
              <a:avLst/>
              <a:gdLst/>
              <a:ahLst/>
              <a:cxnLst/>
              <a:rect l="l" t="t" r="r" b="b"/>
              <a:pathLst>
                <a:path w="1661" h="1240" extrusionOk="0">
                  <a:moveTo>
                    <a:pt x="408" y="0"/>
                  </a:moveTo>
                  <a:cubicBezTo>
                    <a:pt x="293" y="0"/>
                    <a:pt x="186" y="100"/>
                    <a:pt x="108" y="256"/>
                  </a:cubicBezTo>
                  <a:cubicBezTo>
                    <a:pt x="1" y="417"/>
                    <a:pt x="54" y="631"/>
                    <a:pt x="161" y="685"/>
                  </a:cubicBezTo>
                  <a:lnTo>
                    <a:pt x="1179" y="1220"/>
                  </a:lnTo>
                  <a:cubicBezTo>
                    <a:pt x="1204" y="1233"/>
                    <a:pt x="1235" y="1239"/>
                    <a:pt x="1269" y="1239"/>
                  </a:cubicBezTo>
                  <a:cubicBezTo>
                    <a:pt x="1378" y="1239"/>
                    <a:pt x="1512" y="1169"/>
                    <a:pt x="1553" y="1006"/>
                  </a:cubicBezTo>
                  <a:cubicBezTo>
                    <a:pt x="1660" y="845"/>
                    <a:pt x="1660" y="631"/>
                    <a:pt x="1500" y="578"/>
                  </a:cubicBezTo>
                  <a:lnTo>
                    <a:pt x="536" y="42"/>
                  </a:lnTo>
                  <a:cubicBezTo>
                    <a:pt x="493" y="14"/>
                    <a:pt x="450" y="0"/>
                    <a:pt x="408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33"/>
            <p:cNvSpPr/>
            <p:nvPr/>
          </p:nvSpPr>
          <p:spPr>
            <a:xfrm>
              <a:off x="2611723" y="3230049"/>
              <a:ext cx="50830" cy="45339"/>
            </a:xfrm>
            <a:custGeom>
              <a:avLst/>
              <a:gdLst/>
              <a:ahLst/>
              <a:cxnLst/>
              <a:rect l="l" t="t" r="r" b="b"/>
              <a:pathLst>
                <a:path w="1768" h="1577" extrusionOk="0">
                  <a:moveTo>
                    <a:pt x="637" y="1"/>
                  </a:moveTo>
                  <a:cubicBezTo>
                    <a:pt x="521" y="1"/>
                    <a:pt x="349" y="120"/>
                    <a:pt x="215" y="389"/>
                  </a:cubicBezTo>
                  <a:cubicBezTo>
                    <a:pt x="54" y="656"/>
                    <a:pt x="1" y="924"/>
                    <a:pt x="161" y="978"/>
                  </a:cubicBezTo>
                  <a:lnTo>
                    <a:pt x="1125" y="1566"/>
                  </a:lnTo>
                  <a:cubicBezTo>
                    <a:pt x="1139" y="1573"/>
                    <a:pt x="1155" y="1577"/>
                    <a:pt x="1172" y="1577"/>
                  </a:cubicBezTo>
                  <a:cubicBezTo>
                    <a:pt x="1287" y="1577"/>
                    <a:pt x="1467" y="1431"/>
                    <a:pt x="1607" y="1245"/>
                  </a:cubicBezTo>
                  <a:cubicBezTo>
                    <a:pt x="1767" y="978"/>
                    <a:pt x="1767" y="710"/>
                    <a:pt x="1660" y="603"/>
                  </a:cubicBezTo>
                  <a:lnTo>
                    <a:pt x="697" y="14"/>
                  </a:lnTo>
                  <a:cubicBezTo>
                    <a:pt x="679" y="5"/>
                    <a:pt x="659" y="1"/>
                    <a:pt x="637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33"/>
            <p:cNvSpPr/>
            <p:nvPr/>
          </p:nvSpPr>
          <p:spPr>
            <a:xfrm>
              <a:off x="2634809" y="3201500"/>
              <a:ext cx="46201" cy="38266"/>
            </a:xfrm>
            <a:custGeom>
              <a:avLst/>
              <a:gdLst/>
              <a:ahLst/>
              <a:cxnLst/>
              <a:rect l="l" t="t" r="r" b="b"/>
              <a:pathLst>
                <a:path w="1607" h="1331" extrusionOk="0">
                  <a:moveTo>
                    <a:pt x="455" y="0"/>
                  </a:moveTo>
                  <a:cubicBezTo>
                    <a:pt x="339" y="0"/>
                    <a:pt x="224" y="88"/>
                    <a:pt x="108" y="204"/>
                  </a:cubicBezTo>
                  <a:cubicBezTo>
                    <a:pt x="1" y="365"/>
                    <a:pt x="1" y="579"/>
                    <a:pt x="161" y="686"/>
                  </a:cubicBezTo>
                  <a:lnTo>
                    <a:pt x="1071" y="1275"/>
                  </a:lnTo>
                  <a:cubicBezTo>
                    <a:pt x="1109" y="1313"/>
                    <a:pt x="1161" y="1330"/>
                    <a:pt x="1216" y="1330"/>
                  </a:cubicBezTo>
                  <a:cubicBezTo>
                    <a:pt x="1317" y="1330"/>
                    <a:pt x="1430" y="1271"/>
                    <a:pt x="1500" y="1168"/>
                  </a:cubicBezTo>
                  <a:cubicBezTo>
                    <a:pt x="1607" y="1007"/>
                    <a:pt x="1607" y="793"/>
                    <a:pt x="1500" y="686"/>
                  </a:cubicBezTo>
                  <a:lnTo>
                    <a:pt x="590" y="43"/>
                  </a:lnTo>
                  <a:cubicBezTo>
                    <a:pt x="545" y="13"/>
                    <a:pt x="500" y="0"/>
                    <a:pt x="455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33"/>
            <p:cNvSpPr/>
            <p:nvPr/>
          </p:nvSpPr>
          <p:spPr>
            <a:xfrm>
              <a:off x="2654819" y="3167661"/>
              <a:ext cx="50830" cy="44735"/>
            </a:xfrm>
            <a:custGeom>
              <a:avLst/>
              <a:gdLst/>
              <a:ahLst/>
              <a:cxnLst/>
              <a:rect l="l" t="t" r="r" b="b"/>
              <a:pathLst>
                <a:path w="1768" h="1556" extrusionOk="0">
                  <a:moveTo>
                    <a:pt x="688" y="1"/>
                  </a:moveTo>
                  <a:cubicBezTo>
                    <a:pt x="561" y="1"/>
                    <a:pt x="386" y="100"/>
                    <a:pt x="268" y="257"/>
                  </a:cubicBezTo>
                  <a:cubicBezTo>
                    <a:pt x="54" y="524"/>
                    <a:pt x="1" y="739"/>
                    <a:pt x="161" y="846"/>
                  </a:cubicBezTo>
                  <a:lnTo>
                    <a:pt x="1018" y="1542"/>
                  </a:lnTo>
                  <a:cubicBezTo>
                    <a:pt x="1046" y="1551"/>
                    <a:pt x="1076" y="1556"/>
                    <a:pt x="1107" y="1556"/>
                  </a:cubicBezTo>
                  <a:cubicBezTo>
                    <a:pt x="1252" y="1556"/>
                    <a:pt x="1421" y="1460"/>
                    <a:pt x="1553" y="1327"/>
                  </a:cubicBezTo>
                  <a:cubicBezTo>
                    <a:pt x="1714" y="1113"/>
                    <a:pt x="1767" y="846"/>
                    <a:pt x="1660" y="739"/>
                  </a:cubicBezTo>
                  <a:lnTo>
                    <a:pt x="804" y="43"/>
                  </a:lnTo>
                  <a:cubicBezTo>
                    <a:pt x="775" y="14"/>
                    <a:pt x="735" y="1"/>
                    <a:pt x="688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33"/>
            <p:cNvSpPr/>
            <p:nvPr/>
          </p:nvSpPr>
          <p:spPr>
            <a:xfrm>
              <a:off x="2682534" y="3141096"/>
              <a:ext cx="44649" cy="40739"/>
            </a:xfrm>
            <a:custGeom>
              <a:avLst/>
              <a:gdLst/>
              <a:ahLst/>
              <a:cxnLst/>
              <a:rect l="l" t="t" r="r" b="b"/>
              <a:pathLst>
                <a:path w="1553" h="1417" extrusionOk="0">
                  <a:moveTo>
                    <a:pt x="498" y="1"/>
                  </a:moveTo>
                  <a:cubicBezTo>
                    <a:pt x="397" y="1"/>
                    <a:pt x="283" y="60"/>
                    <a:pt x="214" y="164"/>
                  </a:cubicBezTo>
                  <a:cubicBezTo>
                    <a:pt x="54" y="324"/>
                    <a:pt x="0" y="538"/>
                    <a:pt x="161" y="592"/>
                  </a:cubicBezTo>
                  <a:lnTo>
                    <a:pt x="964" y="1341"/>
                  </a:lnTo>
                  <a:cubicBezTo>
                    <a:pt x="1012" y="1390"/>
                    <a:pt x="1082" y="1416"/>
                    <a:pt x="1154" y="1416"/>
                  </a:cubicBezTo>
                  <a:cubicBezTo>
                    <a:pt x="1242" y="1416"/>
                    <a:pt x="1333" y="1376"/>
                    <a:pt x="1392" y="1288"/>
                  </a:cubicBezTo>
                  <a:cubicBezTo>
                    <a:pt x="1553" y="1127"/>
                    <a:pt x="1553" y="967"/>
                    <a:pt x="1446" y="860"/>
                  </a:cubicBezTo>
                  <a:lnTo>
                    <a:pt x="643" y="57"/>
                  </a:lnTo>
                  <a:cubicBezTo>
                    <a:pt x="605" y="19"/>
                    <a:pt x="553" y="1"/>
                    <a:pt x="498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33"/>
            <p:cNvSpPr/>
            <p:nvPr/>
          </p:nvSpPr>
          <p:spPr>
            <a:xfrm>
              <a:off x="2773326" y="3067151"/>
              <a:ext cx="40049" cy="44936"/>
            </a:xfrm>
            <a:custGeom>
              <a:avLst/>
              <a:gdLst/>
              <a:ahLst/>
              <a:cxnLst/>
              <a:rect l="l" t="t" r="r" b="b"/>
              <a:pathLst>
                <a:path w="1393" h="1563" extrusionOk="0">
                  <a:moveTo>
                    <a:pt x="467" y="1"/>
                  </a:moveTo>
                  <a:cubicBezTo>
                    <a:pt x="399" y="1"/>
                    <a:pt x="330" y="18"/>
                    <a:pt x="268" y="59"/>
                  </a:cubicBezTo>
                  <a:cubicBezTo>
                    <a:pt x="54" y="220"/>
                    <a:pt x="1" y="380"/>
                    <a:pt x="54" y="541"/>
                  </a:cubicBezTo>
                  <a:lnTo>
                    <a:pt x="696" y="1451"/>
                  </a:lnTo>
                  <a:cubicBezTo>
                    <a:pt x="763" y="1517"/>
                    <a:pt x="849" y="1563"/>
                    <a:pt x="944" y="1563"/>
                  </a:cubicBezTo>
                  <a:cubicBezTo>
                    <a:pt x="1002" y="1563"/>
                    <a:pt x="1063" y="1545"/>
                    <a:pt x="1125" y="1505"/>
                  </a:cubicBezTo>
                  <a:cubicBezTo>
                    <a:pt x="1285" y="1397"/>
                    <a:pt x="1392" y="1183"/>
                    <a:pt x="1285" y="1076"/>
                  </a:cubicBezTo>
                  <a:lnTo>
                    <a:pt x="750" y="113"/>
                  </a:lnTo>
                  <a:cubicBezTo>
                    <a:pt x="684" y="47"/>
                    <a:pt x="577" y="1"/>
                    <a:pt x="467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3"/>
            <p:cNvSpPr/>
            <p:nvPr/>
          </p:nvSpPr>
          <p:spPr>
            <a:xfrm>
              <a:off x="2807194" y="3047918"/>
              <a:ext cx="38496" cy="45713"/>
            </a:xfrm>
            <a:custGeom>
              <a:avLst/>
              <a:gdLst/>
              <a:ahLst/>
              <a:cxnLst/>
              <a:rect l="l" t="t" r="r" b="b"/>
              <a:pathLst>
                <a:path w="1339" h="1590" extrusionOk="0">
                  <a:moveTo>
                    <a:pt x="495" y="0"/>
                  </a:moveTo>
                  <a:cubicBezTo>
                    <a:pt x="425" y="0"/>
                    <a:pt x="346" y="13"/>
                    <a:pt x="268" y="32"/>
                  </a:cubicBezTo>
                  <a:cubicBezTo>
                    <a:pt x="107" y="139"/>
                    <a:pt x="0" y="353"/>
                    <a:pt x="54" y="461"/>
                  </a:cubicBezTo>
                  <a:lnTo>
                    <a:pt x="589" y="1478"/>
                  </a:lnTo>
                  <a:cubicBezTo>
                    <a:pt x="655" y="1544"/>
                    <a:pt x="762" y="1590"/>
                    <a:pt x="872" y="1590"/>
                  </a:cubicBezTo>
                  <a:cubicBezTo>
                    <a:pt x="940" y="1590"/>
                    <a:pt x="1009" y="1572"/>
                    <a:pt x="1071" y="1531"/>
                  </a:cubicBezTo>
                  <a:cubicBezTo>
                    <a:pt x="1231" y="1424"/>
                    <a:pt x="1338" y="1263"/>
                    <a:pt x="1231" y="1103"/>
                  </a:cubicBezTo>
                  <a:lnTo>
                    <a:pt x="750" y="139"/>
                  </a:lnTo>
                  <a:cubicBezTo>
                    <a:pt x="716" y="38"/>
                    <a:pt x="617" y="0"/>
                    <a:pt x="495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3"/>
            <p:cNvSpPr/>
            <p:nvPr/>
          </p:nvSpPr>
          <p:spPr>
            <a:xfrm>
              <a:off x="2708696" y="3111944"/>
              <a:ext cx="47725" cy="46259"/>
            </a:xfrm>
            <a:custGeom>
              <a:avLst/>
              <a:gdLst/>
              <a:ahLst/>
              <a:cxnLst/>
              <a:rect l="l" t="t" r="r" b="b"/>
              <a:pathLst>
                <a:path w="1660" h="1609" extrusionOk="0">
                  <a:moveTo>
                    <a:pt x="704" y="0"/>
                  </a:moveTo>
                  <a:cubicBezTo>
                    <a:pt x="577" y="0"/>
                    <a:pt x="411" y="71"/>
                    <a:pt x="268" y="214"/>
                  </a:cubicBezTo>
                  <a:cubicBezTo>
                    <a:pt x="54" y="375"/>
                    <a:pt x="0" y="642"/>
                    <a:pt x="107" y="749"/>
                  </a:cubicBezTo>
                  <a:lnTo>
                    <a:pt x="857" y="1552"/>
                  </a:lnTo>
                  <a:cubicBezTo>
                    <a:pt x="895" y="1590"/>
                    <a:pt x="953" y="1608"/>
                    <a:pt x="1019" y="1608"/>
                  </a:cubicBezTo>
                  <a:cubicBezTo>
                    <a:pt x="1140" y="1608"/>
                    <a:pt x="1288" y="1549"/>
                    <a:pt x="1392" y="1445"/>
                  </a:cubicBezTo>
                  <a:cubicBezTo>
                    <a:pt x="1606" y="1285"/>
                    <a:pt x="1660" y="1017"/>
                    <a:pt x="1553" y="910"/>
                  </a:cubicBezTo>
                  <a:lnTo>
                    <a:pt x="857" y="54"/>
                  </a:lnTo>
                  <a:cubicBezTo>
                    <a:pt x="821" y="18"/>
                    <a:pt x="767" y="0"/>
                    <a:pt x="704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33"/>
            <p:cNvSpPr/>
            <p:nvPr/>
          </p:nvSpPr>
          <p:spPr>
            <a:xfrm>
              <a:off x="2737935" y="3087247"/>
              <a:ext cx="47725" cy="47869"/>
            </a:xfrm>
            <a:custGeom>
              <a:avLst/>
              <a:gdLst/>
              <a:ahLst/>
              <a:cxnLst/>
              <a:rect l="l" t="t" r="r" b="b"/>
              <a:pathLst>
                <a:path w="1660" h="1665" extrusionOk="0">
                  <a:moveTo>
                    <a:pt x="797" y="0"/>
                  </a:moveTo>
                  <a:cubicBezTo>
                    <a:pt x="667" y="0"/>
                    <a:pt x="494" y="59"/>
                    <a:pt x="321" y="163"/>
                  </a:cubicBezTo>
                  <a:cubicBezTo>
                    <a:pt x="107" y="324"/>
                    <a:pt x="0" y="591"/>
                    <a:pt x="54" y="698"/>
                  </a:cubicBezTo>
                  <a:lnTo>
                    <a:pt x="803" y="1608"/>
                  </a:lnTo>
                  <a:cubicBezTo>
                    <a:pt x="822" y="1646"/>
                    <a:pt x="868" y="1664"/>
                    <a:pt x="929" y="1664"/>
                  </a:cubicBezTo>
                  <a:cubicBezTo>
                    <a:pt x="1040" y="1664"/>
                    <a:pt x="1200" y="1605"/>
                    <a:pt x="1339" y="1501"/>
                  </a:cubicBezTo>
                  <a:cubicBezTo>
                    <a:pt x="1553" y="1341"/>
                    <a:pt x="1660" y="1127"/>
                    <a:pt x="1606" y="966"/>
                  </a:cubicBezTo>
                  <a:lnTo>
                    <a:pt x="964" y="56"/>
                  </a:lnTo>
                  <a:cubicBezTo>
                    <a:pt x="926" y="18"/>
                    <a:pt x="868" y="0"/>
                    <a:pt x="797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33"/>
            <p:cNvSpPr/>
            <p:nvPr/>
          </p:nvSpPr>
          <p:spPr>
            <a:xfrm>
              <a:off x="2837956" y="3029747"/>
              <a:ext cx="44678" cy="48185"/>
            </a:xfrm>
            <a:custGeom>
              <a:avLst/>
              <a:gdLst/>
              <a:ahLst/>
              <a:cxnLst/>
              <a:rect l="l" t="t" r="r" b="b"/>
              <a:pathLst>
                <a:path w="1554" h="1676" extrusionOk="0">
                  <a:moveTo>
                    <a:pt x="771" y="1"/>
                  </a:moveTo>
                  <a:cubicBezTo>
                    <a:pt x="670" y="1"/>
                    <a:pt x="549" y="27"/>
                    <a:pt x="429" y="75"/>
                  </a:cubicBezTo>
                  <a:cubicBezTo>
                    <a:pt x="161" y="182"/>
                    <a:pt x="1" y="450"/>
                    <a:pt x="54" y="557"/>
                  </a:cubicBezTo>
                  <a:lnTo>
                    <a:pt x="536" y="1574"/>
                  </a:lnTo>
                  <a:cubicBezTo>
                    <a:pt x="566" y="1633"/>
                    <a:pt x="659" y="1676"/>
                    <a:pt x="782" y="1676"/>
                  </a:cubicBezTo>
                  <a:cubicBezTo>
                    <a:pt x="883" y="1676"/>
                    <a:pt x="1004" y="1647"/>
                    <a:pt x="1125" y="1574"/>
                  </a:cubicBezTo>
                  <a:cubicBezTo>
                    <a:pt x="1393" y="1467"/>
                    <a:pt x="1553" y="1253"/>
                    <a:pt x="1500" y="1146"/>
                  </a:cubicBezTo>
                  <a:lnTo>
                    <a:pt x="1018" y="129"/>
                  </a:lnTo>
                  <a:cubicBezTo>
                    <a:pt x="988" y="41"/>
                    <a:pt x="894" y="1"/>
                    <a:pt x="771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33"/>
            <p:cNvSpPr/>
            <p:nvPr/>
          </p:nvSpPr>
          <p:spPr>
            <a:xfrm>
              <a:off x="2496291" y="2997979"/>
              <a:ext cx="387866" cy="117185"/>
            </a:xfrm>
            <a:custGeom>
              <a:avLst/>
              <a:gdLst/>
              <a:ahLst/>
              <a:cxnLst/>
              <a:rect l="l" t="t" r="r" b="b"/>
              <a:pathLst>
                <a:path w="13491" h="4076" extrusionOk="0">
                  <a:moveTo>
                    <a:pt x="12930" y="0"/>
                  </a:moveTo>
                  <a:cubicBezTo>
                    <a:pt x="12377" y="0"/>
                    <a:pt x="11902" y="162"/>
                    <a:pt x="11457" y="324"/>
                  </a:cubicBezTo>
                  <a:cubicBezTo>
                    <a:pt x="10868" y="538"/>
                    <a:pt x="10332" y="752"/>
                    <a:pt x="9851" y="966"/>
                  </a:cubicBezTo>
                  <a:cubicBezTo>
                    <a:pt x="9315" y="1180"/>
                    <a:pt x="8834" y="1395"/>
                    <a:pt x="8352" y="1502"/>
                  </a:cubicBezTo>
                  <a:cubicBezTo>
                    <a:pt x="8084" y="1555"/>
                    <a:pt x="7870" y="1609"/>
                    <a:pt x="7549" y="1662"/>
                  </a:cubicBezTo>
                  <a:lnTo>
                    <a:pt x="6692" y="1876"/>
                  </a:lnTo>
                  <a:cubicBezTo>
                    <a:pt x="5622" y="2198"/>
                    <a:pt x="4551" y="2465"/>
                    <a:pt x="3480" y="2572"/>
                  </a:cubicBezTo>
                  <a:cubicBezTo>
                    <a:pt x="3129" y="2628"/>
                    <a:pt x="2778" y="2658"/>
                    <a:pt x="2431" y="2658"/>
                  </a:cubicBezTo>
                  <a:cubicBezTo>
                    <a:pt x="1774" y="2658"/>
                    <a:pt x="1132" y="2550"/>
                    <a:pt x="536" y="2305"/>
                  </a:cubicBezTo>
                  <a:lnTo>
                    <a:pt x="1" y="3643"/>
                  </a:lnTo>
                  <a:cubicBezTo>
                    <a:pt x="838" y="3970"/>
                    <a:pt x="1699" y="4075"/>
                    <a:pt x="2535" y="4075"/>
                  </a:cubicBezTo>
                  <a:cubicBezTo>
                    <a:pt x="2929" y="4075"/>
                    <a:pt x="3317" y="4052"/>
                    <a:pt x="3695" y="4018"/>
                  </a:cubicBezTo>
                  <a:cubicBezTo>
                    <a:pt x="4872" y="3857"/>
                    <a:pt x="5996" y="3536"/>
                    <a:pt x="7067" y="3268"/>
                  </a:cubicBezTo>
                  <a:lnTo>
                    <a:pt x="7870" y="3054"/>
                  </a:lnTo>
                  <a:cubicBezTo>
                    <a:pt x="8084" y="3000"/>
                    <a:pt x="8405" y="2947"/>
                    <a:pt x="8726" y="2893"/>
                  </a:cubicBezTo>
                  <a:cubicBezTo>
                    <a:pt x="9315" y="2733"/>
                    <a:pt x="9851" y="2519"/>
                    <a:pt x="10386" y="2305"/>
                  </a:cubicBezTo>
                  <a:cubicBezTo>
                    <a:pt x="10921" y="2090"/>
                    <a:pt x="11457" y="1823"/>
                    <a:pt x="11938" y="1662"/>
                  </a:cubicBezTo>
                  <a:cubicBezTo>
                    <a:pt x="12335" y="1530"/>
                    <a:pt x="12731" y="1434"/>
                    <a:pt x="13068" y="1434"/>
                  </a:cubicBezTo>
                  <a:cubicBezTo>
                    <a:pt x="13141" y="1434"/>
                    <a:pt x="13210" y="1439"/>
                    <a:pt x="13277" y="1448"/>
                  </a:cubicBezTo>
                  <a:lnTo>
                    <a:pt x="13491" y="56"/>
                  </a:lnTo>
                  <a:cubicBezTo>
                    <a:pt x="13295" y="17"/>
                    <a:pt x="13108" y="0"/>
                    <a:pt x="12930" y="0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33"/>
            <p:cNvSpPr/>
            <p:nvPr/>
          </p:nvSpPr>
          <p:spPr>
            <a:xfrm>
              <a:off x="2511701" y="2994960"/>
              <a:ext cx="372456" cy="81592"/>
            </a:xfrm>
            <a:custGeom>
              <a:avLst/>
              <a:gdLst/>
              <a:ahLst/>
              <a:cxnLst/>
              <a:rect l="l" t="t" r="r" b="b"/>
              <a:pathLst>
                <a:path w="12955" h="2838" fill="none" extrusionOk="0">
                  <a:moveTo>
                    <a:pt x="12955" y="161"/>
                  </a:moveTo>
                  <a:cubicBezTo>
                    <a:pt x="12152" y="1"/>
                    <a:pt x="11509" y="215"/>
                    <a:pt x="10921" y="429"/>
                  </a:cubicBezTo>
                  <a:cubicBezTo>
                    <a:pt x="10332" y="643"/>
                    <a:pt x="9796" y="857"/>
                    <a:pt x="9315" y="1071"/>
                  </a:cubicBezTo>
                  <a:cubicBezTo>
                    <a:pt x="8779" y="1285"/>
                    <a:pt x="8298" y="1500"/>
                    <a:pt x="7816" y="1607"/>
                  </a:cubicBezTo>
                  <a:cubicBezTo>
                    <a:pt x="7548" y="1660"/>
                    <a:pt x="7334" y="1714"/>
                    <a:pt x="7013" y="1767"/>
                  </a:cubicBezTo>
                  <a:lnTo>
                    <a:pt x="6156" y="1981"/>
                  </a:lnTo>
                  <a:cubicBezTo>
                    <a:pt x="5086" y="2303"/>
                    <a:pt x="4015" y="2570"/>
                    <a:pt x="2944" y="2677"/>
                  </a:cubicBezTo>
                  <a:cubicBezTo>
                    <a:pt x="1927" y="2838"/>
                    <a:pt x="910" y="2784"/>
                    <a:pt x="0" y="2410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33"/>
            <p:cNvSpPr/>
            <p:nvPr/>
          </p:nvSpPr>
          <p:spPr>
            <a:xfrm>
              <a:off x="2496291" y="3038056"/>
              <a:ext cx="381714" cy="78516"/>
            </a:xfrm>
            <a:custGeom>
              <a:avLst/>
              <a:gdLst/>
              <a:ahLst/>
              <a:cxnLst/>
              <a:rect l="l" t="t" r="r" b="b"/>
              <a:pathLst>
                <a:path w="13277" h="2731" fill="none" extrusionOk="0">
                  <a:moveTo>
                    <a:pt x="1" y="2249"/>
                  </a:moveTo>
                  <a:cubicBezTo>
                    <a:pt x="1232" y="2731"/>
                    <a:pt x="2517" y="2731"/>
                    <a:pt x="3641" y="2624"/>
                  </a:cubicBezTo>
                  <a:cubicBezTo>
                    <a:pt x="4872" y="2463"/>
                    <a:pt x="5996" y="2142"/>
                    <a:pt x="7067" y="1874"/>
                  </a:cubicBezTo>
                  <a:lnTo>
                    <a:pt x="7870" y="1660"/>
                  </a:lnTo>
                  <a:cubicBezTo>
                    <a:pt x="8084" y="1606"/>
                    <a:pt x="8405" y="1553"/>
                    <a:pt x="8726" y="1499"/>
                  </a:cubicBezTo>
                  <a:cubicBezTo>
                    <a:pt x="9315" y="1339"/>
                    <a:pt x="9851" y="1125"/>
                    <a:pt x="10386" y="911"/>
                  </a:cubicBezTo>
                  <a:cubicBezTo>
                    <a:pt x="10921" y="696"/>
                    <a:pt x="11457" y="429"/>
                    <a:pt x="11938" y="268"/>
                  </a:cubicBezTo>
                  <a:cubicBezTo>
                    <a:pt x="12420" y="108"/>
                    <a:pt x="12902" y="1"/>
                    <a:pt x="13277" y="54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33"/>
            <p:cNvSpPr/>
            <p:nvPr/>
          </p:nvSpPr>
          <p:spPr>
            <a:xfrm>
              <a:off x="2505549" y="3067295"/>
              <a:ext cx="29267" cy="48156"/>
            </a:xfrm>
            <a:custGeom>
              <a:avLst/>
              <a:gdLst/>
              <a:ahLst/>
              <a:cxnLst/>
              <a:rect l="l" t="t" r="r" b="b"/>
              <a:pathLst>
                <a:path w="1018" h="1675" extrusionOk="0">
                  <a:moveTo>
                    <a:pt x="750" y="1"/>
                  </a:moveTo>
                  <a:cubicBezTo>
                    <a:pt x="642" y="1"/>
                    <a:pt x="482" y="54"/>
                    <a:pt x="428" y="215"/>
                  </a:cubicBezTo>
                  <a:lnTo>
                    <a:pt x="54" y="1285"/>
                  </a:lnTo>
                  <a:cubicBezTo>
                    <a:pt x="0" y="1392"/>
                    <a:pt x="161" y="1607"/>
                    <a:pt x="375" y="1660"/>
                  </a:cubicBezTo>
                  <a:cubicBezTo>
                    <a:pt x="413" y="1670"/>
                    <a:pt x="449" y="1674"/>
                    <a:pt x="483" y="1674"/>
                  </a:cubicBezTo>
                  <a:cubicBezTo>
                    <a:pt x="642" y="1674"/>
                    <a:pt x="759" y="1578"/>
                    <a:pt x="803" y="1446"/>
                  </a:cubicBezTo>
                  <a:lnTo>
                    <a:pt x="1017" y="375"/>
                  </a:lnTo>
                  <a:cubicBezTo>
                    <a:pt x="1017" y="215"/>
                    <a:pt x="910" y="54"/>
                    <a:pt x="750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33"/>
            <p:cNvSpPr/>
            <p:nvPr/>
          </p:nvSpPr>
          <p:spPr>
            <a:xfrm>
              <a:off x="2544016" y="3071924"/>
              <a:ext cx="21563" cy="47725"/>
            </a:xfrm>
            <a:custGeom>
              <a:avLst/>
              <a:gdLst/>
              <a:ahLst/>
              <a:cxnLst/>
              <a:rect l="l" t="t" r="r" b="b"/>
              <a:pathLst>
                <a:path w="750" h="1660" extrusionOk="0">
                  <a:moveTo>
                    <a:pt x="482" y="0"/>
                  </a:moveTo>
                  <a:cubicBezTo>
                    <a:pt x="322" y="0"/>
                    <a:pt x="161" y="107"/>
                    <a:pt x="161" y="268"/>
                  </a:cubicBezTo>
                  <a:lnTo>
                    <a:pt x="54" y="1392"/>
                  </a:lnTo>
                  <a:cubicBezTo>
                    <a:pt x="0" y="1499"/>
                    <a:pt x="161" y="1660"/>
                    <a:pt x="375" y="1660"/>
                  </a:cubicBezTo>
                  <a:cubicBezTo>
                    <a:pt x="589" y="1660"/>
                    <a:pt x="750" y="1553"/>
                    <a:pt x="750" y="1392"/>
                  </a:cubicBezTo>
                  <a:lnTo>
                    <a:pt x="750" y="268"/>
                  </a:lnTo>
                  <a:cubicBezTo>
                    <a:pt x="750" y="161"/>
                    <a:pt x="643" y="0"/>
                    <a:pt x="482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33"/>
            <p:cNvSpPr/>
            <p:nvPr/>
          </p:nvSpPr>
          <p:spPr>
            <a:xfrm>
              <a:off x="2576331" y="3071521"/>
              <a:ext cx="32344" cy="48128"/>
            </a:xfrm>
            <a:custGeom>
              <a:avLst/>
              <a:gdLst/>
              <a:ahLst/>
              <a:cxnLst/>
              <a:rect l="l" t="t" r="r" b="b"/>
              <a:pathLst>
                <a:path w="1125" h="1674" extrusionOk="0">
                  <a:moveTo>
                    <a:pt x="565" y="0"/>
                  </a:moveTo>
                  <a:cubicBezTo>
                    <a:pt x="522" y="0"/>
                    <a:pt x="476" y="5"/>
                    <a:pt x="429" y="14"/>
                  </a:cubicBezTo>
                  <a:cubicBezTo>
                    <a:pt x="161" y="14"/>
                    <a:pt x="1" y="121"/>
                    <a:pt x="1" y="282"/>
                  </a:cubicBezTo>
                  <a:lnTo>
                    <a:pt x="54" y="1406"/>
                  </a:lnTo>
                  <a:cubicBezTo>
                    <a:pt x="54" y="1567"/>
                    <a:pt x="268" y="1674"/>
                    <a:pt x="589" y="1674"/>
                  </a:cubicBezTo>
                  <a:cubicBezTo>
                    <a:pt x="911" y="1620"/>
                    <a:pt x="1125" y="1460"/>
                    <a:pt x="1071" y="1299"/>
                  </a:cubicBezTo>
                  <a:lnTo>
                    <a:pt x="964" y="228"/>
                  </a:lnTo>
                  <a:cubicBezTo>
                    <a:pt x="920" y="96"/>
                    <a:pt x="767" y="0"/>
                    <a:pt x="565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33"/>
            <p:cNvSpPr/>
            <p:nvPr/>
          </p:nvSpPr>
          <p:spPr>
            <a:xfrm>
              <a:off x="2613275" y="3066893"/>
              <a:ext cx="26191" cy="47006"/>
            </a:xfrm>
            <a:custGeom>
              <a:avLst/>
              <a:gdLst/>
              <a:ahLst/>
              <a:cxnLst/>
              <a:rect l="l" t="t" r="r" b="b"/>
              <a:pathLst>
                <a:path w="911" h="1635" extrusionOk="0">
                  <a:moveTo>
                    <a:pt x="360" y="0"/>
                  </a:moveTo>
                  <a:cubicBezTo>
                    <a:pt x="329" y="0"/>
                    <a:pt x="297" y="5"/>
                    <a:pt x="268" y="15"/>
                  </a:cubicBezTo>
                  <a:cubicBezTo>
                    <a:pt x="107" y="15"/>
                    <a:pt x="0" y="175"/>
                    <a:pt x="0" y="336"/>
                  </a:cubicBezTo>
                  <a:lnTo>
                    <a:pt x="161" y="1406"/>
                  </a:lnTo>
                  <a:cubicBezTo>
                    <a:pt x="205" y="1539"/>
                    <a:pt x="321" y="1635"/>
                    <a:pt x="481" y="1635"/>
                  </a:cubicBezTo>
                  <a:cubicBezTo>
                    <a:pt x="515" y="1635"/>
                    <a:pt x="551" y="1630"/>
                    <a:pt x="589" y="1621"/>
                  </a:cubicBezTo>
                  <a:cubicBezTo>
                    <a:pt x="803" y="1567"/>
                    <a:pt x="910" y="1460"/>
                    <a:pt x="857" y="1299"/>
                  </a:cubicBezTo>
                  <a:lnTo>
                    <a:pt x="643" y="175"/>
                  </a:lnTo>
                  <a:cubicBezTo>
                    <a:pt x="643" y="88"/>
                    <a:pt x="500" y="0"/>
                    <a:pt x="360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33"/>
            <p:cNvSpPr/>
            <p:nvPr/>
          </p:nvSpPr>
          <p:spPr>
            <a:xfrm>
              <a:off x="2642514" y="3059015"/>
              <a:ext cx="35420" cy="47351"/>
            </a:xfrm>
            <a:custGeom>
              <a:avLst/>
              <a:gdLst/>
              <a:ahLst/>
              <a:cxnLst/>
              <a:rect l="l" t="t" r="r" b="b"/>
              <a:pathLst>
                <a:path w="1232" h="1647" extrusionOk="0">
                  <a:moveTo>
                    <a:pt x="564" y="1"/>
                  </a:moveTo>
                  <a:cubicBezTo>
                    <a:pt x="506" y="1"/>
                    <a:pt x="442" y="8"/>
                    <a:pt x="375" y="21"/>
                  </a:cubicBezTo>
                  <a:cubicBezTo>
                    <a:pt x="161" y="75"/>
                    <a:pt x="0" y="235"/>
                    <a:pt x="0" y="396"/>
                  </a:cubicBezTo>
                  <a:lnTo>
                    <a:pt x="268" y="1466"/>
                  </a:lnTo>
                  <a:cubicBezTo>
                    <a:pt x="308" y="1587"/>
                    <a:pt x="439" y="1647"/>
                    <a:pt x="614" y="1647"/>
                  </a:cubicBezTo>
                  <a:cubicBezTo>
                    <a:pt x="673" y="1647"/>
                    <a:pt x="736" y="1640"/>
                    <a:pt x="803" y="1627"/>
                  </a:cubicBezTo>
                  <a:cubicBezTo>
                    <a:pt x="1071" y="1573"/>
                    <a:pt x="1232" y="1413"/>
                    <a:pt x="1178" y="1252"/>
                  </a:cubicBezTo>
                  <a:lnTo>
                    <a:pt x="910" y="182"/>
                  </a:lnTo>
                  <a:cubicBezTo>
                    <a:pt x="870" y="61"/>
                    <a:pt x="740" y="1"/>
                    <a:pt x="564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33"/>
            <p:cNvSpPr/>
            <p:nvPr/>
          </p:nvSpPr>
          <p:spPr>
            <a:xfrm>
              <a:off x="2679457" y="3050361"/>
              <a:ext cx="27715" cy="47754"/>
            </a:xfrm>
            <a:custGeom>
              <a:avLst/>
              <a:gdLst/>
              <a:ahLst/>
              <a:cxnLst/>
              <a:rect l="l" t="t" r="r" b="b"/>
              <a:pathLst>
                <a:path w="964" h="1661" extrusionOk="0">
                  <a:moveTo>
                    <a:pt x="268" y="1"/>
                  </a:moveTo>
                  <a:cubicBezTo>
                    <a:pt x="107" y="54"/>
                    <a:pt x="0" y="215"/>
                    <a:pt x="0" y="376"/>
                  </a:cubicBezTo>
                  <a:lnTo>
                    <a:pt x="268" y="1446"/>
                  </a:lnTo>
                  <a:cubicBezTo>
                    <a:pt x="321" y="1607"/>
                    <a:pt x="482" y="1660"/>
                    <a:pt x="696" y="1660"/>
                  </a:cubicBezTo>
                  <a:cubicBezTo>
                    <a:pt x="857" y="1607"/>
                    <a:pt x="964" y="1446"/>
                    <a:pt x="964" y="1286"/>
                  </a:cubicBezTo>
                  <a:lnTo>
                    <a:pt x="696" y="215"/>
                  </a:lnTo>
                  <a:cubicBezTo>
                    <a:pt x="642" y="54"/>
                    <a:pt x="482" y="1"/>
                    <a:pt x="268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33"/>
            <p:cNvSpPr/>
            <p:nvPr/>
          </p:nvSpPr>
          <p:spPr>
            <a:xfrm>
              <a:off x="2776402" y="3021065"/>
              <a:ext cx="33896" cy="46316"/>
            </a:xfrm>
            <a:custGeom>
              <a:avLst/>
              <a:gdLst/>
              <a:ahLst/>
              <a:cxnLst/>
              <a:rect l="l" t="t" r="r" b="b"/>
              <a:pathLst>
                <a:path w="1179" h="1611" extrusionOk="0">
                  <a:moveTo>
                    <a:pt x="450" y="1"/>
                  </a:moveTo>
                  <a:cubicBezTo>
                    <a:pt x="389" y="1"/>
                    <a:pt x="325" y="18"/>
                    <a:pt x="268" y="56"/>
                  </a:cubicBezTo>
                  <a:cubicBezTo>
                    <a:pt x="108" y="110"/>
                    <a:pt x="1" y="270"/>
                    <a:pt x="54" y="431"/>
                  </a:cubicBezTo>
                  <a:lnTo>
                    <a:pt x="482" y="1448"/>
                  </a:lnTo>
                  <a:cubicBezTo>
                    <a:pt x="517" y="1552"/>
                    <a:pt x="618" y="1611"/>
                    <a:pt x="729" y="1611"/>
                  </a:cubicBezTo>
                  <a:cubicBezTo>
                    <a:pt x="790" y="1611"/>
                    <a:pt x="854" y="1593"/>
                    <a:pt x="911" y="1555"/>
                  </a:cubicBezTo>
                  <a:cubicBezTo>
                    <a:pt x="1071" y="1502"/>
                    <a:pt x="1178" y="1341"/>
                    <a:pt x="1125" y="1180"/>
                  </a:cubicBezTo>
                  <a:lnTo>
                    <a:pt x="696" y="163"/>
                  </a:lnTo>
                  <a:cubicBezTo>
                    <a:pt x="662" y="60"/>
                    <a:pt x="560" y="1"/>
                    <a:pt x="450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33"/>
            <p:cNvSpPr/>
            <p:nvPr/>
          </p:nvSpPr>
          <p:spPr>
            <a:xfrm>
              <a:off x="2808718" y="3007552"/>
              <a:ext cx="32344" cy="46489"/>
            </a:xfrm>
            <a:custGeom>
              <a:avLst/>
              <a:gdLst/>
              <a:ahLst/>
              <a:cxnLst/>
              <a:rect l="l" t="t" r="r" b="b"/>
              <a:pathLst>
                <a:path w="1125" h="1617" extrusionOk="0">
                  <a:moveTo>
                    <a:pt x="441" y="0"/>
                  </a:moveTo>
                  <a:cubicBezTo>
                    <a:pt x="389" y="0"/>
                    <a:pt x="331" y="13"/>
                    <a:pt x="268" y="44"/>
                  </a:cubicBezTo>
                  <a:cubicBezTo>
                    <a:pt x="108" y="98"/>
                    <a:pt x="1" y="259"/>
                    <a:pt x="54" y="419"/>
                  </a:cubicBezTo>
                  <a:lnTo>
                    <a:pt x="483" y="1436"/>
                  </a:lnTo>
                  <a:cubicBezTo>
                    <a:pt x="523" y="1557"/>
                    <a:pt x="623" y="1617"/>
                    <a:pt x="738" y="1617"/>
                  </a:cubicBezTo>
                  <a:cubicBezTo>
                    <a:pt x="777" y="1617"/>
                    <a:pt x="817" y="1610"/>
                    <a:pt x="857" y="1597"/>
                  </a:cubicBezTo>
                  <a:cubicBezTo>
                    <a:pt x="1018" y="1543"/>
                    <a:pt x="1125" y="1383"/>
                    <a:pt x="1071" y="1222"/>
                  </a:cubicBezTo>
                  <a:lnTo>
                    <a:pt x="697" y="152"/>
                  </a:lnTo>
                  <a:cubicBezTo>
                    <a:pt x="659" y="76"/>
                    <a:pt x="567" y="0"/>
                    <a:pt x="441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33"/>
            <p:cNvSpPr/>
            <p:nvPr/>
          </p:nvSpPr>
          <p:spPr>
            <a:xfrm>
              <a:off x="2710220" y="3042254"/>
              <a:ext cx="33896" cy="47208"/>
            </a:xfrm>
            <a:custGeom>
              <a:avLst/>
              <a:gdLst/>
              <a:ahLst/>
              <a:cxnLst/>
              <a:rect l="l" t="t" r="r" b="b"/>
              <a:pathLst>
                <a:path w="1179" h="1642" extrusionOk="0">
                  <a:moveTo>
                    <a:pt x="546" y="1"/>
                  </a:moveTo>
                  <a:cubicBezTo>
                    <a:pt x="508" y="1"/>
                    <a:pt x="468" y="5"/>
                    <a:pt x="429" y="15"/>
                  </a:cubicBezTo>
                  <a:cubicBezTo>
                    <a:pt x="161" y="69"/>
                    <a:pt x="1" y="229"/>
                    <a:pt x="1" y="390"/>
                  </a:cubicBezTo>
                  <a:lnTo>
                    <a:pt x="268" y="1460"/>
                  </a:lnTo>
                  <a:cubicBezTo>
                    <a:pt x="309" y="1581"/>
                    <a:pt x="439" y="1641"/>
                    <a:pt x="592" y="1641"/>
                  </a:cubicBezTo>
                  <a:cubicBezTo>
                    <a:pt x="643" y="1641"/>
                    <a:pt x="697" y="1634"/>
                    <a:pt x="750" y="1621"/>
                  </a:cubicBezTo>
                  <a:cubicBezTo>
                    <a:pt x="1018" y="1621"/>
                    <a:pt x="1178" y="1407"/>
                    <a:pt x="1178" y="1300"/>
                  </a:cubicBezTo>
                  <a:lnTo>
                    <a:pt x="911" y="176"/>
                  </a:lnTo>
                  <a:cubicBezTo>
                    <a:pt x="867" y="88"/>
                    <a:pt x="716" y="1"/>
                    <a:pt x="546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33"/>
            <p:cNvSpPr/>
            <p:nvPr/>
          </p:nvSpPr>
          <p:spPr>
            <a:xfrm>
              <a:off x="2741011" y="3033312"/>
              <a:ext cx="40049" cy="47926"/>
            </a:xfrm>
            <a:custGeom>
              <a:avLst/>
              <a:gdLst/>
              <a:ahLst/>
              <a:cxnLst/>
              <a:rect l="l" t="t" r="r" b="b"/>
              <a:pathLst>
                <a:path w="1393" h="1667" extrusionOk="0">
                  <a:moveTo>
                    <a:pt x="668" y="0"/>
                  </a:moveTo>
                  <a:cubicBezTo>
                    <a:pt x="592" y="0"/>
                    <a:pt x="510" y="18"/>
                    <a:pt x="429" y="58"/>
                  </a:cubicBezTo>
                  <a:cubicBezTo>
                    <a:pt x="161" y="112"/>
                    <a:pt x="0" y="273"/>
                    <a:pt x="54" y="433"/>
                  </a:cubicBezTo>
                  <a:lnTo>
                    <a:pt x="375" y="1504"/>
                  </a:lnTo>
                  <a:cubicBezTo>
                    <a:pt x="410" y="1608"/>
                    <a:pt x="533" y="1667"/>
                    <a:pt x="689" y="1667"/>
                  </a:cubicBezTo>
                  <a:cubicBezTo>
                    <a:pt x="774" y="1667"/>
                    <a:pt x="869" y="1649"/>
                    <a:pt x="964" y="1611"/>
                  </a:cubicBezTo>
                  <a:cubicBezTo>
                    <a:pt x="1232" y="1504"/>
                    <a:pt x="1392" y="1290"/>
                    <a:pt x="1339" y="1183"/>
                  </a:cubicBezTo>
                  <a:lnTo>
                    <a:pt x="964" y="112"/>
                  </a:lnTo>
                  <a:cubicBezTo>
                    <a:pt x="898" y="46"/>
                    <a:pt x="791" y="0"/>
                    <a:pt x="668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33"/>
            <p:cNvSpPr/>
            <p:nvPr/>
          </p:nvSpPr>
          <p:spPr>
            <a:xfrm>
              <a:off x="2839509" y="2997634"/>
              <a:ext cx="33896" cy="47179"/>
            </a:xfrm>
            <a:custGeom>
              <a:avLst/>
              <a:gdLst/>
              <a:ahLst/>
              <a:cxnLst/>
              <a:rect l="l" t="t" r="r" b="b"/>
              <a:pathLst>
                <a:path w="1179" h="1641" extrusionOk="0">
                  <a:moveTo>
                    <a:pt x="705" y="1"/>
                  </a:moveTo>
                  <a:cubicBezTo>
                    <a:pt x="649" y="1"/>
                    <a:pt x="593" y="5"/>
                    <a:pt x="536" y="15"/>
                  </a:cubicBezTo>
                  <a:cubicBezTo>
                    <a:pt x="214" y="68"/>
                    <a:pt x="0" y="229"/>
                    <a:pt x="54" y="389"/>
                  </a:cubicBezTo>
                  <a:lnTo>
                    <a:pt x="322" y="1460"/>
                  </a:lnTo>
                  <a:cubicBezTo>
                    <a:pt x="362" y="1581"/>
                    <a:pt x="492" y="1641"/>
                    <a:pt x="645" y="1641"/>
                  </a:cubicBezTo>
                  <a:cubicBezTo>
                    <a:pt x="696" y="1641"/>
                    <a:pt x="750" y="1634"/>
                    <a:pt x="803" y="1621"/>
                  </a:cubicBezTo>
                  <a:cubicBezTo>
                    <a:pt x="964" y="1621"/>
                    <a:pt x="1125" y="1514"/>
                    <a:pt x="1125" y="1353"/>
                  </a:cubicBezTo>
                  <a:lnTo>
                    <a:pt x="1178" y="229"/>
                  </a:lnTo>
                  <a:cubicBezTo>
                    <a:pt x="1178" y="97"/>
                    <a:pt x="961" y="1"/>
                    <a:pt x="705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33"/>
            <p:cNvSpPr/>
            <p:nvPr/>
          </p:nvSpPr>
          <p:spPr>
            <a:xfrm>
              <a:off x="2802565" y="3141182"/>
              <a:ext cx="244749" cy="266283"/>
            </a:xfrm>
            <a:custGeom>
              <a:avLst/>
              <a:gdLst/>
              <a:ahLst/>
              <a:cxnLst/>
              <a:rect l="l" t="t" r="r" b="b"/>
              <a:pathLst>
                <a:path w="8513" h="9262" extrusionOk="0">
                  <a:moveTo>
                    <a:pt x="7174" y="0"/>
                  </a:moveTo>
                  <a:cubicBezTo>
                    <a:pt x="7013" y="428"/>
                    <a:pt x="6853" y="910"/>
                    <a:pt x="6692" y="1231"/>
                  </a:cubicBezTo>
                  <a:cubicBezTo>
                    <a:pt x="6478" y="1606"/>
                    <a:pt x="6317" y="1767"/>
                    <a:pt x="5943" y="1981"/>
                  </a:cubicBezTo>
                  <a:cubicBezTo>
                    <a:pt x="5568" y="2141"/>
                    <a:pt x="5140" y="2302"/>
                    <a:pt x="4604" y="2570"/>
                  </a:cubicBezTo>
                  <a:cubicBezTo>
                    <a:pt x="4069" y="2784"/>
                    <a:pt x="3587" y="3158"/>
                    <a:pt x="3212" y="3587"/>
                  </a:cubicBezTo>
                  <a:cubicBezTo>
                    <a:pt x="2410" y="4497"/>
                    <a:pt x="2035" y="5514"/>
                    <a:pt x="1607" y="6317"/>
                  </a:cubicBezTo>
                  <a:cubicBezTo>
                    <a:pt x="1178" y="7173"/>
                    <a:pt x="697" y="7709"/>
                    <a:pt x="1" y="7923"/>
                  </a:cubicBezTo>
                  <a:lnTo>
                    <a:pt x="322" y="9261"/>
                  </a:lnTo>
                  <a:cubicBezTo>
                    <a:pt x="911" y="9154"/>
                    <a:pt x="1499" y="8779"/>
                    <a:pt x="1928" y="8351"/>
                  </a:cubicBezTo>
                  <a:cubicBezTo>
                    <a:pt x="2356" y="7923"/>
                    <a:pt x="2624" y="7441"/>
                    <a:pt x="2838" y="6959"/>
                  </a:cubicBezTo>
                  <a:cubicBezTo>
                    <a:pt x="3320" y="6049"/>
                    <a:pt x="3694" y="5193"/>
                    <a:pt x="4230" y="4550"/>
                  </a:cubicBezTo>
                  <a:cubicBezTo>
                    <a:pt x="4551" y="4283"/>
                    <a:pt x="4872" y="4015"/>
                    <a:pt x="5247" y="3854"/>
                  </a:cubicBezTo>
                  <a:cubicBezTo>
                    <a:pt x="5621" y="3640"/>
                    <a:pt x="6103" y="3480"/>
                    <a:pt x="6585" y="3212"/>
                  </a:cubicBezTo>
                  <a:cubicBezTo>
                    <a:pt x="6853" y="3105"/>
                    <a:pt x="7120" y="2891"/>
                    <a:pt x="7334" y="2677"/>
                  </a:cubicBezTo>
                  <a:cubicBezTo>
                    <a:pt x="7602" y="2463"/>
                    <a:pt x="7763" y="2195"/>
                    <a:pt x="7923" y="1927"/>
                  </a:cubicBezTo>
                  <a:cubicBezTo>
                    <a:pt x="8191" y="1445"/>
                    <a:pt x="8351" y="964"/>
                    <a:pt x="8512" y="482"/>
                  </a:cubicBezTo>
                  <a:lnTo>
                    <a:pt x="7174" y="0"/>
                  </a:ln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33"/>
            <p:cNvSpPr/>
            <p:nvPr/>
          </p:nvSpPr>
          <p:spPr>
            <a:xfrm>
              <a:off x="2802565" y="3141183"/>
              <a:ext cx="206252" cy="227786"/>
            </a:xfrm>
            <a:custGeom>
              <a:avLst/>
              <a:gdLst/>
              <a:ahLst/>
              <a:cxnLst/>
              <a:rect l="l" t="t" r="r" b="b"/>
              <a:pathLst>
                <a:path w="7174" h="7923" fill="none" extrusionOk="0">
                  <a:moveTo>
                    <a:pt x="7174" y="0"/>
                  </a:moveTo>
                  <a:cubicBezTo>
                    <a:pt x="7013" y="428"/>
                    <a:pt x="6853" y="910"/>
                    <a:pt x="6692" y="1231"/>
                  </a:cubicBezTo>
                  <a:cubicBezTo>
                    <a:pt x="6478" y="1606"/>
                    <a:pt x="6317" y="1767"/>
                    <a:pt x="5943" y="1981"/>
                  </a:cubicBezTo>
                  <a:cubicBezTo>
                    <a:pt x="5568" y="2141"/>
                    <a:pt x="5140" y="2302"/>
                    <a:pt x="4604" y="2570"/>
                  </a:cubicBezTo>
                  <a:cubicBezTo>
                    <a:pt x="4069" y="2784"/>
                    <a:pt x="3587" y="3158"/>
                    <a:pt x="3212" y="3587"/>
                  </a:cubicBezTo>
                  <a:cubicBezTo>
                    <a:pt x="2410" y="4497"/>
                    <a:pt x="2035" y="5514"/>
                    <a:pt x="1607" y="6317"/>
                  </a:cubicBezTo>
                  <a:cubicBezTo>
                    <a:pt x="1178" y="7173"/>
                    <a:pt x="697" y="7709"/>
                    <a:pt x="1" y="7923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33"/>
            <p:cNvSpPr/>
            <p:nvPr/>
          </p:nvSpPr>
          <p:spPr>
            <a:xfrm>
              <a:off x="2811794" y="3155011"/>
              <a:ext cx="235520" cy="252454"/>
            </a:xfrm>
            <a:custGeom>
              <a:avLst/>
              <a:gdLst/>
              <a:ahLst/>
              <a:cxnLst/>
              <a:rect l="l" t="t" r="r" b="b"/>
              <a:pathLst>
                <a:path w="8192" h="8781" fill="none" extrusionOk="0">
                  <a:moveTo>
                    <a:pt x="1" y="8780"/>
                  </a:moveTo>
                  <a:cubicBezTo>
                    <a:pt x="590" y="8673"/>
                    <a:pt x="1178" y="8298"/>
                    <a:pt x="1607" y="7870"/>
                  </a:cubicBezTo>
                  <a:cubicBezTo>
                    <a:pt x="2035" y="7442"/>
                    <a:pt x="2303" y="6960"/>
                    <a:pt x="2517" y="6478"/>
                  </a:cubicBezTo>
                  <a:cubicBezTo>
                    <a:pt x="2999" y="5568"/>
                    <a:pt x="3373" y="4712"/>
                    <a:pt x="3909" y="4069"/>
                  </a:cubicBezTo>
                  <a:cubicBezTo>
                    <a:pt x="4230" y="3802"/>
                    <a:pt x="4551" y="3534"/>
                    <a:pt x="4926" y="3373"/>
                  </a:cubicBezTo>
                  <a:cubicBezTo>
                    <a:pt x="5300" y="3159"/>
                    <a:pt x="5782" y="2999"/>
                    <a:pt x="6264" y="2731"/>
                  </a:cubicBezTo>
                  <a:cubicBezTo>
                    <a:pt x="6532" y="2624"/>
                    <a:pt x="6799" y="2410"/>
                    <a:pt x="7013" y="2196"/>
                  </a:cubicBezTo>
                  <a:cubicBezTo>
                    <a:pt x="7281" y="1982"/>
                    <a:pt x="7442" y="1714"/>
                    <a:pt x="7602" y="1446"/>
                  </a:cubicBezTo>
                  <a:cubicBezTo>
                    <a:pt x="7870" y="964"/>
                    <a:pt x="8030" y="483"/>
                    <a:pt x="8191" y="1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33"/>
            <p:cNvSpPr/>
            <p:nvPr/>
          </p:nvSpPr>
          <p:spPr>
            <a:xfrm>
              <a:off x="2813346" y="3352294"/>
              <a:ext cx="50801" cy="48530"/>
            </a:xfrm>
            <a:custGeom>
              <a:avLst/>
              <a:gdLst/>
              <a:ahLst/>
              <a:cxnLst/>
              <a:rect l="l" t="t" r="r" b="b"/>
              <a:pathLst>
                <a:path w="1767" h="1688" extrusionOk="0">
                  <a:moveTo>
                    <a:pt x="684" y="0"/>
                  </a:moveTo>
                  <a:cubicBezTo>
                    <a:pt x="571" y="0"/>
                    <a:pt x="419" y="76"/>
                    <a:pt x="268" y="152"/>
                  </a:cubicBezTo>
                  <a:cubicBezTo>
                    <a:pt x="107" y="312"/>
                    <a:pt x="0" y="473"/>
                    <a:pt x="107" y="580"/>
                  </a:cubicBezTo>
                  <a:lnTo>
                    <a:pt x="589" y="1597"/>
                  </a:lnTo>
                  <a:cubicBezTo>
                    <a:pt x="609" y="1657"/>
                    <a:pt x="674" y="1687"/>
                    <a:pt x="765" y="1687"/>
                  </a:cubicBezTo>
                  <a:cubicBezTo>
                    <a:pt x="916" y="1687"/>
                    <a:pt x="1138" y="1604"/>
                    <a:pt x="1339" y="1436"/>
                  </a:cubicBezTo>
                  <a:cubicBezTo>
                    <a:pt x="1660" y="1169"/>
                    <a:pt x="1767" y="847"/>
                    <a:pt x="1660" y="740"/>
                  </a:cubicBezTo>
                  <a:lnTo>
                    <a:pt x="803" y="44"/>
                  </a:lnTo>
                  <a:cubicBezTo>
                    <a:pt x="772" y="13"/>
                    <a:pt x="731" y="0"/>
                    <a:pt x="684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33"/>
            <p:cNvSpPr/>
            <p:nvPr/>
          </p:nvSpPr>
          <p:spPr>
            <a:xfrm>
              <a:off x="2845661" y="3305029"/>
              <a:ext cx="50830" cy="45713"/>
            </a:xfrm>
            <a:custGeom>
              <a:avLst/>
              <a:gdLst/>
              <a:ahLst/>
              <a:cxnLst/>
              <a:rect l="l" t="t" r="r" b="b"/>
              <a:pathLst>
                <a:path w="1768" h="1590" extrusionOk="0">
                  <a:moveTo>
                    <a:pt x="551" y="1"/>
                  </a:moveTo>
                  <a:cubicBezTo>
                    <a:pt x="407" y="1"/>
                    <a:pt x="239" y="184"/>
                    <a:pt x="108" y="404"/>
                  </a:cubicBezTo>
                  <a:cubicBezTo>
                    <a:pt x="0" y="671"/>
                    <a:pt x="0" y="939"/>
                    <a:pt x="108" y="993"/>
                  </a:cubicBezTo>
                  <a:lnTo>
                    <a:pt x="1071" y="1581"/>
                  </a:lnTo>
                  <a:cubicBezTo>
                    <a:pt x="1088" y="1587"/>
                    <a:pt x="1105" y="1590"/>
                    <a:pt x="1123" y="1590"/>
                  </a:cubicBezTo>
                  <a:cubicBezTo>
                    <a:pt x="1276" y="1590"/>
                    <a:pt x="1463" y="1393"/>
                    <a:pt x="1606" y="1153"/>
                  </a:cubicBezTo>
                  <a:cubicBezTo>
                    <a:pt x="1767" y="832"/>
                    <a:pt x="1767" y="564"/>
                    <a:pt x="1606" y="511"/>
                  </a:cubicBezTo>
                  <a:lnTo>
                    <a:pt x="643" y="29"/>
                  </a:lnTo>
                  <a:cubicBezTo>
                    <a:pt x="614" y="10"/>
                    <a:pt x="583" y="1"/>
                    <a:pt x="551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33"/>
            <p:cNvSpPr/>
            <p:nvPr/>
          </p:nvSpPr>
          <p:spPr>
            <a:xfrm>
              <a:off x="2868747" y="3243619"/>
              <a:ext cx="60059" cy="60921"/>
            </a:xfrm>
            <a:custGeom>
              <a:avLst/>
              <a:gdLst/>
              <a:ahLst/>
              <a:cxnLst/>
              <a:rect l="l" t="t" r="r" b="b"/>
              <a:pathLst>
                <a:path w="2089" h="2119" extrusionOk="0">
                  <a:moveTo>
                    <a:pt x="1110" y="0"/>
                  </a:moveTo>
                  <a:cubicBezTo>
                    <a:pt x="947" y="0"/>
                    <a:pt x="603" y="248"/>
                    <a:pt x="375" y="613"/>
                  </a:cubicBezTo>
                  <a:cubicBezTo>
                    <a:pt x="54" y="1094"/>
                    <a:pt x="0" y="1523"/>
                    <a:pt x="108" y="1576"/>
                  </a:cubicBezTo>
                  <a:lnTo>
                    <a:pt x="1125" y="2111"/>
                  </a:lnTo>
                  <a:cubicBezTo>
                    <a:pt x="1134" y="2116"/>
                    <a:pt x="1144" y="2118"/>
                    <a:pt x="1156" y="2118"/>
                  </a:cubicBezTo>
                  <a:cubicBezTo>
                    <a:pt x="1278" y="2118"/>
                    <a:pt x="1518" y="1870"/>
                    <a:pt x="1713" y="1576"/>
                  </a:cubicBezTo>
                  <a:cubicBezTo>
                    <a:pt x="1928" y="1255"/>
                    <a:pt x="2088" y="934"/>
                    <a:pt x="1981" y="827"/>
                  </a:cubicBezTo>
                  <a:lnTo>
                    <a:pt x="1178" y="24"/>
                  </a:lnTo>
                  <a:cubicBezTo>
                    <a:pt x="1162" y="8"/>
                    <a:pt x="1139" y="0"/>
                    <a:pt x="1110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33"/>
            <p:cNvSpPr/>
            <p:nvPr/>
          </p:nvSpPr>
          <p:spPr>
            <a:xfrm>
              <a:off x="2914920" y="3210815"/>
              <a:ext cx="50801" cy="49019"/>
            </a:xfrm>
            <a:custGeom>
              <a:avLst/>
              <a:gdLst/>
              <a:ahLst/>
              <a:cxnLst/>
              <a:rect l="l" t="t" r="r" b="b"/>
              <a:pathLst>
                <a:path w="1767" h="1705" extrusionOk="0">
                  <a:moveTo>
                    <a:pt x="1031" y="0"/>
                  </a:moveTo>
                  <a:cubicBezTo>
                    <a:pt x="924" y="0"/>
                    <a:pt x="777" y="41"/>
                    <a:pt x="589" y="148"/>
                  </a:cubicBezTo>
                  <a:cubicBezTo>
                    <a:pt x="215" y="308"/>
                    <a:pt x="0" y="576"/>
                    <a:pt x="107" y="736"/>
                  </a:cubicBezTo>
                  <a:lnTo>
                    <a:pt x="750" y="1647"/>
                  </a:lnTo>
                  <a:cubicBezTo>
                    <a:pt x="791" y="1687"/>
                    <a:pt x="847" y="1705"/>
                    <a:pt x="916" y="1705"/>
                  </a:cubicBezTo>
                  <a:cubicBezTo>
                    <a:pt x="1028" y="1705"/>
                    <a:pt x="1173" y="1659"/>
                    <a:pt x="1339" y="1593"/>
                  </a:cubicBezTo>
                  <a:cubicBezTo>
                    <a:pt x="1499" y="1539"/>
                    <a:pt x="1767" y="1272"/>
                    <a:pt x="1713" y="1165"/>
                  </a:cubicBezTo>
                  <a:lnTo>
                    <a:pt x="1232" y="94"/>
                  </a:lnTo>
                  <a:cubicBezTo>
                    <a:pt x="1205" y="41"/>
                    <a:pt x="1138" y="0"/>
                    <a:pt x="1031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33"/>
            <p:cNvSpPr/>
            <p:nvPr/>
          </p:nvSpPr>
          <p:spPr>
            <a:xfrm>
              <a:off x="2965693" y="3183876"/>
              <a:ext cx="61611" cy="53734"/>
            </a:xfrm>
            <a:custGeom>
              <a:avLst/>
              <a:gdLst/>
              <a:ahLst/>
              <a:cxnLst/>
              <a:rect l="l" t="t" r="r" b="b"/>
              <a:pathLst>
                <a:path w="2143" h="1869" extrusionOk="0">
                  <a:moveTo>
                    <a:pt x="1005" y="0"/>
                  </a:moveTo>
                  <a:cubicBezTo>
                    <a:pt x="889" y="0"/>
                    <a:pt x="712" y="96"/>
                    <a:pt x="536" y="228"/>
                  </a:cubicBezTo>
                  <a:cubicBezTo>
                    <a:pt x="269" y="389"/>
                    <a:pt x="1" y="656"/>
                    <a:pt x="108" y="763"/>
                  </a:cubicBezTo>
                  <a:lnTo>
                    <a:pt x="590" y="1781"/>
                  </a:lnTo>
                  <a:cubicBezTo>
                    <a:pt x="609" y="1838"/>
                    <a:pt x="670" y="1868"/>
                    <a:pt x="762" y="1868"/>
                  </a:cubicBezTo>
                  <a:cubicBezTo>
                    <a:pt x="926" y="1868"/>
                    <a:pt x="1191" y="1772"/>
                    <a:pt x="1500" y="1566"/>
                  </a:cubicBezTo>
                  <a:cubicBezTo>
                    <a:pt x="1982" y="1192"/>
                    <a:pt x="2142" y="710"/>
                    <a:pt x="2035" y="656"/>
                  </a:cubicBezTo>
                  <a:lnTo>
                    <a:pt x="1072" y="14"/>
                  </a:lnTo>
                  <a:cubicBezTo>
                    <a:pt x="1053" y="5"/>
                    <a:pt x="1030" y="0"/>
                    <a:pt x="1005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3"/>
            <p:cNvSpPr/>
            <p:nvPr/>
          </p:nvSpPr>
          <p:spPr>
            <a:xfrm>
              <a:off x="3001112" y="3139400"/>
              <a:ext cx="50801" cy="43585"/>
            </a:xfrm>
            <a:custGeom>
              <a:avLst/>
              <a:gdLst/>
              <a:ahLst/>
              <a:cxnLst/>
              <a:rect l="l" t="t" r="r" b="b"/>
              <a:pathLst>
                <a:path w="1767" h="1516" extrusionOk="0">
                  <a:moveTo>
                    <a:pt x="485" y="0"/>
                  </a:moveTo>
                  <a:cubicBezTo>
                    <a:pt x="342" y="0"/>
                    <a:pt x="203" y="197"/>
                    <a:pt x="107" y="437"/>
                  </a:cubicBezTo>
                  <a:cubicBezTo>
                    <a:pt x="0" y="705"/>
                    <a:pt x="0" y="972"/>
                    <a:pt x="161" y="1026"/>
                  </a:cubicBezTo>
                  <a:lnTo>
                    <a:pt x="1178" y="1507"/>
                  </a:lnTo>
                  <a:cubicBezTo>
                    <a:pt x="1189" y="1513"/>
                    <a:pt x="1201" y="1516"/>
                    <a:pt x="1214" y="1516"/>
                  </a:cubicBezTo>
                  <a:cubicBezTo>
                    <a:pt x="1329" y="1516"/>
                    <a:pt x="1516" y="1314"/>
                    <a:pt x="1660" y="1026"/>
                  </a:cubicBezTo>
                  <a:cubicBezTo>
                    <a:pt x="1767" y="705"/>
                    <a:pt x="1713" y="437"/>
                    <a:pt x="1606" y="383"/>
                  </a:cubicBezTo>
                  <a:lnTo>
                    <a:pt x="535" y="9"/>
                  </a:lnTo>
                  <a:cubicBezTo>
                    <a:pt x="519" y="3"/>
                    <a:pt x="502" y="0"/>
                    <a:pt x="485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33"/>
            <p:cNvSpPr/>
            <p:nvPr/>
          </p:nvSpPr>
          <p:spPr>
            <a:xfrm>
              <a:off x="3019570" y="3151935"/>
              <a:ext cx="72364" cy="289369"/>
            </a:xfrm>
            <a:custGeom>
              <a:avLst/>
              <a:gdLst/>
              <a:ahLst/>
              <a:cxnLst/>
              <a:rect l="l" t="t" r="r" b="b"/>
              <a:pathLst>
                <a:path w="2517" h="10065" extrusionOk="0">
                  <a:moveTo>
                    <a:pt x="1125" y="1"/>
                  </a:moveTo>
                  <a:cubicBezTo>
                    <a:pt x="803" y="750"/>
                    <a:pt x="482" y="1500"/>
                    <a:pt x="215" y="2356"/>
                  </a:cubicBezTo>
                  <a:cubicBezTo>
                    <a:pt x="108" y="2838"/>
                    <a:pt x="1" y="3266"/>
                    <a:pt x="1" y="3802"/>
                  </a:cubicBezTo>
                  <a:cubicBezTo>
                    <a:pt x="1" y="4230"/>
                    <a:pt x="1" y="4605"/>
                    <a:pt x="54" y="5033"/>
                  </a:cubicBezTo>
                  <a:cubicBezTo>
                    <a:pt x="54" y="5889"/>
                    <a:pt x="161" y="6746"/>
                    <a:pt x="322" y="7602"/>
                  </a:cubicBezTo>
                  <a:cubicBezTo>
                    <a:pt x="429" y="8031"/>
                    <a:pt x="536" y="8512"/>
                    <a:pt x="696" y="8941"/>
                  </a:cubicBezTo>
                  <a:lnTo>
                    <a:pt x="1178" y="10065"/>
                  </a:lnTo>
                  <a:lnTo>
                    <a:pt x="2516" y="9529"/>
                  </a:lnTo>
                  <a:lnTo>
                    <a:pt x="2035" y="8405"/>
                  </a:lnTo>
                  <a:cubicBezTo>
                    <a:pt x="1874" y="8031"/>
                    <a:pt x="1821" y="7709"/>
                    <a:pt x="1714" y="7335"/>
                  </a:cubicBezTo>
                  <a:cubicBezTo>
                    <a:pt x="1553" y="6585"/>
                    <a:pt x="1499" y="5782"/>
                    <a:pt x="1446" y="4979"/>
                  </a:cubicBezTo>
                  <a:cubicBezTo>
                    <a:pt x="1446" y="4605"/>
                    <a:pt x="1446" y="4176"/>
                    <a:pt x="1446" y="3802"/>
                  </a:cubicBezTo>
                  <a:cubicBezTo>
                    <a:pt x="1446" y="3480"/>
                    <a:pt x="1499" y="3106"/>
                    <a:pt x="1606" y="2731"/>
                  </a:cubicBezTo>
                  <a:cubicBezTo>
                    <a:pt x="1767" y="2035"/>
                    <a:pt x="2142" y="1286"/>
                    <a:pt x="2409" y="536"/>
                  </a:cubicBezTo>
                  <a:lnTo>
                    <a:pt x="1125" y="1"/>
                  </a:ln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33"/>
            <p:cNvSpPr/>
            <p:nvPr/>
          </p:nvSpPr>
          <p:spPr>
            <a:xfrm>
              <a:off x="3019570" y="3151935"/>
              <a:ext cx="33896" cy="289369"/>
            </a:xfrm>
            <a:custGeom>
              <a:avLst/>
              <a:gdLst/>
              <a:ahLst/>
              <a:cxnLst/>
              <a:rect l="l" t="t" r="r" b="b"/>
              <a:pathLst>
                <a:path w="1179" h="10065" fill="none" extrusionOk="0">
                  <a:moveTo>
                    <a:pt x="1125" y="1"/>
                  </a:moveTo>
                  <a:cubicBezTo>
                    <a:pt x="803" y="750"/>
                    <a:pt x="482" y="1500"/>
                    <a:pt x="215" y="2356"/>
                  </a:cubicBezTo>
                  <a:cubicBezTo>
                    <a:pt x="108" y="2838"/>
                    <a:pt x="1" y="3266"/>
                    <a:pt x="1" y="3802"/>
                  </a:cubicBezTo>
                  <a:cubicBezTo>
                    <a:pt x="1" y="4230"/>
                    <a:pt x="1" y="4605"/>
                    <a:pt x="54" y="5033"/>
                  </a:cubicBezTo>
                  <a:cubicBezTo>
                    <a:pt x="54" y="5889"/>
                    <a:pt x="161" y="6746"/>
                    <a:pt x="322" y="7602"/>
                  </a:cubicBezTo>
                  <a:cubicBezTo>
                    <a:pt x="429" y="8031"/>
                    <a:pt x="536" y="8512"/>
                    <a:pt x="696" y="8941"/>
                  </a:cubicBezTo>
                  <a:lnTo>
                    <a:pt x="1178" y="10065"/>
                  </a:ln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33"/>
            <p:cNvSpPr/>
            <p:nvPr/>
          </p:nvSpPr>
          <p:spPr>
            <a:xfrm>
              <a:off x="3061114" y="3167345"/>
              <a:ext cx="30820" cy="258577"/>
            </a:xfrm>
            <a:custGeom>
              <a:avLst/>
              <a:gdLst/>
              <a:ahLst/>
              <a:cxnLst/>
              <a:rect l="l" t="t" r="r" b="b"/>
              <a:pathLst>
                <a:path w="1072" h="8994" fill="none" extrusionOk="0">
                  <a:moveTo>
                    <a:pt x="1071" y="8993"/>
                  </a:moveTo>
                  <a:lnTo>
                    <a:pt x="590" y="7869"/>
                  </a:lnTo>
                  <a:cubicBezTo>
                    <a:pt x="429" y="7495"/>
                    <a:pt x="376" y="7173"/>
                    <a:pt x="269" y="6799"/>
                  </a:cubicBezTo>
                  <a:cubicBezTo>
                    <a:pt x="108" y="6049"/>
                    <a:pt x="54" y="5246"/>
                    <a:pt x="1" y="4443"/>
                  </a:cubicBezTo>
                  <a:cubicBezTo>
                    <a:pt x="1" y="4069"/>
                    <a:pt x="1" y="3640"/>
                    <a:pt x="1" y="3266"/>
                  </a:cubicBezTo>
                  <a:cubicBezTo>
                    <a:pt x="1" y="2944"/>
                    <a:pt x="54" y="2570"/>
                    <a:pt x="161" y="2195"/>
                  </a:cubicBezTo>
                  <a:cubicBezTo>
                    <a:pt x="322" y="1499"/>
                    <a:pt x="697" y="750"/>
                    <a:pt x="964" y="0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33"/>
            <p:cNvSpPr/>
            <p:nvPr/>
          </p:nvSpPr>
          <p:spPr>
            <a:xfrm>
              <a:off x="3038028" y="3388662"/>
              <a:ext cx="50830" cy="39100"/>
            </a:xfrm>
            <a:custGeom>
              <a:avLst/>
              <a:gdLst/>
              <a:ahLst/>
              <a:cxnLst/>
              <a:rect l="l" t="t" r="r" b="b"/>
              <a:pathLst>
                <a:path w="1768" h="1360" extrusionOk="0">
                  <a:moveTo>
                    <a:pt x="1295" y="0"/>
                  </a:moveTo>
                  <a:cubicBezTo>
                    <a:pt x="1274" y="0"/>
                    <a:pt x="1253" y="4"/>
                    <a:pt x="1232" y="11"/>
                  </a:cubicBezTo>
                  <a:lnTo>
                    <a:pt x="215" y="385"/>
                  </a:lnTo>
                  <a:cubicBezTo>
                    <a:pt x="54" y="439"/>
                    <a:pt x="1" y="707"/>
                    <a:pt x="108" y="974"/>
                  </a:cubicBezTo>
                  <a:cubicBezTo>
                    <a:pt x="201" y="1207"/>
                    <a:pt x="376" y="1359"/>
                    <a:pt x="525" y="1359"/>
                  </a:cubicBezTo>
                  <a:cubicBezTo>
                    <a:pt x="547" y="1359"/>
                    <a:pt x="569" y="1356"/>
                    <a:pt x="590" y="1349"/>
                  </a:cubicBezTo>
                  <a:lnTo>
                    <a:pt x="1607" y="867"/>
                  </a:lnTo>
                  <a:cubicBezTo>
                    <a:pt x="1714" y="814"/>
                    <a:pt x="1767" y="600"/>
                    <a:pt x="1660" y="332"/>
                  </a:cubicBezTo>
                  <a:cubicBezTo>
                    <a:pt x="1567" y="146"/>
                    <a:pt x="1434" y="0"/>
                    <a:pt x="1295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33"/>
            <p:cNvSpPr/>
            <p:nvPr/>
          </p:nvSpPr>
          <p:spPr>
            <a:xfrm>
              <a:off x="3024199" y="3344330"/>
              <a:ext cx="50801" cy="34126"/>
            </a:xfrm>
            <a:custGeom>
              <a:avLst/>
              <a:gdLst/>
              <a:ahLst/>
              <a:cxnLst/>
              <a:rect l="l" t="t" r="r" b="b"/>
              <a:pathLst>
                <a:path w="1767" h="1187" extrusionOk="0">
                  <a:moveTo>
                    <a:pt x="1338" y="0"/>
                  </a:moveTo>
                  <a:lnTo>
                    <a:pt x="268" y="214"/>
                  </a:lnTo>
                  <a:cubicBezTo>
                    <a:pt x="107" y="214"/>
                    <a:pt x="0" y="482"/>
                    <a:pt x="54" y="750"/>
                  </a:cubicBezTo>
                  <a:cubicBezTo>
                    <a:pt x="102" y="989"/>
                    <a:pt x="235" y="1186"/>
                    <a:pt x="378" y="1186"/>
                  </a:cubicBezTo>
                  <a:cubicBezTo>
                    <a:pt x="395" y="1186"/>
                    <a:pt x="412" y="1184"/>
                    <a:pt x="428" y="1178"/>
                  </a:cubicBezTo>
                  <a:lnTo>
                    <a:pt x="1553" y="910"/>
                  </a:lnTo>
                  <a:cubicBezTo>
                    <a:pt x="1660" y="910"/>
                    <a:pt x="1767" y="643"/>
                    <a:pt x="1713" y="429"/>
                  </a:cubicBezTo>
                  <a:cubicBezTo>
                    <a:pt x="1660" y="161"/>
                    <a:pt x="1499" y="0"/>
                    <a:pt x="1338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33"/>
            <p:cNvSpPr/>
            <p:nvPr/>
          </p:nvSpPr>
          <p:spPr>
            <a:xfrm>
              <a:off x="3019570" y="3292005"/>
              <a:ext cx="47725" cy="43125"/>
            </a:xfrm>
            <a:custGeom>
              <a:avLst/>
              <a:gdLst/>
              <a:ahLst/>
              <a:cxnLst/>
              <a:rect l="l" t="t" r="r" b="b"/>
              <a:pathLst>
                <a:path w="1660" h="1500" extrusionOk="0">
                  <a:moveTo>
                    <a:pt x="215" y="0"/>
                  </a:moveTo>
                  <a:cubicBezTo>
                    <a:pt x="108" y="0"/>
                    <a:pt x="1" y="375"/>
                    <a:pt x="1" y="750"/>
                  </a:cubicBezTo>
                  <a:cubicBezTo>
                    <a:pt x="54" y="1178"/>
                    <a:pt x="161" y="1499"/>
                    <a:pt x="322" y="1499"/>
                  </a:cubicBezTo>
                  <a:lnTo>
                    <a:pt x="1446" y="1338"/>
                  </a:lnTo>
                  <a:cubicBezTo>
                    <a:pt x="1606" y="1338"/>
                    <a:pt x="1660" y="1017"/>
                    <a:pt x="1660" y="643"/>
                  </a:cubicBezTo>
                  <a:cubicBezTo>
                    <a:pt x="1660" y="268"/>
                    <a:pt x="1499" y="0"/>
                    <a:pt x="1339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33"/>
            <p:cNvSpPr/>
            <p:nvPr/>
          </p:nvSpPr>
          <p:spPr>
            <a:xfrm>
              <a:off x="3018018" y="3247356"/>
              <a:ext cx="47754" cy="30820"/>
            </a:xfrm>
            <a:custGeom>
              <a:avLst/>
              <a:gdLst/>
              <a:ahLst/>
              <a:cxnLst/>
              <a:rect l="l" t="t" r="r" b="b"/>
              <a:pathLst>
                <a:path w="1661" h="1072" extrusionOk="0">
                  <a:moveTo>
                    <a:pt x="322" y="1"/>
                  </a:moveTo>
                  <a:cubicBezTo>
                    <a:pt x="215" y="1"/>
                    <a:pt x="162" y="54"/>
                    <a:pt x="108" y="161"/>
                  </a:cubicBezTo>
                  <a:cubicBezTo>
                    <a:pt x="55" y="215"/>
                    <a:pt x="1" y="483"/>
                    <a:pt x="1" y="536"/>
                  </a:cubicBezTo>
                  <a:cubicBezTo>
                    <a:pt x="1" y="804"/>
                    <a:pt x="108" y="1071"/>
                    <a:pt x="269" y="1071"/>
                  </a:cubicBezTo>
                  <a:lnTo>
                    <a:pt x="1393" y="1018"/>
                  </a:lnTo>
                  <a:cubicBezTo>
                    <a:pt x="1553" y="1018"/>
                    <a:pt x="1660" y="804"/>
                    <a:pt x="1660" y="536"/>
                  </a:cubicBezTo>
                  <a:cubicBezTo>
                    <a:pt x="1660" y="376"/>
                    <a:pt x="1660" y="376"/>
                    <a:pt x="1607" y="268"/>
                  </a:cubicBezTo>
                  <a:cubicBezTo>
                    <a:pt x="1553" y="215"/>
                    <a:pt x="1500" y="161"/>
                    <a:pt x="1446" y="161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33"/>
            <p:cNvSpPr/>
            <p:nvPr/>
          </p:nvSpPr>
          <p:spPr>
            <a:xfrm>
              <a:off x="3024199" y="3191725"/>
              <a:ext cx="52354" cy="45138"/>
            </a:xfrm>
            <a:custGeom>
              <a:avLst/>
              <a:gdLst/>
              <a:ahLst/>
              <a:cxnLst/>
              <a:rect l="l" t="t" r="r" b="b"/>
              <a:pathLst>
                <a:path w="1821" h="1570" extrusionOk="0">
                  <a:moveTo>
                    <a:pt x="553" y="1"/>
                  </a:moveTo>
                  <a:cubicBezTo>
                    <a:pt x="439" y="1"/>
                    <a:pt x="252" y="213"/>
                    <a:pt x="107" y="598"/>
                  </a:cubicBezTo>
                  <a:cubicBezTo>
                    <a:pt x="0" y="972"/>
                    <a:pt x="54" y="1293"/>
                    <a:pt x="214" y="1347"/>
                  </a:cubicBezTo>
                  <a:lnTo>
                    <a:pt x="1285" y="1561"/>
                  </a:lnTo>
                  <a:cubicBezTo>
                    <a:pt x="1301" y="1567"/>
                    <a:pt x="1318" y="1569"/>
                    <a:pt x="1335" y="1569"/>
                  </a:cubicBezTo>
                  <a:cubicBezTo>
                    <a:pt x="1478" y="1569"/>
                    <a:pt x="1617" y="1367"/>
                    <a:pt x="1713" y="1079"/>
                  </a:cubicBezTo>
                  <a:cubicBezTo>
                    <a:pt x="1820" y="758"/>
                    <a:pt x="1820" y="437"/>
                    <a:pt x="1660" y="383"/>
                  </a:cubicBezTo>
                  <a:lnTo>
                    <a:pt x="589" y="9"/>
                  </a:lnTo>
                  <a:cubicBezTo>
                    <a:pt x="578" y="3"/>
                    <a:pt x="566" y="1"/>
                    <a:pt x="553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33"/>
            <p:cNvSpPr/>
            <p:nvPr/>
          </p:nvSpPr>
          <p:spPr>
            <a:xfrm>
              <a:off x="3042656" y="3150124"/>
              <a:ext cx="50830" cy="39071"/>
            </a:xfrm>
            <a:custGeom>
              <a:avLst/>
              <a:gdLst/>
              <a:ahLst/>
              <a:cxnLst/>
              <a:rect l="l" t="t" r="r" b="b"/>
              <a:pathLst>
                <a:path w="1768" h="1359" extrusionOk="0">
                  <a:moveTo>
                    <a:pt x="474" y="0"/>
                  </a:moveTo>
                  <a:cubicBezTo>
                    <a:pt x="335" y="0"/>
                    <a:pt x="201" y="152"/>
                    <a:pt x="108" y="385"/>
                  </a:cubicBezTo>
                  <a:cubicBezTo>
                    <a:pt x="0" y="599"/>
                    <a:pt x="54" y="867"/>
                    <a:pt x="161" y="920"/>
                  </a:cubicBezTo>
                  <a:lnTo>
                    <a:pt x="1232" y="1349"/>
                  </a:lnTo>
                  <a:cubicBezTo>
                    <a:pt x="1246" y="1356"/>
                    <a:pt x="1261" y="1359"/>
                    <a:pt x="1278" y="1359"/>
                  </a:cubicBezTo>
                  <a:cubicBezTo>
                    <a:pt x="1392" y="1359"/>
                    <a:pt x="1567" y="1207"/>
                    <a:pt x="1660" y="974"/>
                  </a:cubicBezTo>
                  <a:cubicBezTo>
                    <a:pt x="1767" y="760"/>
                    <a:pt x="1713" y="492"/>
                    <a:pt x="1606" y="439"/>
                  </a:cubicBezTo>
                  <a:lnTo>
                    <a:pt x="536" y="10"/>
                  </a:lnTo>
                  <a:cubicBezTo>
                    <a:pt x="515" y="3"/>
                    <a:pt x="494" y="0"/>
                    <a:pt x="474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3"/>
            <p:cNvSpPr/>
            <p:nvPr/>
          </p:nvSpPr>
          <p:spPr>
            <a:xfrm>
              <a:off x="3007265" y="3067295"/>
              <a:ext cx="86221" cy="93926"/>
            </a:xfrm>
            <a:custGeom>
              <a:avLst/>
              <a:gdLst/>
              <a:ahLst/>
              <a:cxnLst/>
              <a:rect l="l" t="t" r="r" b="b"/>
              <a:pathLst>
                <a:path w="2999" h="3267" extrusionOk="0">
                  <a:moveTo>
                    <a:pt x="1178" y="322"/>
                  </a:moveTo>
                  <a:cubicBezTo>
                    <a:pt x="1553" y="750"/>
                    <a:pt x="1981" y="1125"/>
                    <a:pt x="2409" y="1285"/>
                  </a:cubicBezTo>
                  <a:cubicBezTo>
                    <a:pt x="2837" y="1446"/>
                    <a:pt x="2998" y="1714"/>
                    <a:pt x="2944" y="2088"/>
                  </a:cubicBezTo>
                  <a:cubicBezTo>
                    <a:pt x="2891" y="2463"/>
                    <a:pt x="2891" y="2517"/>
                    <a:pt x="2677" y="2731"/>
                  </a:cubicBezTo>
                  <a:cubicBezTo>
                    <a:pt x="2463" y="2998"/>
                    <a:pt x="2142" y="3266"/>
                    <a:pt x="1392" y="2891"/>
                  </a:cubicBezTo>
                  <a:cubicBezTo>
                    <a:pt x="589" y="2463"/>
                    <a:pt x="482" y="2463"/>
                    <a:pt x="268" y="2142"/>
                  </a:cubicBezTo>
                  <a:cubicBezTo>
                    <a:pt x="0" y="1874"/>
                    <a:pt x="0" y="1767"/>
                    <a:pt x="214" y="1285"/>
                  </a:cubicBezTo>
                  <a:cubicBezTo>
                    <a:pt x="429" y="857"/>
                    <a:pt x="536" y="804"/>
                    <a:pt x="643" y="429"/>
                  </a:cubicBezTo>
                  <a:cubicBezTo>
                    <a:pt x="696" y="1"/>
                    <a:pt x="910" y="1"/>
                    <a:pt x="1178" y="322"/>
                  </a:cubicBezTo>
                  <a:close/>
                </a:path>
              </a:pathLst>
            </a:custGeom>
            <a:solidFill>
              <a:srgbClr val="C7D4EE"/>
            </a:solidFill>
            <a:ln w="93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3"/>
            <p:cNvSpPr/>
            <p:nvPr/>
          </p:nvSpPr>
          <p:spPr>
            <a:xfrm>
              <a:off x="3153459" y="2999589"/>
              <a:ext cx="90850" cy="223186"/>
            </a:xfrm>
            <a:custGeom>
              <a:avLst/>
              <a:gdLst/>
              <a:ahLst/>
              <a:cxnLst/>
              <a:rect l="l" t="t" r="r" b="b"/>
              <a:pathLst>
                <a:path w="3160" h="7763" extrusionOk="0">
                  <a:moveTo>
                    <a:pt x="1821" y="0"/>
                  </a:moveTo>
                  <a:cubicBezTo>
                    <a:pt x="1553" y="803"/>
                    <a:pt x="1607" y="1553"/>
                    <a:pt x="1607" y="2195"/>
                  </a:cubicBezTo>
                  <a:cubicBezTo>
                    <a:pt x="1607" y="2516"/>
                    <a:pt x="1660" y="2837"/>
                    <a:pt x="1660" y="3105"/>
                  </a:cubicBezTo>
                  <a:cubicBezTo>
                    <a:pt x="1660" y="3373"/>
                    <a:pt x="1607" y="3587"/>
                    <a:pt x="1553" y="3908"/>
                  </a:cubicBezTo>
                  <a:cubicBezTo>
                    <a:pt x="1446" y="4443"/>
                    <a:pt x="1285" y="4925"/>
                    <a:pt x="964" y="5407"/>
                  </a:cubicBezTo>
                  <a:cubicBezTo>
                    <a:pt x="697" y="5889"/>
                    <a:pt x="322" y="6424"/>
                    <a:pt x="1" y="6959"/>
                  </a:cubicBezTo>
                  <a:lnTo>
                    <a:pt x="1178" y="7762"/>
                  </a:lnTo>
                  <a:cubicBezTo>
                    <a:pt x="1500" y="7227"/>
                    <a:pt x="1874" y="6745"/>
                    <a:pt x="2249" y="6156"/>
                  </a:cubicBezTo>
                  <a:cubicBezTo>
                    <a:pt x="2570" y="5514"/>
                    <a:pt x="2838" y="4818"/>
                    <a:pt x="2945" y="4176"/>
                  </a:cubicBezTo>
                  <a:cubicBezTo>
                    <a:pt x="2998" y="3855"/>
                    <a:pt x="3052" y="3426"/>
                    <a:pt x="3052" y="3105"/>
                  </a:cubicBezTo>
                  <a:cubicBezTo>
                    <a:pt x="3052" y="2730"/>
                    <a:pt x="3052" y="2409"/>
                    <a:pt x="3052" y="2142"/>
                  </a:cubicBezTo>
                  <a:cubicBezTo>
                    <a:pt x="2998" y="1499"/>
                    <a:pt x="2998" y="964"/>
                    <a:pt x="3159" y="482"/>
                  </a:cubicBezTo>
                  <a:lnTo>
                    <a:pt x="1821" y="0"/>
                  </a:ln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33"/>
            <p:cNvSpPr/>
            <p:nvPr/>
          </p:nvSpPr>
          <p:spPr>
            <a:xfrm>
              <a:off x="3153459" y="2999589"/>
              <a:ext cx="52354" cy="200100"/>
            </a:xfrm>
            <a:custGeom>
              <a:avLst/>
              <a:gdLst/>
              <a:ahLst/>
              <a:cxnLst/>
              <a:rect l="l" t="t" r="r" b="b"/>
              <a:pathLst>
                <a:path w="1821" h="6960" fill="none" extrusionOk="0">
                  <a:moveTo>
                    <a:pt x="1821" y="0"/>
                  </a:moveTo>
                  <a:cubicBezTo>
                    <a:pt x="1553" y="803"/>
                    <a:pt x="1607" y="1553"/>
                    <a:pt x="1607" y="2195"/>
                  </a:cubicBezTo>
                  <a:cubicBezTo>
                    <a:pt x="1607" y="2516"/>
                    <a:pt x="1660" y="2837"/>
                    <a:pt x="1660" y="3105"/>
                  </a:cubicBezTo>
                  <a:cubicBezTo>
                    <a:pt x="1660" y="3373"/>
                    <a:pt x="1607" y="3587"/>
                    <a:pt x="1553" y="3908"/>
                  </a:cubicBezTo>
                  <a:cubicBezTo>
                    <a:pt x="1446" y="4443"/>
                    <a:pt x="1285" y="4925"/>
                    <a:pt x="1018" y="5407"/>
                  </a:cubicBezTo>
                  <a:cubicBezTo>
                    <a:pt x="697" y="5889"/>
                    <a:pt x="322" y="6424"/>
                    <a:pt x="1" y="6959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33"/>
            <p:cNvSpPr/>
            <p:nvPr/>
          </p:nvSpPr>
          <p:spPr>
            <a:xfrm>
              <a:off x="3187326" y="3013446"/>
              <a:ext cx="56983" cy="209329"/>
            </a:xfrm>
            <a:custGeom>
              <a:avLst/>
              <a:gdLst/>
              <a:ahLst/>
              <a:cxnLst/>
              <a:rect l="l" t="t" r="r" b="b"/>
              <a:pathLst>
                <a:path w="1982" h="7281" fill="none" extrusionOk="0">
                  <a:moveTo>
                    <a:pt x="0" y="7280"/>
                  </a:moveTo>
                  <a:cubicBezTo>
                    <a:pt x="322" y="6745"/>
                    <a:pt x="696" y="6263"/>
                    <a:pt x="1071" y="5674"/>
                  </a:cubicBezTo>
                  <a:cubicBezTo>
                    <a:pt x="1392" y="5032"/>
                    <a:pt x="1660" y="4336"/>
                    <a:pt x="1767" y="3694"/>
                  </a:cubicBezTo>
                  <a:cubicBezTo>
                    <a:pt x="1820" y="3373"/>
                    <a:pt x="1874" y="2944"/>
                    <a:pt x="1874" y="2623"/>
                  </a:cubicBezTo>
                  <a:cubicBezTo>
                    <a:pt x="1874" y="2248"/>
                    <a:pt x="1874" y="1927"/>
                    <a:pt x="1874" y="1660"/>
                  </a:cubicBezTo>
                  <a:cubicBezTo>
                    <a:pt x="1820" y="1017"/>
                    <a:pt x="1820" y="482"/>
                    <a:pt x="1981" y="0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33"/>
            <p:cNvSpPr/>
            <p:nvPr/>
          </p:nvSpPr>
          <p:spPr>
            <a:xfrm>
              <a:off x="3159611" y="3175999"/>
              <a:ext cx="46201" cy="37547"/>
            </a:xfrm>
            <a:custGeom>
              <a:avLst/>
              <a:gdLst/>
              <a:ahLst/>
              <a:cxnLst/>
              <a:rect l="l" t="t" r="r" b="b"/>
              <a:pathLst>
                <a:path w="1607" h="1306" extrusionOk="0">
                  <a:moveTo>
                    <a:pt x="447" y="0"/>
                  </a:moveTo>
                  <a:cubicBezTo>
                    <a:pt x="349" y="0"/>
                    <a:pt x="228" y="61"/>
                    <a:pt x="108" y="181"/>
                  </a:cubicBezTo>
                  <a:cubicBezTo>
                    <a:pt x="1" y="342"/>
                    <a:pt x="1" y="556"/>
                    <a:pt x="161" y="663"/>
                  </a:cubicBezTo>
                  <a:lnTo>
                    <a:pt x="1071" y="1252"/>
                  </a:lnTo>
                  <a:cubicBezTo>
                    <a:pt x="1107" y="1287"/>
                    <a:pt x="1155" y="1305"/>
                    <a:pt x="1206" y="1305"/>
                  </a:cubicBezTo>
                  <a:cubicBezTo>
                    <a:pt x="1309" y="1305"/>
                    <a:pt x="1428" y="1234"/>
                    <a:pt x="1500" y="1091"/>
                  </a:cubicBezTo>
                  <a:cubicBezTo>
                    <a:pt x="1607" y="930"/>
                    <a:pt x="1607" y="716"/>
                    <a:pt x="1500" y="663"/>
                  </a:cubicBezTo>
                  <a:lnTo>
                    <a:pt x="536" y="20"/>
                  </a:lnTo>
                  <a:cubicBezTo>
                    <a:pt x="509" y="7"/>
                    <a:pt x="479" y="0"/>
                    <a:pt x="447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33"/>
            <p:cNvSpPr/>
            <p:nvPr/>
          </p:nvSpPr>
          <p:spPr>
            <a:xfrm>
              <a:off x="3179621" y="3146099"/>
              <a:ext cx="47754" cy="34788"/>
            </a:xfrm>
            <a:custGeom>
              <a:avLst/>
              <a:gdLst/>
              <a:ahLst/>
              <a:cxnLst/>
              <a:rect l="l" t="t" r="r" b="b"/>
              <a:pathLst>
                <a:path w="1661" h="1210" extrusionOk="0">
                  <a:moveTo>
                    <a:pt x="350" y="0"/>
                  </a:moveTo>
                  <a:cubicBezTo>
                    <a:pt x="241" y="0"/>
                    <a:pt x="146" y="88"/>
                    <a:pt x="108" y="204"/>
                  </a:cubicBezTo>
                  <a:cubicBezTo>
                    <a:pt x="1" y="364"/>
                    <a:pt x="54" y="525"/>
                    <a:pt x="161" y="632"/>
                  </a:cubicBezTo>
                  <a:lnTo>
                    <a:pt x="1125" y="1167"/>
                  </a:lnTo>
                  <a:cubicBezTo>
                    <a:pt x="1154" y="1196"/>
                    <a:pt x="1190" y="1209"/>
                    <a:pt x="1230" y="1209"/>
                  </a:cubicBezTo>
                  <a:cubicBezTo>
                    <a:pt x="1339" y="1209"/>
                    <a:pt x="1475" y="1110"/>
                    <a:pt x="1553" y="953"/>
                  </a:cubicBezTo>
                  <a:cubicBezTo>
                    <a:pt x="1660" y="793"/>
                    <a:pt x="1660" y="525"/>
                    <a:pt x="1500" y="472"/>
                  </a:cubicBezTo>
                  <a:lnTo>
                    <a:pt x="483" y="43"/>
                  </a:lnTo>
                  <a:cubicBezTo>
                    <a:pt x="438" y="13"/>
                    <a:pt x="393" y="0"/>
                    <a:pt x="350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33"/>
            <p:cNvSpPr/>
            <p:nvPr/>
          </p:nvSpPr>
          <p:spPr>
            <a:xfrm>
              <a:off x="3191955" y="3108839"/>
              <a:ext cx="50801" cy="40279"/>
            </a:xfrm>
            <a:custGeom>
              <a:avLst/>
              <a:gdLst/>
              <a:ahLst/>
              <a:cxnLst/>
              <a:rect l="l" t="t" r="r" b="b"/>
              <a:pathLst>
                <a:path w="1767" h="1401" extrusionOk="0">
                  <a:moveTo>
                    <a:pt x="428" y="1"/>
                  </a:moveTo>
                  <a:cubicBezTo>
                    <a:pt x="268" y="1"/>
                    <a:pt x="161" y="215"/>
                    <a:pt x="54" y="429"/>
                  </a:cubicBezTo>
                  <a:cubicBezTo>
                    <a:pt x="0" y="697"/>
                    <a:pt x="54" y="911"/>
                    <a:pt x="161" y="965"/>
                  </a:cubicBezTo>
                  <a:lnTo>
                    <a:pt x="1231" y="1393"/>
                  </a:lnTo>
                  <a:cubicBezTo>
                    <a:pt x="1248" y="1398"/>
                    <a:pt x="1265" y="1401"/>
                    <a:pt x="1282" y="1401"/>
                  </a:cubicBezTo>
                  <a:cubicBezTo>
                    <a:pt x="1434" y="1401"/>
                    <a:pt x="1611" y="1194"/>
                    <a:pt x="1659" y="857"/>
                  </a:cubicBezTo>
                  <a:cubicBezTo>
                    <a:pt x="1767" y="536"/>
                    <a:pt x="1713" y="269"/>
                    <a:pt x="1552" y="215"/>
                  </a:cubicBezTo>
                  <a:lnTo>
                    <a:pt x="428" y="1"/>
                  </a:ln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33"/>
            <p:cNvSpPr/>
            <p:nvPr/>
          </p:nvSpPr>
          <p:spPr>
            <a:xfrm>
              <a:off x="3199631" y="3079600"/>
              <a:ext cx="47754" cy="23374"/>
            </a:xfrm>
            <a:custGeom>
              <a:avLst/>
              <a:gdLst/>
              <a:ahLst/>
              <a:cxnLst/>
              <a:rect l="l" t="t" r="r" b="b"/>
              <a:pathLst>
                <a:path w="1661" h="813" extrusionOk="0">
                  <a:moveTo>
                    <a:pt x="1339" y="1"/>
                  </a:moveTo>
                  <a:lnTo>
                    <a:pt x="268" y="54"/>
                  </a:lnTo>
                  <a:cubicBezTo>
                    <a:pt x="108" y="54"/>
                    <a:pt x="1" y="215"/>
                    <a:pt x="1" y="376"/>
                  </a:cubicBezTo>
                  <a:cubicBezTo>
                    <a:pt x="1" y="536"/>
                    <a:pt x="54" y="697"/>
                    <a:pt x="215" y="697"/>
                  </a:cubicBezTo>
                  <a:lnTo>
                    <a:pt x="1339" y="804"/>
                  </a:lnTo>
                  <a:cubicBezTo>
                    <a:pt x="1356" y="809"/>
                    <a:pt x="1372" y="812"/>
                    <a:pt x="1389" y="812"/>
                  </a:cubicBezTo>
                  <a:cubicBezTo>
                    <a:pt x="1531" y="812"/>
                    <a:pt x="1660" y="615"/>
                    <a:pt x="1660" y="376"/>
                  </a:cubicBezTo>
                  <a:cubicBezTo>
                    <a:pt x="1660" y="161"/>
                    <a:pt x="1500" y="1"/>
                    <a:pt x="1339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33"/>
            <p:cNvSpPr/>
            <p:nvPr/>
          </p:nvSpPr>
          <p:spPr>
            <a:xfrm>
              <a:off x="3198108" y="3038056"/>
              <a:ext cx="47725" cy="30820"/>
            </a:xfrm>
            <a:custGeom>
              <a:avLst/>
              <a:gdLst/>
              <a:ahLst/>
              <a:cxnLst/>
              <a:rect l="l" t="t" r="r" b="b"/>
              <a:pathLst>
                <a:path w="1660" h="1072" extrusionOk="0">
                  <a:moveTo>
                    <a:pt x="268" y="1"/>
                  </a:moveTo>
                  <a:cubicBezTo>
                    <a:pt x="107" y="1"/>
                    <a:pt x="0" y="268"/>
                    <a:pt x="0" y="536"/>
                  </a:cubicBezTo>
                  <a:cubicBezTo>
                    <a:pt x="0" y="857"/>
                    <a:pt x="107" y="1071"/>
                    <a:pt x="268" y="1071"/>
                  </a:cubicBezTo>
                  <a:lnTo>
                    <a:pt x="1392" y="1018"/>
                  </a:lnTo>
                  <a:cubicBezTo>
                    <a:pt x="1553" y="964"/>
                    <a:pt x="1660" y="750"/>
                    <a:pt x="1660" y="482"/>
                  </a:cubicBezTo>
                  <a:cubicBezTo>
                    <a:pt x="1660" y="215"/>
                    <a:pt x="1553" y="54"/>
                    <a:pt x="1392" y="54"/>
                  </a:cubicBezTo>
                  <a:lnTo>
                    <a:pt x="268" y="1"/>
                  </a:ln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33"/>
            <p:cNvSpPr/>
            <p:nvPr/>
          </p:nvSpPr>
          <p:spPr>
            <a:xfrm>
              <a:off x="3199631" y="2999301"/>
              <a:ext cx="49278" cy="28405"/>
            </a:xfrm>
            <a:custGeom>
              <a:avLst/>
              <a:gdLst/>
              <a:ahLst/>
              <a:cxnLst/>
              <a:rect l="l" t="t" r="r" b="b"/>
              <a:pathLst>
                <a:path w="1714" h="988" extrusionOk="0">
                  <a:moveTo>
                    <a:pt x="418" y="0"/>
                  </a:moveTo>
                  <a:cubicBezTo>
                    <a:pt x="269" y="0"/>
                    <a:pt x="101" y="152"/>
                    <a:pt x="54" y="385"/>
                  </a:cubicBezTo>
                  <a:cubicBezTo>
                    <a:pt x="1" y="599"/>
                    <a:pt x="108" y="813"/>
                    <a:pt x="268" y="867"/>
                  </a:cubicBezTo>
                  <a:lnTo>
                    <a:pt x="1339" y="974"/>
                  </a:lnTo>
                  <a:cubicBezTo>
                    <a:pt x="1367" y="983"/>
                    <a:pt x="1396" y="988"/>
                    <a:pt x="1423" y="988"/>
                  </a:cubicBezTo>
                  <a:cubicBezTo>
                    <a:pt x="1551" y="988"/>
                    <a:pt x="1660" y="892"/>
                    <a:pt x="1660" y="760"/>
                  </a:cubicBezTo>
                  <a:cubicBezTo>
                    <a:pt x="1714" y="599"/>
                    <a:pt x="1660" y="492"/>
                    <a:pt x="1500" y="439"/>
                  </a:cubicBezTo>
                  <a:lnTo>
                    <a:pt x="482" y="10"/>
                  </a:lnTo>
                  <a:cubicBezTo>
                    <a:pt x="462" y="3"/>
                    <a:pt x="440" y="0"/>
                    <a:pt x="418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33"/>
            <p:cNvSpPr/>
            <p:nvPr/>
          </p:nvSpPr>
          <p:spPr>
            <a:xfrm>
              <a:off x="3251956" y="3013446"/>
              <a:ext cx="100079" cy="260101"/>
            </a:xfrm>
            <a:custGeom>
              <a:avLst/>
              <a:gdLst/>
              <a:ahLst/>
              <a:cxnLst/>
              <a:rect l="l" t="t" r="r" b="b"/>
              <a:pathLst>
                <a:path w="3481" h="9047" extrusionOk="0">
                  <a:moveTo>
                    <a:pt x="1660" y="0"/>
                  </a:moveTo>
                  <a:lnTo>
                    <a:pt x="215" y="214"/>
                  </a:lnTo>
                  <a:cubicBezTo>
                    <a:pt x="322" y="696"/>
                    <a:pt x="161" y="1499"/>
                    <a:pt x="108" y="2248"/>
                  </a:cubicBezTo>
                  <a:cubicBezTo>
                    <a:pt x="54" y="2623"/>
                    <a:pt x="1" y="3051"/>
                    <a:pt x="1" y="3480"/>
                  </a:cubicBezTo>
                  <a:cubicBezTo>
                    <a:pt x="1" y="3587"/>
                    <a:pt x="1" y="3694"/>
                    <a:pt x="1" y="3854"/>
                  </a:cubicBezTo>
                  <a:cubicBezTo>
                    <a:pt x="54" y="3961"/>
                    <a:pt x="54" y="4122"/>
                    <a:pt x="54" y="4175"/>
                  </a:cubicBezTo>
                  <a:cubicBezTo>
                    <a:pt x="108" y="4390"/>
                    <a:pt x="161" y="4604"/>
                    <a:pt x="215" y="4764"/>
                  </a:cubicBezTo>
                  <a:cubicBezTo>
                    <a:pt x="375" y="5567"/>
                    <a:pt x="697" y="6370"/>
                    <a:pt x="1125" y="7066"/>
                  </a:cubicBezTo>
                  <a:cubicBezTo>
                    <a:pt x="1500" y="7762"/>
                    <a:pt x="1874" y="8404"/>
                    <a:pt x="2249" y="9047"/>
                  </a:cubicBezTo>
                  <a:lnTo>
                    <a:pt x="3480" y="8404"/>
                  </a:lnTo>
                  <a:cubicBezTo>
                    <a:pt x="3106" y="7709"/>
                    <a:pt x="2731" y="7013"/>
                    <a:pt x="2356" y="6370"/>
                  </a:cubicBezTo>
                  <a:cubicBezTo>
                    <a:pt x="1981" y="5781"/>
                    <a:pt x="1767" y="5139"/>
                    <a:pt x="1607" y="4443"/>
                  </a:cubicBezTo>
                  <a:cubicBezTo>
                    <a:pt x="1553" y="4283"/>
                    <a:pt x="1500" y="4122"/>
                    <a:pt x="1500" y="3908"/>
                  </a:cubicBezTo>
                  <a:cubicBezTo>
                    <a:pt x="1446" y="3747"/>
                    <a:pt x="1446" y="3640"/>
                    <a:pt x="1446" y="3480"/>
                  </a:cubicBezTo>
                  <a:cubicBezTo>
                    <a:pt x="1446" y="3158"/>
                    <a:pt x="1446" y="2784"/>
                    <a:pt x="1500" y="2409"/>
                  </a:cubicBezTo>
                  <a:cubicBezTo>
                    <a:pt x="1553" y="1660"/>
                    <a:pt x="1767" y="964"/>
                    <a:pt x="1660" y="0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33"/>
            <p:cNvSpPr/>
            <p:nvPr/>
          </p:nvSpPr>
          <p:spPr>
            <a:xfrm>
              <a:off x="3251956" y="3019599"/>
              <a:ext cx="63135" cy="253949"/>
            </a:xfrm>
            <a:custGeom>
              <a:avLst/>
              <a:gdLst/>
              <a:ahLst/>
              <a:cxnLst/>
              <a:rect l="l" t="t" r="r" b="b"/>
              <a:pathLst>
                <a:path w="2196" h="8833" fill="none" extrusionOk="0">
                  <a:moveTo>
                    <a:pt x="215" y="0"/>
                  </a:moveTo>
                  <a:cubicBezTo>
                    <a:pt x="322" y="482"/>
                    <a:pt x="161" y="1285"/>
                    <a:pt x="108" y="2034"/>
                  </a:cubicBezTo>
                  <a:cubicBezTo>
                    <a:pt x="54" y="2409"/>
                    <a:pt x="1" y="2837"/>
                    <a:pt x="1" y="3266"/>
                  </a:cubicBezTo>
                  <a:cubicBezTo>
                    <a:pt x="1" y="3373"/>
                    <a:pt x="1" y="3480"/>
                    <a:pt x="1" y="3640"/>
                  </a:cubicBezTo>
                  <a:cubicBezTo>
                    <a:pt x="54" y="3747"/>
                    <a:pt x="54" y="3908"/>
                    <a:pt x="54" y="3961"/>
                  </a:cubicBezTo>
                  <a:cubicBezTo>
                    <a:pt x="108" y="4176"/>
                    <a:pt x="161" y="4390"/>
                    <a:pt x="215" y="4550"/>
                  </a:cubicBezTo>
                  <a:cubicBezTo>
                    <a:pt x="375" y="5353"/>
                    <a:pt x="697" y="6156"/>
                    <a:pt x="1125" y="6852"/>
                  </a:cubicBezTo>
                  <a:cubicBezTo>
                    <a:pt x="1500" y="7548"/>
                    <a:pt x="1874" y="8190"/>
                    <a:pt x="2196" y="8833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33"/>
            <p:cNvSpPr/>
            <p:nvPr/>
          </p:nvSpPr>
          <p:spPr>
            <a:xfrm>
              <a:off x="3293529" y="3013446"/>
              <a:ext cx="58506" cy="241644"/>
            </a:xfrm>
            <a:custGeom>
              <a:avLst/>
              <a:gdLst/>
              <a:ahLst/>
              <a:cxnLst/>
              <a:rect l="l" t="t" r="r" b="b"/>
              <a:pathLst>
                <a:path w="2035" h="8405" fill="none" extrusionOk="0">
                  <a:moveTo>
                    <a:pt x="2034" y="8404"/>
                  </a:moveTo>
                  <a:cubicBezTo>
                    <a:pt x="1660" y="7709"/>
                    <a:pt x="1285" y="7013"/>
                    <a:pt x="910" y="6370"/>
                  </a:cubicBezTo>
                  <a:cubicBezTo>
                    <a:pt x="535" y="5781"/>
                    <a:pt x="321" y="5139"/>
                    <a:pt x="161" y="4443"/>
                  </a:cubicBezTo>
                  <a:cubicBezTo>
                    <a:pt x="107" y="4283"/>
                    <a:pt x="54" y="4122"/>
                    <a:pt x="54" y="3908"/>
                  </a:cubicBezTo>
                  <a:cubicBezTo>
                    <a:pt x="0" y="3747"/>
                    <a:pt x="0" y="3640"/>
                    <a:pt x="0" y="3480"/>
                  </a:cubicBezTo>
                  <a:cubicBezTo>
                    <a:pt x="0" y="3158"/>
                    <a:pt x="0" y="2784"/>
                    <a:pt x="54" y="2409"/>
                  </a:cubicBezTo>
                  <a:cubicBezTo>
                    <a:pt x="107" y="1660"/>
                    <a:pt x="321" y="964"/>
                    <a:pt x="214" y="0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3"/>
            <p:cNvSpPr/>
            <p:nvPr/>
          </p:nvSpPr>
          <p:spPr>
            <a:xfrm>
              <a:off x="3299681" y="3221539"/>
              <a:ext cx="47725" cy="39388"/>
            </a:xfrm>
            <a:custGeom>
              <a:avLst/>
              <a:gdLst/>
              <a:ahLst/>
              <a:cxnLst/>
              <a:rect l="l" t="t" r="r" b="b"/>
              <a:pathLst>
                <a:path w="1660" h="1370" extrusionOk="0">
                  <a:moveTo>
                    <a:pt x="1208" y="0"/>
                  </a:moveTo>
                  <a:cubicBezTo>
                    <a:pt x="1161" y="0"/>
                    <a:pt x="1114" y="14"/>
                    <a:pt x="1071" y="42"/>
                  </a:cubicBezTo>
                  <a:lnTo>
                    <a:pt x="107" y="578"/>
                  </a:lnTo>
                  <a:cubicBezTo>
                    <a:pt x="0" y="631"/>
                    <a:pt x="0" y="899"/>
                    <a:pt x="107" y="1113"/>
                  </a:cubicBezTo>
                  <a:cubicBezTo>
                    <a:pt x="186" y="1270"/>
                    <a:pt x="321" y="1369"/>
                    <a:pt x="431" y="1369"/>
                  </a:cubicBezTo>
                  <a:cubicBezTo>
                    <a:pt x="470" y="1369"/>
                    <a:pt x="507" y="1356"/>
                    <a:pt x="536" y="1327"/>
                  </a:cubicBezTo>
                  <a:lnTo>
                    <a:pt x="1553" y="792"/>
                  </a:lnTo>
                  <a:cubicBezTo>
                    <a:pt x="1660" y="738"/>
                    <a:pt x="1660" y="471"/>
                    <a:pt x="1553" y="256"/>
                  </a:cubicBezTo>
                  <a:cubicBezTo>
                    <a:pt x="1474" y="100"/>
                    <a:pt x="1338" y="0"/>
                    <a:pt x="1208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33"/>
            <p:cNvSpPr/>
            <p:nvPr/>
          </p:nvSpPr>
          <p:spPr>
            <a:xfrm>
              <a:off x="3276595" y="3182324"/>
              <a:ext cx="49277" cy="39301"/>
            </a:xfrm>
            <a:custGeom>
              <a:avLst/>
              <a:gdLst/>
              <a:ahLst/>
              <a:cxnLst/>
              <a:rect l="l" t="t" r="r" b="b"/>
              <a:pathLst>
                <a:path w="1714" h="1367" extrusionOk="0">
                  <a:moveTo>
                    <a:pt x="1207" y="1"/>
                  </a:moveTo>
                  <a:cubicBezTo>
                    <a:pt x="1180" y="1"/>
                    <a:pt x="1152" y="5"/>
                    <a:pt x="1124" y="14"/>
                  </a:cubicBezTo>
                  <a:lnTo>
                    <a:pt x="161" y="550"/>
                  </a:lnTo>
                  <a:cubicBezTo>
                    <a:pt x="0" y="603"/>
                    <a:pt x="0" y="817"/>
                    <a:pt x="107" y="1085"/>
                  </a:cubicBezTo>
                  <a:cubicBezTo>
                    <a:pt x="196" y="1262"/>
                    <a:pt x="358" y="1366"/>
                    <a:pt x="503" y="1366"/>
                  </a:cubicBezTo>
                  <a:cubicBezTo>
                    <a:pt x="532" y="1366"/>
                    <a:pt x="562" y="1362"/>
                    <a:pt x="589" y="1353"/>
                  </a:cubicBezTo>
                  <a:lnTo>
                    <a:pt x="1553" y="764"/>
                  </a:lnTo>
                  <a:cubicBezTo>
                    <a:pt x="1660" y="710"/>
                    <a:pt x="1713" y="496"/>
                    <a:pt x="1553" y="282"/>
                  </a:cubicBezTo>
                  <a:cubicBezTo>
                    <a:pt x="1464" y="105"/>
                    <a:pt x="1339" y="1"/>
                    <a:pt x="1207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33"/>
            <p:cNvSpPr/>
            <p:nvPr/>
          </p:nvSpPr>
          <p:spPr>
            <a:xfrm>
              <a:off x="3256585" y="3138106"/>
              <a:ext cx="52354" cy="46374"/>
            </a:xfrm>
            <a:custGeom>
              <a:avLst/>
              <a:gdLst/>
              <a:ahLst/>
              <a:cxnLst/>
              <a:rect l="l" t="t" r="r" b="b"/>
              <a:pathLst>
                <a:path w="1821" h="1613" extrusionOk="0">
                  <a:moveTo>
                    <a:pt x="1285" y="0"/>
                  </a:moveTo>
                  <a:lnTo>
                    <a:pt x="214" y="268"/>
                  </a:lnTo>
                  <a:cubicBezTo>
                    <a:pt x="54" y="268"/>
                    <a:pt x="0" y="642"/>
                    <a:pt x="107" y="1017"/>
                  </a:cubicBezTo>
                  <a:cubicBezTo>
                    <a:pt x="254" y="1360"/>
                    <a:pt x="446" y="1613"/>
                    <a:pt x="600" y="1613"/>
                  </a:cubicBezTo>
                  <a:cubicBezTo>
                    <a:pt x="615" y="1613"/>
                    <a:pt x="629" y="1611"/>
                    <a:pt x="643" y="1606"/>
                  </a:cubicBezTo>
                  <a:lnTo>
                    <a:pt x="1660" y="1178"/>
                  </a:lnTo>
                  <a:cubicBezTo>
                    <a:pt x="1820" y="1124"/>
                    <a:pt x="1820" y="857"/>
                    <a:pt x="1713" y="535"/>
                  </a:cubicBezTo>
                  <a:cubicBezTo>
                    <a:pt x="1606" y="214"/>
                    <a:pt x="1446" y="0"/>
                    <a:pt x="1285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3"/>
            <p:cNvSpPr/>
            <p:nvPr/>
          </p:nvSpPr>
          <p:spPr>
            <a:xfrm>
              <a:off x="3250433" y="3102686"/>
              <a:ext cx="47725" cy="29469"/>
            </a:xfrm>
            <a:custGeom>
              <a:avLst/>
              <a:gdLst/>
              <a:ahLst/>
              <a:cxnLst/>
              <a:rect l="l" t="t" r="r" b="b"/>
              <a:pathLst>
                <a:path w="1660" h="1025" extrusionOk="0">
                  <a:moveTo>
                    <a:pt x="268" y="1"/>
                  </a:moveTo>
                  <a:cubicBezTo>
                    <a:pt x="107" y="1"/>
                    <a:pt x="0" y="161"/>
                    <a:pt x="0" y="483"/>
                  </a:cubicBezTo>
                  <a:cubicBezTo>
                    <a:pt x="0" y="776"/>
                    <a:pt x="134" y="1025"/>
                    <a:pt x="280" y="1025"/>
                  </a:cubicBezTo>
                  <a:cubicBezTo>
                    <a:pt x="294" y="1025"/>
                    <a:pt x="308" y="1023"/>
                    <a:pt x="321" y="1018"/>
                  </a:cubicBezTo>
                  <a:lnTo>
                    <a:pt x="1446" y="804"/>
                  </a:lnTo>
                  <a:cubicBezTo>
                    <a:pt x="1553" y="750"/>
                    <a:pt x="1660" y="643"/>
                    <a:pt x="1660" y="429"/>
                  </a:cubicBezTo>
                  <a:cubicBezTo>
                    <a:pt x="1660" y="269"/>
                    <a:pt x="1553" y="54"/>
                    <a:pt x="1392" y="54"/>
                  </a:cubicBezTo>
                  <a:lnTo>
                    <a:pt x="268" y="1"/>
                  </a:ln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3"/>
            <p:cNvSpPr/>
            <p:nvPr/>
          </p:nvSpPr>
          <p:spPr>
            <a:xfrm>
              <a:off x="3253509" y="3051914"/>
              <a:ext cx="49277" cy="38496"/>
            </a:xfrm>
            <a:custGeom>
              <a:avLst/>
              <a:gdLst/>
              <a:ahLst/>
              <a:cxnLst/>
              <a:rect l="l" t="t" r="r" b="b"/>
              <a:pathLst>
                <a:path w="1714" h="1339" extrusionOk="0">
                  <a:moveTo>
                    <a:pt x="375" y="0"/>
                  </a:moveTo>
                  <a:cubicBezTo>
                    <a:pt x="214" y="0"/>
                    <a:pt x="54" y="214"/>
                    <a:pt x="0" y="536"/>
                  </a:cubicBezTo>
                  <a:cubicBezTo>
                    <a:pt x="0" y="910"/>
                    <a:pt x="54" y="1178"/>
                    <a:pt x="214" y="1178"/>
                  </a:cubicBezTo>
                  <a:lnTo>
                    <a:pt x="1339" y="1339"/>
                  </a:lnTo>
                  <a:cubicBezTo>
                    <a:pt x="1499" y="1339"/>
                    <a:pt x="1660" y="1071"/>
                    <a:pt x="1660" y="750"/>
                  </a:cubicBezTo>
                  <a:cubicBezTo>
                    <a:pt x="1713" y="429"/>
                    <a:pt x="1606" y="107"/>
                    <a:pt x="1499" y="107"/>
                  </a:cubicBezTo>
                  <a:lnTo>
                    <a:pt x="375" y="0"/>
                  </a:ln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33"/>
            <p:cNvSpPr/>
            <p:nvPr/>
          </p:nvSpPr>
          <p:spPr>
            <a:xfrm>
              <a:off x="3258109" y="3008645"/>
              <a:ext cx="47754" cy="30992"/>
            </a:xfrm>
            <a:custGeom>
              <a:avLst/>
              <a:gdLst/>
              <a:ahLst/>
              <a:cxnLst/>
              <a:rect l="l" t="t" r="r" b="b"/>
              <a:pathLst>
                <a:path w="1661" h="1078" extrusionOk="0">
                  <a:moveTo>
                    <a:pt x="1322" y="1"/>
                  </a:moveTo>
                  <a:cubicBezTo>
                    <a:pt x="1310" y="1"/>
                    <a:pt x="1298" y="2"/>
                    <a:pt x="1286" y="6"/>
                  </a:cubicBezTo>
                  <a:lnTo>
                    <a:pt x="215" y="274"/>
                  </a:lnTo>
                  <a:cubicBezTo>
                    <a:pt x="54" y="328"/>
                    <a:pt x="1" y="435"/>
                    <a:pt x="1" y="649"/>
                  </a:cubicBezTo>
                  <a:cubicBezTo>
                    <a:pt x="1" y="809"/>
                    <a:pt x="108" y="1024"/>
                    <a:pt x="269" y="1024"/>
                  </a:cubicBezTo>
                  <a:lnTo>
                    <a:pt x="1339" y="1077"/>
                  </a:lnTo>
                  <a:cubicBezTo>
                    <a:pt x="1500" y="1077"/>
                    <a:pt x="1660" y="863"/>
                    <a:pt x="1660" y="542"/>
                  </a:cubicBezTo>
                  <a:cubicBezTo>
                    <a:pt x="1660" y="294"/>
                    <a:pt x="1477" y="1"/>
                    <a:pt x="1322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33"/>
            <p:cNvSpPr/>
            <p:nvPr/>
          </p:nvSpPr>
          <p:spPr>
            <a:xfrm>
              <a:off x="3225794" y="2913396"/>
              <a:ext cx="86221" cy="103155"/>
            </a:xfrm>
            <a:custGeom>
              <a:avLst/>
              <a:gdLst/>
              <a:ahLst/>
              <a:cxnLst/>
              <a:rect l="l" t="t" r="r" b="b"/>
              <a:pathLst>
                <a:path w="2999" h="3588" extrusionOk="0">
                  <a:moveTo>
                    <a:pt x="2517" y="375"/>
                  </a:moveTo>
                  <a:cubicBezTo>
                    <a:pt x="2249" y="696"/>
                    <a:pt x="2249" y="750"/>
                    <a:pt x="2088" y="1071"/>
                  </a:cubicBezTo>
                  <a:cubicBezTo>
                    <a:pt x="1981" y="1446"/>
                    <a:pt x="1928" y="1714"/>
                    <a:pt x="1393" y="1767"/>
                  </a:cubicBezTo>
                  <a:cubicBezTo>
                    <a:pt x="857" y="1874"/>
                    <a:pt x="375" y="1767"/>
                    <a:pt x="215" y="2302"/>
                  </a:cubicBezTo>
                  <a:cubicBezTo>
                    <a:pt x="1" y="2838"/>
                    <a:pt x="161" y="2677"/>
                    <a:pt x="108" y="2945"/>
                  </a:cubicBezTo>
                  <a:cubicBezTo>
                    <a:pt x="54" y="3212"/>
                    <a:pt x="215" y="3587"/>
                    <a:pt x="804" y="3534"/>
                  </a:cubicBezTo>
                  <a:cubicBezTo>
                    <a:pt x="1446" y="3480"/>
                    <a:pt x="1928" y="3427"/>
                    <a:pt x="2249" y="3159"/>
                  </a:cubicBezTo>
                  <a:cubicBezTo>
                    <a:pt x="2624" y="2891"/>
                    <a:pt x="2784" y="2731"/>
                    <a:pt x="2784" y="2249"/>
                  </a:cubicBezTo>
                  <a:cubicBezTo>
                    <a:pt x="2838" y="1714"/>
                    <a:pt x="2731" y="1553"/>
                    <a:pt x="2891" y="911"/>
                  </a:cubicBezTo>
                  <a:cubicBezTo>
                    <a:pt x="2998" y="268"/>
                    <a:pt x="2838" y="1"/>
                    <a:pt x="2517" y="375"/>
                  </a:cubicBezTo>
                  <a:close/>
                </a:path>
              </a:pathLst>
            </a:custGeom>
            <a:solidFill>
              <a:srgbClr val="C7D4EE"/>
            </a:solidFill>
            <a:ln w="93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33"/>
            <p:cNvSpPr/>
            <p:nvPr/>
          </p:nvSpPr>
          <p:spPr>
            <a:xfrm>
              <a:off x="2684057" y="2774879"/>
              <a:ext cx="209329" cy="144699"/>
            </a:xfrm>
            <a:custGeom>
              <a:avLst/>
              <a:gdLst/>
              <a:ahLst/>
              <a:cxnLst/>
              <a:rect l="l" t="t" r="r" b="b"/>
              <a:pathLst>
                <a:path w="7281" h="5033" extrusionOk="0">
                  <a:moveTo>
                    <a:pt x="1393" y="1"/>
                  </a:moveTo>
                  <a:lnTo>
                    <a:pt x="1" y="375"/>
                  </a:lnTo>
                  <a:cubicBezTo>
                    <a:pt x="215" y="1125"/>
                    <a:pt x="590" y="1874"/>
                    <a:pt x="1125" y="2410"/>
                  </a:cubicBezTo>
                  <a:cubicBezTo>
                    <a:pt x="1660" y="2998"/>
                    <a:pt x="2303" y="3427"/>
                    <a:pt x="2945" y="3748"/>
                  </a:cubicBezTo>
                  <a:cubicBezTo>
                    <a:pt x="4283" y="4444"/>
                    <a:pt x="5675" y="4711"/>
                    <a:pt x="6960" y="5033"/>
                  </a:cubicBezTo>
                  <a:lnTo>
                    <a:pt x="7281" y="3641"/>
                  </a:lnTo>
                  <a:cubicBezTo>
                    <a:pt x="5943" y="3373"/>
                    <a:pt x="4658" y="3052"/>
                    <a:pt x="3587" y="2517"/>
                  </a:cubicBezTo>
                  <a:cubicBezTo>
                    <a:pt x="2517" y="1981"/>
                    <a:pt x="1714" y="1125"/>
                    <a:pt x="1393" y="1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33"/>
            <p:cNvSpPr/>
            <p:nvPr/>
          </p:nvSpPr>
          <p:spPr>
            <a:xfrm>
              <a:off x="2724077" y="2774879"/>
              <a:ext cx="169309" cy="104679"/>
            </a:xfrm>
            <a:custGeom>
              <a:avLst/>
              <a:gdLst/>
              <a:ahLst/>
              <a:cxnLst/>
              <a:rect l="l" t="t" r="r" b="b"/>
              <a:pathLst>
                <a:path w="5889" h="3641" fill="none" extrusionOk="0">
                  <a:moveTo>
                    <a:pt x="5889" y="3641"/>
                  </a:moveTo>
                  <a:cubicBezTo>
                    <a:pt x="4551" y="3373"/>
                    <a:pt x="3266" y="3052"/>
                    <a:pt x="2195" y="2517"/>
                  </a:cubicBezTo>
                  <a:cubicBezTo>
                    <a:pt x="1125" y="1981"/>
                    <a:pt x="322" y="1125"/>
                    <a:pt x="1" y="1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33"/>
            <p:cNvSpPr/>
            <p:nvPr/>
          </p:nvSpPr>
          <p:spPr>
            <a:xfrm>
              <a:off x="2684057" y="2785660"/>
              <a:ext cx="200100" cy="133917"/>
            </a:xfrm>
            <a:custGeom>
              <a:avLst/>
              <a:gdLst/>
              <a:ahLst/>
              <a:cxnLst/>
              <a:rect l="l" t="t" r="r" b="b"/>
              <a:pathLst>
                <a:path w="6960" h="4658" fill="none" extrusionOk="0">
                  <a:moveTo>
                    <a:pt x="1" y="0"/>
                  </a:moveTo>
                  <a:cubicBezTo>
                    <a:pt x="215" y="750"/>
                    <a:pt x="590" y="1499"/>
                    <a:pt x="1125" y="2035"/>
                  </a:cubicBezTo>
                  <a:cubicBezTo>
                    <a:pt x="1660" y="2623"/>
                    <a:pt x="2303" y="3052"/>
                    <a:pt x="2945" y="3373"/>
                  </a:cubicBezTo>
                  <a:cubicBezTo>
                    <a:pt x="4283" y="4069"/>
                    <a:pt x="5675" y="4336"/>
                    <a:pt x="6960" y="4658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33"/>
            <p:cNvSpPr/>
            <p:nvPr/>
          </p:nvSpPr>
          <p:spPr>
            <a:xfrm>
              <a:off x="2685610" y="2785258"/>
              <a:ext cx="49278" cy="36225"/>
            </a:xfrm>
            <a:custGeom>
              <a:avLst/>
              <a:gdLst/>
              <a:ahLst/>
              <a:cxnLst/>
              <a:rect l="l" t="t" r="r" b="b"/>
              <a:pathLst>
                <a:path w="1714" h="1260" extrusionOk="0">
                  <a:moveTo>
                    <a:pt x="1316" y="1"/>
                  </a:moveTo>
                  <a:cubicBezTo>
                    <a:pt x="1288" y="1"/>
                    <a:pt x="1260" y="5"/>
                    <a:pt x="1231" y="14"/>
                  </a:cubicBezTo>
                  <a:lnTo>
                    <a:pt x="214" y="443"/>
                  </a:lnTo>
                  <a:cubicBezTo>
                    <a:pt x="54" y="443"/>
                    <a:pt x="0" y="710"/>
                    <a:pt x="107" y="924"/>
                  </a:cubicBezTo>
                  <a:cubicBezTo>
                    <a:pt x="197" y="1148"/>
                    <a:pt x="360" y="1259"/>
                    <a:pt x="505" y="1259"/>
                  </a:cubicBezTo>
                  <a:cubicBezTo>
                    <a:pt x="534" y="1259"/>
                    <a:pt x="562" y="1255"/>
                    <a:pt x="589" y="1246"/>
                  </a:cubicBezTo>
                  <a:lnTo>
                    <a:pt x="1553" y="657"/>
                  </a:lnTo>
                  <a:cubicBezTo>
                    <a:pt x="1660" y="550"/>
                    <a:pt x="1713" y="389"/>
                    <a:pt x="1606" y="229"/>
                  </a:cubicBezTo>
                  <a:cubicBezTo>
                    <a:pt x="1562" y="96"/>
                    <a:pt x="1446" y="1"/>
                    <a:pt x="1316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33"/>
            <p:cNvSpPr/>
            <p:nvPr/>
          </p:nvSpPr>
          <p:spPr>
            <a:xfrm>
              <a:off x="2710220" y="2814755"/>
              <a:ext cx="44678" cy="42205"/>
            </a:xfrm>
            <a:custGeom>
              <a:avLst/>
              <a:gdLst/>
              <a:ahLst/>
              <a:cxnLst/>
              <a:rect l="l" t="t" r="r" b="b"/>
              <a:pathLst>
                <a:path w="1554" h="1468" extrusionOk="0">
                  <a:moveTo>
                    <a:pt x="1145" y="1"/>
                  </a:moveTo>
                  <a:cubicBezTo>
                    <a:pt x="1087" y="1"/>
                    <a:pt x="1026" y="18"/>
                    <a:pt x="964" y="59"/>
                  </a:cubicBezTo>
                  <a:lnTo>
                    <a:pt x="108" y="755"/>
                  </a:lnTo>
                  <a:cubicBezTo>
                    <a:pt x="1" y="862"/>
                    <a:pt x="54" y="1130"/>
                    <a:pt x="215" y="1290"/>
                  </a:cubicBezTo>
                  <a:cubicBezTo>
                    <a:pt x="309" y="1416"/>
                    <a:pt x="440" y="1468"/>
                    <a:pt x="553" y="1468"/>
                  </a:cubicBezTo>
                  <a:cubicBezTo>
                    <a:pt x="634" y="1468"/>
                    <a:pt x="706" y="1442"/>
                    <a:pt x="750" y="1397"/>
                  </a:cubicBezTo>
                  <a:lnTo>
                    <a:pt x="1500" y="541"/>
                  </a:lnTo>
                  <a:cubicBezTo>
                    <a:pt x="1553" y="434"/>
                    <a:pt x="1553" y="273"/>
                    <a:pt x="1393" y="113"/>
                  </a:cubicBezTo>
                  <a:cubicBezTo>
                    <a:pt x="1326" y="46"/>
                    <a:pt x="1240" y="1"/>
                    <a:pt x="1145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33"/>
            <p:cNvSpPr/>
            <p:nvPr/>
          </p:nvSpPr>
          <p:spPr>
            <a:xfrm>
              <a:off x="2739459" y="2835829"/>
              <a:ext cx="49278" cy="49594"/>
            </a:xfrm>
            <a:custGeom>
              <a:avLst/>
              <a:gdLst/>
              <a:ahLst/>
              <a:cxnLst/>
              <a:rect l="l" t="t" r="r" b="b"/>
              <a:pathLst>
                <a:path w="1714" h="1725" extrusionOk="0">
                  <a:moveTo>
                    <a:pt x="955" y="1"/>
                  </a:moveTo>
                  <a:cubicBezTo>
                    <a:pt x="868" y="1"/>
                    <a:pt x="798" y="27"/>
                    <a:pt x="750" y="75"/>
                  </a:cubicBezTo>
                  <a:lnTo>
                    <a:pt x="108" y="986"/>
                  </a:lnTo>
                  <a:cubicBezTo>
                    <a:pt x="1" y="1093"/>
                    <a:pt x="161" y="1360"/>
                    <a:pt x="483" y="1574"/>
                  </a:cubicBezTo>
                  <a:cubicBezTo>
                    <a:pt x="669" y="1668"/>
                    <a:pt x="856" y="1725"/>
                    <a:pt x="990" y="1725"/>
                  </a:cubicBezTo>
                  <a:cubicBezTo>
                    <a:pt x="1087" y="1725"/>
                    <a:pt x="1156" y="1695"/>
                    <a:pt x="1179" y="1628"/>
                  </a:cubicBezTo>
                  <a:lnTo>
                    <a:pt x="1660" y="611"/>
                  </a:lnTo>
                  <a:cubicBezTo>
                    <a:pt x="1714" y="504"/>
                    <a:pt x="1553" y="290"/>
                    <a:pt x="1339" y="129"/>
                  </a:cubicBezTo>
                  <a:cubicBezTo>
                    <a:pt x="1192" y="41"/>
                    <a:pt x="1061" y="1"/>
                    <a:pt x="955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33"/>
            <p:cNvSpPr/>
            <p:nvPr/>
          </p:nvSpPr>
          <p:spPr>
            <a:xfrm>
              <a:off x="2784107" y="2854315"/>
              <a:ext cx="35420" cy="46863"/>
            </a:xfrm>
            <a:custGeom>
              <a:avLst/>
              <a:gdLst/>
              <a:ahLst/>
              <a:cxnLst/>
              <a:rect l="l" t="t" r="r" b="b"/>
              <a:pathLst>
                <a:path w="1232" h="1630" extrusionOk="0">
                  <a:moveTo>
                    <a:pt x="774" y="0"/>
                  </a:moveTo>
                  <a:cubicBezTo>
                    <a:pt x="646" y="0"/>
                    <a:pt x="521" y="50"/>
                    <a:pt x="482" y="128"/>
                  </a:cubicBezTo>
                  <a:lnTo>
                    <a:pt x="54" y="1199"/>
                  </a:lnTo>
                  <a:cubicBezTo>
                    <a:pt x="0" y="1306"/>
                    <a:pt x="107" y="1520"/>
                    <a:pt x="321" y="1574"/>
                  </a:cubicBezTo>
                  <a:cubicBezTo>
                    <a:pt x="397" y="1612"/>
                    <a:pt x="473" y="1629"/>
                    <a:pt x="542" y="1629"/>
                  </a:cubicBezTo>
                  <a:cubicBezTo>
                    <a:pt x="667" y="1629"/>
                    <a:pt x="769" y="1570"/>
                    <a:pt x="803" y="1467"/>
                  </a:cubicBezTo>
                  <a:lnTo>
                    <a:pt x="1178" y="396"/>
                  </a:lnTo>
                  <a:cubicBezTo>
                    <a:pt x="1231" y="289"/>
                    <a:pt x="1124" y="128"/>
                    <a:pt x="910" y="21"/>
                  </a:cubicBezTo>
                  <a:cubicBezTo>
                    <a:pt x="867" y="7"/>
                    <a:pt x="820" y="0"/>
                    <a:pt x="774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33"/>
            <p:cNvSpPr/>
            <p:nvPr/>
          </p:nvSpPr>
          <p:spPr>
            <a:xfrm>
              <a:off x="2819499" y="2865614"/>
              <a:ext cx="41572" cy="48386"/>
            </a:xfrm>
            <a:custGeom>
              <a:avLst/>
              <a:gdLst/>
              <a:ahLst/>
              <a:cxnLst/>
              <a:rect l="l" t="t" r="r" b="b"/>
              <a:pathLst>
                <a:path w="1446" h="1683" extrusionOk="0">
                  <a:moveTo>
                    <a:pt x="689" y="1"/>
                  </a:moveTo>
                  <a:cubicBezTo>
                    <a:pt x="534" y="1"/>
                    <a:pt x="410" y="60"/>
                    <a:pt x="375" y="164"/>
                  </a:cubicBezTo>
                  <a:lnTo>
                    <a:pt x="54" y="1234"/>
                  </a:lnTo>
                  <a:cubicBezTo>
                    <a:pt x="0" y="1395"/>
                    <a:pt x="215" y="1555"/>
                    <a:pt x="536" y="1663"/>
                  </a:cubicBezTo>
                  <a:cubicBezTo>
                    <a:pt x="603" y="1676"/>
                    <a:pt x="670" y="1683"/>
                    <a:pt x="733" y="1683"/>
                  </a:cubicBezTo>
                  <a:cubicBezTo>
                    <a:pt x="924" y="1683"/>
                    <a:pt x="1084" y="1622"/>
                    <a:pt x="1125" y="1502"/>
                  </a:cubicBezTo>
                  <a:lnTo>
                    <a:pt x="1392" y="431"/>
                  </a:lnTo>
                  <a:cubicBezTo>
                    <a:pt x="1446" y="271"/>
                    <a:pt x="1232" y="110"/>
                    <a:pt x="964" y="57"/>
                  </a:cubicBezTo>
                  <a:cubicBezTo>
                    <a:pt x="869" y="19"/>
                    <a:pt x="774" y="1"/>
                    <a:pt x="689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33"/>
            <p:cNvSpPr/>
            <p:nvPr/>
          </p:nvSpPr>
          <p:spPr>
            <a:xfrm>
              <a:off x="2864119" y="2875877"/>
              <a:ext cx="30820" cy="47179"/>
            </a:xfrm>
            <a:custGeom>
              <a:avLst/>
              <a:gdLst/>
              <a:ahLst/>
              <a:cxnLst/>
              <a:rect l="l" t="t" r="r" b="b"/>
              <a:pathLst>
                <a:path w="1072" h="1641" extrusionOk="0">
                  <a:moveTo>
                    <a:pt x="592" y="1"/>
                  </a:moveTo>
                  <a:cubicBezTo>
                    <a:pt x="439" y="1"/>
                    <a:pt x="309" y="61"/>
                    <a:pt x="269" y="181"/>
                  </a:cubicBezTo>
                  <a:lnTo>
                    <a:pt x="54" y="1252"/>
                  </a:lnTo>
                  <a:cubicBezTo>
                    <a:pt x="1" y="1413"/>
                    <a:pt x="161" y="1573"/>
                    <a:pt x="376" y="1627"/>
                  </a:cubicBezTo>
                  <a:cubicBezTo>
                    <a:pt x="415" y="1637"/>
                    <a:pt x="454" y="1641"/>
                    <a:pt x="492" y="1641"/>
                  </a:cubicBezTo>
                  <a:cubicBezTo>
                    <a:pt x="661" y="1641"/>
                    <a:pt x="804" y="1554"/>
                    <a:pt x="804" y="1466"/>
                  </a:cubicBezTo>
                  <a:lnTo>
                    <a:pt x="1071" y="342"/>
                  </a:lnTo>
                  <a:cubicBezTo>
                    <a:pt x="1071" y="181"/>
                    <a:pt x="964" y="74"/>
                    <a:pt x="750" y="21"/>
                  </a:cubicBezTo>
                  <a:cubicBezTo>
                    <a:pt x="697" y="7"/>
                    <a:pt x="643" y="1"/>
                    <a:pt x="592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33"/>
            <p:cNvSpPr/>
            <p:nvPr/>
          </p:nvSpPr>
          <p:spPr>
            <a:xfrm>
              <a:off x="2634809" y="2902615"/>
              <a:ext cx="258577" cy="124689"/>
            </a:xfrm>
            <a:custGeom>
              <a:avLst/>
              <a:gdLst/>
              <a:ahLst/>
              <a:cxnLst/>
              <a:rect l="l" t="t" r="r" b="b"/>
              <a:pathLst>
                <a:path w="8994" h="4337" extrusionOk="0">
                  <a:moveTo>
                    <a:pt x="8940" y="1"/>
                  </a:moveTo>
                  <a:cubicBezTo>
                    <a:pt x="7227" y="1"/>
                    <a:pt x="5621" y="590"/>
                    <a:pt x="4176" y="1232"/>
                  </a:cubicBezTo>
                  <a:cubicBezTo>
                    <a:pt x="2731" y="1874"/>
                    <a:pt x="1393" y="2570"/>
                    <a:pt x="1" y="2999"/>
                  </a:cubicBezTo>
                  <a:lnTo>
                    <a:pt x="429" y="4337"/>
                  </a:lnTo>
                  <a:cubicBezTo>
                    <a:pt x="1981" y="3855"/>
                    <a:pt x="3373" y="3159"/>
                    <a:pt x="4765" y="2517"/>
                  </a:cubicBezTo>
                  <a:cubicBezTo>
                    <a:pt x="6157" y="1928"/>
                    <a:pt x="7549" y="1446"/>
                    <a:pt x="8994" y="1393"/>
                  </a:cubicBezTo>
                  <a:lnTo>
                    <a:pt x="8940" y="1"/>
                  </a:ln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3"/>
            <p:cNvSpPr/>
            <p:nvPr/>
          </p:nvSpPr>
          <p:spPr>
            <a:xfrm>
              <a:off x="2634809" y="2902615"/>
              <a:ext cx="257054" cy="86221"/>
            </a:xfrm>
            <a:custGeom>
              <a:avLst/>
              <a:gdLst/>
              <a:ahLst/>
              <a:cxnLst/>
              <a:rect l="l" t="t" r="r" b="b"/>
              <a:pathLst>
                <a:path w="8941" h="2999" fill="none" extrusionOk="0">
                  <a:moveTo>
                    <a:pt x="8940" y="1"/>
                  </a:moveTo>
                  <a:cubicBezTo>
                    <a:pt x="7227" y="1"/>
                    <a:pt x="5621" y="590"/>
                    <a:pt x="4176" y="1232"/>
                  </a:cubicBezTo>
                  <a:cubicBezTo>
                    <a:pt x="2731" y="1874"/>
                    <a:pt x="1393" y="2570"/>
                    <a:pt x="1" y="2999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3"/>
            <p:cNvSpPr/>
            <p:nvPr/>
          </p:nvSpPr>
          <p:spPr>
            <a:xfrm>
              <a:off x="2647114" y="2942635"/>
              <a:ext cx="246272" cy="84669"/>
            </a:xfrm>
            <a:custGeom>
              <a:avLst/>
              <a:gdLst/>
              <a:ahLst/>
              <a:cxnLst/>
              <a:rect l="l" t="t" r="r" b="b"/>
              <a:pathLst>
                <a:path w="8566" h="2945" fill="none" extrusionOk="0">
                  <a:moveTo>
                    <a:pt x="1" y="2945"/>
                  </a:moveTo>
                  <a:cubicBezTo>
                    <a:pt x="1553" y="2463"/>
                    <a:pt x="2945" y="1767"/>
                    <a:pt x="4337" y="1125"/>
                  </a:cubicBezTo>
                  <a:cubicBezTo>
                    <a:pt x="5729" y="536"/>
                    <a:pt x="7121" y="54"/>
                    <a:pt x="8566" y="1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3"/>
            <p:cNvSpPr/>
            <p:nvPr/>
          </p:nvSpPr>
          <p:spPr>
            <a:xfrm>
              <a:off x="2645590" y="2977969"/>
              <a:ext cx="40049" cy="47869"/>
            </a:xfrm>
            <a:custGeom>
              <a:avLst/>
              <a:gdLst/>
              <a:ahLst/>
              <a:cxnLst/>
              <a:rect l="l" t="t" r="r" b="b"/>
              <a:pathLst>
                <a:path w="1393" h="1665" extrusionOk="0">
                  <a:moveTo>
                    <a:pt x="611" y="1"/>
                  </a:moveTo>
                  <a:cubicBezTo>
                    <a:pt x="534" y="1"/>
                    <a:pt x="451" y="18"/>
                    <a:pt x="375" y="56"/>
                  </a:cubicBezTo>
                  <a:cubicBezTo>
                    <a:pt x="161" y="110"/>
                    <a:pt x="0" y="324"/>
                    <a:pt x="54" y="431"/>
                  </a:cubicBezTo>
                  <a:lnTo>
                    <a:pt x="429" y="1502"/>
                  </a:lnTo>
                  <a:cubicBezTo>
                    <a:pt x="463" y="1605"/>
                    <a:pt x="587" y="1664"/>
                    <a:pt x="728" y="1664"/>
                  </a:cubicBezTo>
                  <a:cubicBezTo>
                    <a:pt x="806" y="1664"/>
                    <a:pt x="888" y="1647"/>
                    <a:pt x="964" y="1609"/>
                  </a:cubicBezTo>
                  <a:cubicBezTo>
                    <a:pt x="1232" y="1502"/>
                    <a:pt x="1392" y="1341"/>
                    <a:pt x="1339" y="1181"/>
                  </a:cubicBezTo>
                  <a:lnTo>
                    <a:pt x="910" y="163"/>
                  </a:lnTo>
                  <a:cubicBezTo>
                    <a:pt x="876" y="60"/>
                    <a:pt x="752" y="1"/>
                    <a:pt x="611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33"/>
            <p:cNvSpPr/>
            <p:nvPr/>
          </p:nvSpPr>
          <p:spPr>
            <a:xfrm>
              <a:off x="2687134" y="2960172"/>
              <a:ext cx="41601" cy="47265"/>
            </a:xfrm>
            <a:custGeom>
              <a:avLst/>
              <a:gdLst/>
              <a:ahLst/>
              <a:cxnLst/>
              <a:rect l="l" t="t" r="r" b="b"/>
              <a:pathLst>
                <a:path w="1447" h="1644" extrusionOk="0">
                  <a:moveTo>
                    <a:pt x="619" y="1"/>
                  </a:moveTo>
                  <a:cubicBezTo>
                    <a:pt x="539" y="1"/>
                    <a:pt x="454" y="13"/>
                    <a:pt x="375" y="33"/>
                  </a:cubicBezTo>
                  <a:cubicBezTo>
                    <a:pt x="161" y="140"/>
                    <a:pt x="1" y="354"/>
                    <a:pt x="108" y="461"/>
                  </a:cubicBezTo>
                  <a:lnTo>
                    <a:pt x="536" y="1532"/>
                  </a:lnTo>
                  <a:cubicBezTo>
                    <a:pt x="569" y="1598"/>
                    <a:pt x="684" y="1644"/>
                    <a:pt x="818" y="1644"/>
                  </a:cubicBezTo>
                  <a:cubicBezTo>
                    <a:pt x="900" y="1644"/>
                    <a:pt x="990" y="1626"/>
                    <a:pt x="1071" y="1585"/>
                  </a:cubicBezTo>
                  <a:cubicBezTo>
                    <a:pt x="1286" y="1478"/>
                    <a:pt x="1446" y="1264"/>
                    <a:pt x="1393" y="1157"/>
                  </a:cubicBezTo>
                  <a:lnTo>
                    <a:pt x="911" y="140"/>
                  </a:lnTo>
                  <a:cubicBezTo>
                    <a:pt x="877" y="38"/>
                    <a:pt x="757" y="1"/>
                    <a:pt x="619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33"/>
            <p:cNvSpPr/>
            <p:nvPr/>
          </p:nvSpPr>
          <p:spPr>
            <a:xfrm>
              <a:off x="2724077" y="2938955"/>
              <a:ext cx="52354" cy="50485"/>
            </a:xfrm>
            <a:custGeom>
              <a:avLst/>
              <a:gdLst/>
              <a:ahLst/>
              <a:cxnLst/>
              <a:rect l="l" t="t" r="r" b="b"/>
              <a:pathLst>
                <a:path w="1821" h="1756" extrusionOk="0">
                  <a:moveTo>
                    <a:pt x="1075" y="0"/>
                  </a:moveTo>
                  <a:cubicBezTo>
                    <a:pt x="943" y="0"/>
                    <a:pt x="766" y="40"/>
                    <a:pt x="589" y="129"/>
                  </a:cubicBezTo>
                  <a:cubicBezTo>
                    <a:pt x="215" y="289"/>
                    <a:pt x="1" y="503"/>
                    <a:pt x="54" y="664"/>
                  </a:cubicBezTo>
                  <a:lnTo>
                    <a:pt x="536" y="1681"/>
                  </a:lnTo>
                  <a:cubicBezTo>
                    <a:pt x="560" y="1729"/>
                    <a:pt x="638" y="1756"/>
                    <a:pt x="746" y="1756"/>
                  </a:cubicBezTo>
                  <a:cubicBezTo>
                    <a:pt x="878" y="1756"/>
                    <a:pt x="1055" y="1716"/>
                    <a:pt x="1232" y="1627"/>
                  </a:cubicBezTo>
                  <a:cubicBezTo>
                    <a:pt x="1606" y="1467"/>
                    <a:pt x="1821" y="1253"/>
                    <a:pt x="1767" y="1146"/>
                  </a:cubicBezTo>
                  <a:lnTo>
                    <a:pt x="1285" y="75"/>
                  </a:lnTo>
                  <a:cubicBezTo>
                    <a:pt x="1261" y="27"/>
                    <a:pt x="1183" y="0"/>
                    <a:pt x="1075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33"/>
            <p:cNvSpPr/>
            <p:nvPr/>
          </p:nvSpPr>
          <p:spPr>
            <a:xfrm>
              <a:off x="2773326" y="2922568"/>
              <a:ext cx="38496" cy="47179"/>
            </a:xfrm>
            <a:custGeom>
              <a:avLst/>
              <a:gdLst/>
              <a:ahLst/>
              <a:cxnLst/>
              <a:rect l="l" t="t" r="r" b="b"/>
              <a:pathLst>
                <a:path w="1339" h="1641" extrusionOk="0">
                  <a:moveTo>
                    <a:pt x="635" y="1"/>
                  </a:moveTo>
                  <a:cubicBezTo>
                    <a:pt x="558" y="1"/>
                    <a:pt x="470" y="18"/>
                    <a:pt x="375" y="56"/>
                  </a:cubicBezTo>
                  <a:cubicBezTo>
                    <a:pt x="161" y="163"/>
                    <a:pt x="1" y="324"/>
                    <a:pt x="54" y="484"/>
                  </a:cubicBezTo>
                  <a:lnTo>
                    <a:pt x="482" y="1502"/>
                  </a:lnTo>
                  <a:cubicBezTo>
                    <a:pt x="516" y="1603"/>
                    <a:pt x="615" y="1641"/>
                    <a:pt x="737" y="1641"/>
                  </a:cubicBezTo>
                  <a:cubicBezTo>
                    <a:pt x="807" y="1641"/>
                    <a:pt x="886" y="1628"/>
                    <a:pt x="964" y="1609"/>
                  </a:cubicBezTo>
                  <a:cubicBezTo>
                    <a:pt x="1232" y="1502"/>
                    <a:pt x="1339" y="1341"/>
                    <a:pt x="1285" y="1180"/>
                  </a:cubicBezTo>
                  <a:lnTo>
                    <a:pt x="911" y="163"/>
                  </a:lnTo>
                  <a:cubicBezTo>
                    <a:pt x="876" y="60"/>
                    <a:pt x="774" y="1"/>
                    <a:pt x="635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33"/>
            <p:cNvSpPr/>
            <p:nvPr/>
          </p:nvSpPr>
          <p:spPr>
            <a:xfrm>
              <a:off x="2814870" y="2907502"/>
              <a:ext cx="43125" cy="49076"/>
            </a:xfrm>
            <a:custGeom>
              <a:avLst/>
              <a:gdLst/>
              <a:ahLst/>
              <a:cxnLst/>
              <a:rect l="l" t="t" r="r" b="b"/>
              <a:pathLst>
                <a:path w="1500" h="1707" extrusionOk="0">
                  <a:moveTo>
                    <a:pt x="889" y="1"/>
                  </a:moveTo>
                  <a:cubicBezTo>
                    <a:pt x="800" y="1"/>
                    <a:pt x="699" y="14"/>
                    <a:pt x="590" y="45"/>
                  </a:cubicBezTo>
                  <a:cubicBezTo>
                    <a:pt x="215" y="152"/>
                    <a:pt x="1" y="366"/>
                    <a:pt x="1" y="473"/>
                  </a:cubicBezTo>
                  <a:lnTo>
                    <a:pt x="376" y="1544"/>
                  </a:lnTo>
                  <a:cubicBezTo>
                    <a:pt x="376" y="1648"/>
                    <a:pt x="510" y="1707"/>
                    <a:pt x="676" y="1707"/>
                  </a:cubicBezTo>
                  <a:cubicBezTo>
                    <a:pt x="768" y="1707"/>
                    <a:pt x="870" y="1689"/>
                    <a:pt x="964" y="1651"/>
                  </a:cubicBezTo>
                  <a:cubicBezTo>
                    <a:pt x="1286" y="1597"/>
                    <a:pt x="1500" y="1437"/>
                    <a:pt x="1500" y="1276"/>
                  </a:cubicBezTo>
                  <a:lnTo>
                    <a:pt x="1286" y="152"/>
                  </a:lnTo>
                  <a:cubicBezTo>
                    <a:pt x="1248" y="76"/>
                    <a:pt x="1103" y="1"/>
                    <a:pt x="889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3"/>
            <p:cNvSpPr/>
            <p:nvPr/>
          </p:nvSpPr>
          <p:spPr>
            <a:xfrm>
              <a:off x="2867195" y="2900775"/>
              <a:ext cx="29296" cy="48041"/>
            </a:xfrm>
            <a:custGeom>
              <a:avLst/>
              <a:gdLst/>
              <a:ahLst/>
              <a:cxnLst/>
              <a:rect l="l" t="t" r="r" b="b"/>
              <a:pathLst>
                <a:path w="1019" h="1671" extrusionOk="0">
                  <a:moveTo>
                    <a:pt x="592" y="1"/>
                  </a:moveTo>
                  <a:cubicBezTo>
                    <a:pt x="556" y="1"/>
                    <a:pt x="519" y="4"/>
                    <a:pt x="483" y="11"/>
                  </a:cubicBezTo>
                  <a:cubicBezTo>
                    <a:pt x="215" y="11"/>
                    <a:pt x="1" y="172"/>
                    <a:pt x="54" y="332"/>
                  </a:cubicBezTo>
                  <a:lnTo>
                    <a:pt x="162" y="1403"/>
                  </a:lnTo>
                  <a:cubicBezTo>
                    <a:pt x="215" y="1564"/>
                    <a:pt x="376" y="1671"/>
                    <a:pt x="590" y="1671"/>
                  </a:cubicBezTo>
                  <a:cubicBezTo>
                    <a:pt x="857" y="1617"/>
                    <a:pt x="1018" y="1510"/>
                    <a:pt x="1018" y="1350"/>
                  </a:cubicBezTo>
                  <a:lnTo>
                    <a:pt x="1018" y="225"/>
                  </a:lnTo>
                  <a:cubicBezTo>
                    <a:pt x="1018" y="133"/>
                    <a:pt x="819" y="1"/>
                    <a:pt x="592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3"/>
            <p:cNvSpPr/>
            <p:nvPr/>
          </p:nvSpPr>
          <p:spPr>
            <a:xfrm>
              <a:off x="2887205" y="2540940"/>
              <a:ext cx="166261" cy="173938"/>
            </a:xfrm>
            <a:custGeom>
              <a:avLst/>
              <a:gdLst/>
              <a:ahLst/>
              <a:cxnLst/>
              <a:rect l="l" t="t" r="r" b="b"/>
              <a:pathLst>
                <a:path w="5783" h="6050" extrusionOk="0">
                  <a:moveTo>
                    <a:pt x="1339" y="1"/>
                  </a:moveTo>
                  <a:lnTo>
                    <a:pt x="1" y="536"/>
                  </a:lnTo>
                  <a:cubicBezTo>
                    <a:pt x="483" y="1768"/>
                    <a:pt x="1125" y="2892"/>
                    <a:pt x="2035" y="3909"/>
                  </a:cubicBezTo>
                  <a:cubicBezTo>
                    <a:pt x="2945" y="4872"/>
                    <a:pt x="4123" y="5675"/>
                    <a:pt x="5407" y="6050"/>
                  </a:cubicBezTo>
                  <a:lnTo>
                    <a:pt x="5782" y="4658"/>
                  </a:lnTo>
                  <a:cubicBezTo>
                    <a:pt x="3694" y="4069"/>
                    <a:pt x="2142" y="2196"/>
                    <a:pt x="1339" y="1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3"/>
            <p:cNvSpPr/>
            <p:nvPr/>
          </p:nvSpPr>
          <p:spPr>
            <a:xfrm>
              <a:off x="2925701" y="2540940"/>
              <a:ext cx="127765" cy="133946"/>
            </a:xfrm>
            <a:custGeom>
              <a:avLst/>
              <a:gdLst/>
              <a:ahLst/>
              <a:cxnLst/>
              <a:rect l="l" t="t" r="r" b="b"/>
              <a:pathLst>
                <a:path w="4444" h="4659" fill="none" extrusionOk="0">
                  <a:moveTo>
                    <a:pt x="4443" y="4658"/>
                  </a:moveTo>
                  <a:cubicBezTo>
                    <a:pt x="2355" y="4069"/>
                    <a:pt x="803" y="2196"/>
                    <a:pt x="0" y="1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3"/>
            <p:cNvSpPr/>
            <p:nvPr/>
          </p:nvSpPr>
          <p:spPr>
            <a:xfrm>
              <a:off x="2887205" y="2556350"/>
              <a:ext cx="155480" cy="158528"/>
            </a:xfrm>
            <a:custGeom>
              <a:avLst/>
              <a:gdLst/>
              <a:ahLst/>
              <a:cxnLst/>
              <a:rect l="l" t="t" r="r" b="b"/>
              <a:pathLst>
                <a:path w="5408" h="5514" fill="none" extrusionOk="0">
                  <a:moveTo>
                    <a:pt x="1" y="0"/>
                  </a:moveTo>
                  <a:cubicBezTo>
                    <a:pt x="483" y="1232"/>
                    <a:pt x="1125" y="2356"/>
                    <a:pt x="2035" y="3373"/>
                  </a:cubicBezTo>
                  <a:cubicBezTo>
                    <a:pt x="2945" y="4336"/>
                    <a:pt x="4123" y="5139"/>
                    <a:pt x="5407" y="5514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3"/>
            <p:cNvSpPr/>
            <p:nvPr/>
          </p:nvSpPr>
          <p:spPr>
            <a:xfrm>
              <a:off x="2888758" y="2552699"/>
              <a:ext cx="47725" cy="33321"/>
            </a:xfrm>
            <a:custGeom>
              <a:avLst/>
              <a:gdLst/>
              <a:ahLst/>
              <a:cxnLst/>
              <a:rect l="l" t="t" r="r" b="b"/>
              <a:pathLst>
                <a:path w="1660" h="1159" extrusionOk="0">
                  <a:moveTo>
                    <a:pt x="1291" y="1"/>
                  </a:moveTo>
                  <a:cubicBezTo>
                    <a:pt x="1254" y="1"/>
                    <a:pt x="1216" y="8"/>
                    <a:pt x="1178" y="20"/>
                  </a:cubicBezTo>
                  <a:lnTo>
                    <a:pt x="161" y="448"/>
                  </a:lnTo>
                  <a:cubicBezTo>
                    <a:pt x="54" y="502"/>
                    <a:pt x="0" y="716"/>
                    <a:pt x="54" y="877"/>
                  </a:cubicBezTo>
                  <a:cubicBezTo>
                    <a:pt x="143" y="1054"/>
                    <a:pt x="305" y="1158"/>
                    <a:pt x="419" y="1158"/>
                  </a:cubicBezTo>
                  <a:cubicBezTo>
                    <a:pt x="442" y="1158"/>
                    <a:pt x="464" y="1154"/>
                    <a:pt x="482" y="1144"/>
                  </a:cubicBezTo>
                  <a:lnTo>
                    <a:pt x="1499" y="609"/>
                  </a:lnTo>
                  <a:cubicBezTo>
                    <a:pt x="1606" y="556"/>
                    <a:pt x="1660" y="395"/>
                    <a:pt x="1606" y="234"/>
                  </a:cubicBezTo>
                  <a:cubicBezTo>
                    <a:pt x="1525" y="71"/>
                    <a:pt x="1411" y="1"/>
                    <a:pt x="1291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3"/>
            <p:cNvSpPr/>
            <p:nvPr/>
          </p:nvSpPr>
          <p:spPr>
            <a:xfrm>
              <a:off x="2905691" y="2583461"/>
              <a:ext cx="47725" cy="36570"/>
            </a:xfrm>
            <a:custGeom>
              <a:avLst/>
              <a:gdLst/>
              <a:ahLst/>
              <a:cxnLst/>
              <a:rect l="l" t="t" r="r" b="b"/>
              <a:pathLst>
                <a:path w="1660" h="1272" extrusionOk="0">
                  <a:moveTo>
                    <a:pt x="1244" y="1"/>
                  </a:moveTo>
                  <a:cubicBezTo>
                    <a:pt x="1205" y="1"/>
                    <a:pt x="1165" y="7"/>
                    <a:pt x="1124" y="21"/>
                  </a:cubicBezTo>
                  <a:lnTo>
                    <a:pt x="161" y="556"/>
                  </a:lnTo>
                  <a:cubicBezTo>
                    <a:pt x="54" y="663"/>
                    <a:pt x="0" y="877"/>
                    <a:pt x="107" y="1038"/>
                  </a:cubicBezTo>
                  <a:cubicBezTo>
                    <a:pt x="230" y="1202"/>
                    <a:pt x="353" y="1271"/>
                    <a:pt x="475" y="1271"/>
                  </a:cubicBezTo>
                  <a:cubicBezTo>
                    <a:pt x="513" y="1271"/>
                    <a:pt x="551" y="1265"/>
                    <a:pt x="589" y="1252"/>
                  </a:cubicBezTo>
                  <a:lnTo>
                    <a:pt x="1499" y="610"/>
                  </a:lnTo>
                  <a:cubicBezTo>
                    <a:pt x="1606" y="503"/>
                    <a:pt x="1660" y="342"/>
                    <a:pt x="1553" y="181"/>
                  </a:cubicBezTo>
                  <a:cubicBezTo>
                    <a:pt x="1472" y="61"/>
                    <a:pt x="1362" y="1"/>
                    <a:pt x="1244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33"/>
            <p:cNvSpPr/>
            <p:nvPr/>
          </p:nvSpPr>
          <p:spPr>
            <a:xfrm>
              <a:off x="2925701" y="2608991"/>
              <a:ext cx="50801" cy="45540"/>
            </a:xfrm>
            <a:custGeom>
              <a:avLst/>
              <a:gdLst/>
              <a:ahLst/>
              <a:cxnLst/>
              <a:rect l="l" t="t" r="r" b="b"/>
              <a:pathLst>
                <a:path w="1767" h="1584" extrusionOk="0">
                  <a:moveTo>
                    <a:pt x="1124" y="1"/>
                  </a:moveTo>
                  <a:cubicBezTo>
                    <a:pt x="1082" y="1"/>
                    <a:pt x="1046" y="14"/>
                    <a:pt x="1017" y="43"/>
                  </a:cubicBezTo>
                  <a:lnTo>
                    <a:pt x="107" y="685"/>
                  </a:lnTo>
                  <a:cubicBezTo>
                    <a:pt x="0" y="739"/>
                    <a:pt x="54" y="1060"/>
                    <a:pt x="268" y="1328"/>
                  </a:cubicBezTo>
                  <a:cubicBezTo>
                    <a:pt x="385" y="1484"/>
                    <a:pt x="589" y="1584"/>
                    <a:pt x="732" y="1584"/>
                  </a:cubicBezTo>
                  <a:cubicBezTo>
                    <a:pt x="784" y="1584"/>
                    <a:pt x="828" y="1570"/>
                    <a:pt x="857" y="1542"/>
                  </a:cubicBezTo>
                  <a:lnTo>
                    <a:pt x="1660" y="792"/>
                  </a:lnTo>
                  <a:cubicBezTo>
                    <a:pt x="1767" y="685"/>
                    <a:pt x="1713" y="471"/>
                    <a:pt x="1553" y="257"/>
                  </a:cubicBezTo>
                  <a:cubicBezTo>
                    <a:pt x="1396" y="100"/>
                    <a:pt x="1239" y="1"/>
                    <a:pt x="1124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3"/>
            <p:cNvSpPr/>
            <p:nvPr/>
          </p:nvSpPr>
          <p:spPr>
            <a:xfrm>
              <a:off x="2954940" y="2637137"/>
              <a:ext cx="43125" cy="41601"/>
            </a:xfrm>
            <a:custGeom>
              <a:avLst/>
              <a:gdLst/>
              <a:ahLst/>
              <a:cxnLst/>
              <a:rect l="l" t="t" r="r" b="b"/>
              <a:pathLst>
                <a:path w="1500" h="1447" extrusionOk="0">
                  <a:moveTo>
                    <a:pt x="1071" y="1"/>
                  </a:moveTo>
                  <a:cubicBezTo>
                    <a:pt x="991" y="1"/>
                    <a:pt x="910" y="27"/>
                    <a:pt x="857" y="81"/>
                  </a:cubicBezTo>
                  <a:lnTo>
                    <a:pt x="107" y="884"/>
                  </a:lnTo>
                  <a:cubicBezTo>
                    <a:pt x="0" y="991"/>
                    <a:pt x="54" y="1205"/>
                    <a:pt x="214" y="1366"/>
                  </a:cubicBezTo>
                  <a:cubicBezTo>
                    <a:pt x="295" y="1419"/>
                    <a:pt x="388" y="1446"/>
                    <a:pt x="475" y="1446"/>
                  </a:cubicBezTo>
                  <a:cubicBezTo>
                    <a:pt x="562" y="1446"/>
                    <a:pt x="643" y="1419"/>
                    <a:pt x="696" y="1366"/>
                  </a:cubicBezTo>
                  <a:lnTo>
                    <a:pt x="1392" y="509"/>
                  </a:lnTo>
                  <a:cubicBezTo>
                    <a:pt x="1499" y="402"/>
                    <a:pt x="1446" y="188"/>
                    <a:pt x="1285" y="81"/>
                  </a:cubicBezTo>
                  <a:cubicBezTo>
                    <a:pt x="1231" y="27"/>
                    <a:pt x="1151" y="1"/>
                    <a:pt x="1071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3"/>
            <p:cNvSpPr/>
            <p:nvPr/>
          </p:nvSpPr>
          <p:spPr>
            <a:xfrm>
              <a:off x="2982626" y="2655624"/>
              <a:ext cx="46201" cy="47351"/>
            </a:xfrm>
            <a:custGeom>
              <a:avLst/>
              <a:gdLst/>
              <a:ahLst/>
              <a:cxnLst/>
              <a:rect l="l" t="t" r="r" b="b"/>
              <a:pathLst>
                <a:path w="1607" h="1647" extrusionOk="0">
                  <a:moveTo>
                    <a:pt x="951" y="0"/>
                  </a:moveTo>
                  <a:cubicBezTo>
                    <a:pt x="857" y="0"/>
                    <a:pt x="777" y="27"/>
                    <a:pt x="750" y="80"/>
                  </a:cubicBezTo>
                  <a:lnTo>
                    <a:pt x="108" y="990"/>
                  </a:lnTo>
                  <a:cubicBezTo>
                    <a:pt x="1" y="1151"/>
                    <a:pt x="161" y="1365"/>
                    <a:pt x="429" y="1526"/>
                  </a:cubicBezTo>
                  <a:cubicBezTo>
                    <a:pt x="563" y="1606"/>
                    <a:pt x="697" y="1646"/>
                    <a:pt x="804" y="1646"/>
                  </a:cubicBezTo>
                  <a:cubicBezTo>
                    <a:pt x="911" y="1646"/>
                    <a:pt x="991" y="1606"/>
                    <a:pt x="1018" y="1526"/>
                  </a:cubicBezTo>
                  <a:lnTo>
                    <a:pt x="1500" y="509"/>
                  </a:lnTo>
                  <a:cubicBezTo>
                    <a:pt x="1607" y="402"/>
                    <a:pt x="1446" y="187"/>
                    <a:pt x="1232" y="80"/>
                  </a:cubicBezTo>
                  <a:cubicBezTo>
                    <a:pt x="1152" y="27"/>
                    <a:pt x="1045" y="0"/>
                    <a:pt x="951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3"/>
            <p:cNvSpPr/>
            <p:nvPr/>
          </p:nvSpPr>
          <p:spPr>
            <a:xfrm>
              <a:off x="3022646" y="2671178"/>
              <a:ext cx="32344" cy="46517"/>
            </a:xfrm>
            <a:custGeom>
              <a:avLst/>
              <a:gdLst/>
              <a:ahLst/>
              <a:cxnLst/>
              <a:rect l="l" t="t" r="r" b="b"/>
              <a:pathLst>
                <a:path w="1125" h="1618" extrusionOk="0">
                  <a:moveTo>
                    <a:pt x="730" y="0"/>
                  </a:moveTo>
                  <a:cubicBezTo>
                    <a:pt x="618" y="0"/>
                    <a:pt x="522" y="50"/>
                    <a:pt x="482" y="128"/>
                  </a:cubicBezTo>
                  <a:lnTo>
                    <a:pt x="54" y="1199"/>
                  </a:lnTo>
                  <a:cubicBezTo>
                    <a:pt x="1" y="1306"/>
                    <a:pt x="161" y="1520"/>
                    <a:pt x="375" y="1574"/>
                  </a:cubicBezTo>
                  <a:cubicBezTo>
                    <a:pt x="438" y="1605"/>
                    <a:pt x="501" y="1618"/>
                    <a:pt x="558" y="1618"/>
                  </a:cubicBezTo>
                  <a:cubicBezTo>
                    <a:pt x="696" y="1618"/>
                    <a:pt x="804" y="1542"/>
                    <a:pt x="804" y="1466"/>
                  </a:cubicBezTo>
                  <a:lnTo>
                    <a:pt x="1125" y="342"/>
                  </a:lnTo>
                  <a:cubicBezTo>
                    <a:pt x="1125" y="235"/>
                    <a:pt x="1071" y="75"/>
                    <a:pt x="857" y="21"/>
                  </a:cubicBezTo>
                  <a:cubicBezTo>
                    <a:pt x="814" y="7"/>
                    <a:pt x="771" y="0"/>
                    <a:pt x="730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3"/>
            <p:cNvSpPr/>
            <p:nvPr/>
          </p:nvSpPr>
          <p:spPr>
            <a:xfrm>
              <a:off x="2865671" y="2684086"/>
              <a:ext cx="175461" cy="130841"/>
            </a:xfrm>
            <a:custGeom>
              <a:avLst/>
              <a:gdLst/>
              <a:ahLst/>
              <a:cxnLst/>
              <a:rect l="l" t="t" r="r" b="b"/>
              <a:pathLst>
                <a:path w="6103" h="4551" extrusionOk="0">
                  <a:moveTo>
                    <a:pt x="6049" y="0"/>
                  </a:moveTo>
                  <a:cubicBezTo>
                    <a:pt x="4765" y="54"/>
                    <a:pt x="3533" y="589"/>
                    <a:pt x="2623" y="1285"/>
                  </a:cubicBezTo>
                  <a:cubicBezTo>
                    <a:pt x="1606" y="1981"/>
                    <a:pt x="857" y="2784"/>
                    <a:pt x="0" y="3426"/>
                  </a:cubicBezTo>
                  <a:lnTo>
                    <a:pt x="910" y="4551"/>
                  </a:lnTo>
                  <a:cubicBezTo>
                    <a:pt x="1820" y="3801"/>
                    <a:pt x="2570" y="3052"/>
                    <a:pt x="3426" y="2463"/>
                  </a:cubicBezTo>
                  <a:cubicBezTo>
                    <a:pt x="4229" y="1874"/>
                    <a:pt x="5139" y="1499"/>
                    <a:pt x="6103" y="1392"/>
                  </a:cubicBezTo>
                  <a:lnTo>
                    <a:pt x="6049" y="0"/>
                  </a:ln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33"/>
            <p:cNvSpPr/>
            <p:nvPr/>
          </p:nvSpPr>
          <p:spPr>
            <a:xfrm>
              <a:off x="2865671" y="2684086"/>
              <a:ext cx="173938" cy="98526"/>
            </a:xfrm>
            <a:custGeom>
              <a:avLst/>
              <a:gdLst/>
              <a:ahLst/>
              <a:cxnLst/>
              <a:rect l="l" t="t" r="r" b="b"/>
              <a:pathLst>
                <a:path w="6050" h="3427" fill="none" extrusionOk="0">
                  <a:moveTo>
                    <a:pt x="6049" y="0"/>
                  </a:moveTo>
                  <a:cubicBezTo>
                    <a:pt x="4765" y="54"/>
                    <a:pt x="3533" y="589"/>
                    <a:pt x="2623" y="1285"/>
                  </a:cubicBezTo>
                  <a:cubicBezTo>
                    <a:pt x="1606" y="1981"/>
                    <a:pt x="857" y="2784"/>
                    <a:pt x="0" y="3426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3"/>
            <p:cNvSpPr/>
            <p:nvPr/>
          </p:nvSpPr>
          <p:spPr>
            <a:xfrm>
              <a:off x="2891834" y="2724106"/>
              <a:ext cx="149299" cy="90821"/>
            </a:xfrm>
            <a:custGeom>
              <a:avLst/>
              <a:gdLst/>
              <a:ahLst/>
              <a:cxnLst/>
              <a:rect l="l" t="t" r="r" b="b"/>
              <a:pathLst>
                <a:path w="5193" h="3159" fill="none" extrusionOk="0">
                  <a:moveTo>
                    <a:pt x="0" y="3159"/>
                  </a:moveTo>
                  <a:cubicBezTo>
                    <a:pt x="910" y="2409"/>
                    <a:pt x="1660" y="1660"/>
                    <a:pt x="2516" y="1071"/>
                  </a:cubicBezTo>
                  <a:cubicBezTo>
                    <a:pt x="3319" y="482"/>
                    <a:pt x="4229" y="107"/>
                    <a:pt x="5193" y="0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3"/>
            <p:cNvSpPr/>
            <p:nvPr/>
          </p:nvSpPr>
          <p:spPr>
            <a:xfrm>
              <a:off x="2873376" y="2767950"/>
              <a:ext cx="41572" cy="41429"/>
            </a:xfrm>
            <a:custGeom>
              <a:avLst/>
              <a:gdLst/>
              <a:ahLst/>
              <a:cxnLst/>
              <a:rect l="l" t="t" r="r" b="b"/>
              <a:pathLst>
                <a:path w="1446" h="1441" extrusionOk="0">
                  <a:moveTo>
                    <a:pt x="395" y="1"/>
                  </a:moveTo>
                  <a:cubicBezTo>
                    <a:pt x="321" y="1"/>
                    <a:pt x="241" y="28"/>
                    <a:pt x="161" y="81"/>
                  </a:cubicBezTo>
                  <a:cubicBezTo>
                    <a:pt x="54" y="188"/>
                    <a:pt x="0" y="402"/>
                    <a:pt x="107" y="509"/>
                  </a:cubicBezTo>
                  <a:lnTo>
                    <a:pt x="857" y="1366"/>
                  </a:lnTo>
                  <a:cubicBezTo>
                    <a:pt x="905" y="1414"/>
                    <a:pt x="964" y="1440"/>
                    <a:pt x="1029" y="1440"/>
                  </a:cubicBezTo>
                  <a:cubicBezTo>
                    <a:pt x="1108" y="1440"/>
                    <a:pt x="1196" y="1401"/>
                    <a:pt x="1285" y="1312"/>
                  </a:cubicBezTo>
                  <a:cubicBezTo>
                    <a:pt x="1392" y="1205"/>
                    <a:pt x="1445" y="1045"/>
                    <a:pt x="1338" y="938"/>
                  </a:cubicBezTo>
                  <a:lnTo>
                    <a:pt x="589" y="81"/>
                  </a:lnTo>
                  <a:cubicBezTo>
                    <a:pt x="535" y="28"/>
                    <a:pt x="468" y="1"/>
                    <a:pt x="395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33"/>
            <p:cNvSpPr/>
            <p:nvPr/>
          </p:nvSpPr>
          <p:spPr>
            <a:xfrm>
              <a:off x="2897986" y="2746416"/>
              <a:ext cx="41572" cy="40653"/>
            </a:xfrm>
            <a:custGeom>
              <a:avLst/>
              <a:gdLst/>
              <a:ahLst/>
              <a:cxnLst/>
              <a:rect l="l" t="t" r="r" b="b"/>
              <a:pathLst>
                <a:path w="1446" h="1414" extrusionOk="0">
                  <a:moveTo>
                    <a:pt x="415" y="0"/>
                  </a:moveTo>
                  <a:cubicBezTo>
                    <a:pt x="335" y="0"/>
                    <a:pt x="241" y="27"/>
                    <a:pt x="161" y="81"/>
                  </a:cubicBezTo>
                  <a:cubicBezTo>
                    <a:pt x="54" y="188"/>
                    <a:pt x="1" y="402"/>
                    <a:pt x="108" y="509"/>
                  </a:cubicBezTo>
                  <a:lnTo>
                    <a:pt x="857" y="1312"/>
                  </a:lnTo>
                  <a:cubicBezTo>
                    <a:pt x="905" y="1384"/>
                    <a:pt x="965" y="1413"/>
                    <a:pt x="1030" y="1413"/>
                  </a:cubicBezTo>
                  <a:cubicBezTo>
                    <a:pt x="1109" y="1413"/>
                    <a:pt x="1197" y="1371"/>
                    <a:pt x="1285" y="1312"/>
                  </a:cubicBezTo>
                  <a:cubicBezTo>
                    <a:pt x="1392" y="1205"/>
                    <a:pt x="1446" y="1044"/>
                    <a:pt x="1339" y="937"/>
                  </a:cubicBezTo>
                  <a:lnTo>
                    <a:pt x="589" y="81"/>
                  </a:lnTo>
                  <a:cubicBezTo>
                    <a:pt x="563" y="27"/>
                    <a:pt x="496" y="0"/>
                    <a:pt x="415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33"/>
            <p:cNvSpPr/>
            <p:nvPr/>
          </p:nvSpPr>
          <p:spPr>
            <a:xfrm>
              <a:off x="2921072" y="2722496"/>
              <a:ext cx="46201" cy="46403"/>
            </a:xfrm>
            <a:custGeom>
              <a:avLst/>
              <a:gdLst/>
              <a:ahLst/>
              <a:cxnLst/>
              <a:rect l="l" t="t" r="r" b="b"/>
              <a:pathLst>
                <a:path w="1607" h="1614" extrusionOk="0">
                  <a:moveTo>
                    <a:pt x="731" y="0"/>
                  </a:moveTo>
                  <a:cubicBezTo>
                    <a:pt x="621" y="0"/>
                    <a:pt x="460" y="60"/>
                    <a:pt x="322" y="163"/>
                  </a:cubicBezTo>
                  <a:cubicBezTo>
                    <a:pt x="108" y="324"/>
                    <a:pt x="1" y="538"/>
                    <a:pt x="108" y="645"/>
                  </a:cubicBezTo>
                  <a:lnTo>
                    <a:pt x="803" y="1555"/>
                  </a:lnTo>
                  <a:cubicBezTo>
                    <a:pt x="824" y="1596"/>
                    <a:pt x="876" y="1613"/>
                    <a:pt x="941" y="1613"/>
                  </a:cubicBezTo>
                  <a:cubicBezTo>
                    <a:pt x="1046" y="1613"/>
                    <a:pt x="1186" y="1568"/>
                    <a:pt x="1285" y="1502"/>
                  </a:cubicBezTo>
                  <a:cubicBezTo>
                    <a:pt x="1499" y="1341"/>
                    <a:pt x="1606" y="1127"/>
                    <a:pt x="1499" y="1020"/>
                  </a:cubicBezTo>
                  <a:lnTo>
                    <a:pt x="857" y="56"/>
                  </a:lnTo>
                  <a:cubicBezTo>
                    <a:pt x="838" y="18"/>
                    <a:pt x="792" y="0"/>
                    <a:pt x="731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3"/>
            <p:cNvSpPr/>
            <p:nvPr/>
          </p:nvSpPr>
          <p:spPr>
            <a:xfrm>
              <a:off x="2953387" y="2705476"/>
              <a:ext cx="35420" cy="44189"/>
            </a:xfrm>
            <a:custGeom>
              <a:avLst/>
              <a:gdLst/>
              <a:ahLst/>
              <a:cxnLst/>
              <a:rect l="l" t="t" r="r" b="b"/>
              <a:pathLst>
                <a:path w="1232" h="1537" extrusionOk="0">
                  <a:moveTo>
                    <a:pt x="410" y="1"/>
                  </a:moveTo>
                  <a:cubicBezTo>
                    <a:pt x="345" y="1"/>
                    <a:pt x="276" y="18"/>
                    <a:pt x="215" y="59"/>
                  </a:cubicBezTo>
                  <a:cubicBezTo>
                    <a:pt x="54" y="166"/>
                    <a:pt x="1" y="327"/>
                    <a:pt x="54" y="488"/>
                  </a:cubicBezTo>
                  <a:lnTo>
                    <a:pt x="643" y="1398"/>
                  </a:lnTo>
                  <a:cubicBezTo>
                    <a:pt x="711" y="1499"/>
                    <a:pt x="800" y="1537"/>
                    <a:pt x="898" y="1537"/>
                  </a:cubicBezTo>
                  <a:cubicBezTo>
                    <a:pt x="954" y="1537"/>
                    <a:pt x="1013" y="1524"/>
                    <a:pt x="1071" y="1505"/>
                  </a:cubicBezTo>
                  <a:cubicBezTo>
                    <a:pt x="1178" y="1398"/>
                    <a:pt x="1232" y="1237"/>
                    <a:pt x="1178" y="1130"/>
                  </a:cubicBezTo>
                  <a:lnTo>
                    <a:pt x="643" y="113"/>
                  </a:lnTo>
                  <a:cubicBezTo>
                    <a:pt x="610" y="47"/>
                    <a:pt x="516" y="1"/>
                    <a:pt x="410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33"/>
            <p:cNvSpPr/>
            <p:nvPr/>
          </p:nvSpPr>
          <p:spPr>
            <a:xfrm>
              <a:off x="2981102" y="2690181"/>
              <a:ext cx="36944" cy="47179"/>
            </a:xfrm>
            <a:custGeom>
              <a:avLst/>
              <a:gdLst/>
              <a:ahLst/>
              <a:cxnLst/>
              <a:rect l="l" t="t" r="r" b="b"/>
              <a:pathLst>
                <a:path w="1285" h="1641" extrusionOk="0">
                  <a:moveTo>
                    <a:pt x="701" y="0"/>
                  </a:moveTo>
                  <a:cubicBezTo>
                    <a:pt x="618" y="0"/>
                    <a:pt x="523" y="18"/>
                    <a:pt x="428" y="56"/>
                  </a:cubicBezTo>
                  <a:cubicBezTo>
                    <a:pt x="161" y="110"/>
                    <a:pt x="0" y="324"/>
                    <a:pt x="54" y="484"/>
                  </a:cubicBezTo>
                  <a:lnTo>
                    <a:pt x="536" y="1501"/>
                  </a:lnTo>
                  <a:cubicBezTo>
                    <a:pt x="569" y="1603"/>
                    <a:pt x="668" y="1640"/>
                    <a:pt x="776" y="1640"/>
                  </a:cubicBezTo>
                  <a:cubicBezTo>
                    <a:pt x="839" y="1640"/>
                    <a:pt x="905" y="1628"/>
                    <a:pt x="964" y="1608"/>
                  </a:cubicBezTo>
                  <a:cubicBezTo>
                    <a:pt x="1178" y="1555"/>
                    <a:pt x="1285" y="1394"/>
                    <a:pt x="1285" y="1234"/>
                  </a:cubicBezTo>
                  <a:lnTo>
                    <a:pt x="964" y="163"/>
                  </a:lnTo>
                  <a:cubicBezTo>
                    <a:pt x="964" y="59"/>
                    <a:pt x="852" y="0"/>
                    <a:pt x="701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33"/>
            <p:cNvSpPr/>
            <p:nvPr/>
          </p:nvSpPr>
          <p:spPr>
            <a:xfrm>
              <a:off x="3021122" y="2682534"/>
              <a:ext cx="23115" cy="47754"/>
            </a:xfrm>
            <a:custGeom>
              <a:avLst/>
              <a:gdLst/>
              <a:ahLst/>
              <a:cxnLst/>
              <a:rect l="l" t="t" r="r" b="b"/>
              <a:pathLst>
                <a:path w="804" h="1661" extrusionOk="0">
                  <a:moveTo>
                    <a:pt x="321" y="1"/>
                  </a:moveTo>
                  <a:cubicBezTo>
                    <a:pt x="107" y="54"/>
                    <a:pt x="0" y="215"/>
                    <a:pt x="0" y="322"/>
                  </a:cubicBezTo>
                  <a:lnTo>
                    <a:pt x="214" y="1446"/>
                  </a:lnTo>
                  <a:cubicBezTo>
                    <a:pt x="214" y="1607"/>
                    <a:pt x="375" y="1660"/>
                    <a:pt x="535" y="1660"/>
                  </a:cubicBezTo>
                  <a:cubicBezTo>
                    <a:pt x="642" y="1660"/>
                    <a:pt x="803" y="1500"/>
                    <a:pt x="749" y="1393"/>
                  </a:cubicBezTo>
                  <a:lnTo>
                    <a:pt x="696" y="269"/>
                  </a:lnTo>
                  <a:cubicBezTo>
                    <a:pt x="696" y="108"/>
                    <a:pt x="535" y="1"/>
                    <a:pt x="321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33"/>
            <p:cNvSpPr/>
            <p:nvPr/>
          </p:nvSpPr>
          <p:spPr>
            <a:xfrm>
              <a:off x="3016494" y="2650219"/>
              <a:ext cx="58506" cy="87745"/>
            </a:xfrm>
            <a:custGeom>
              <a:avLst/>
              <a:gdLst/>
              <a:ahLst/>
              <a:cxnLst/>
              <a:rect l="l" t="t" r="r" b="b"/>
              <a:pathLst>
                <a:path w="2035" h="3052" extrusionOk="0">
                  <a:moveTo>
                    <a:pt x="643" y="643"/>
                  </a:moveTo>
                  <a:cubicBezTo>
                    <a:pt x="750" y="1339"/>
                    <a:pt x="750" y="1660"/>
                    <a:pt x="589" y="2035"/>
                  </a:cubicBezTo>
                  <a:cubicBezTo>
                    <a:pt x="375" y="2463"/>
                    <a:pt x="322" y="2677"/>
                    <a:pt x="161" y="2838"/>
                  </a:cubicBezTo>
                  <a:cubicBezTo>
                    <a:pt x="0" y="2998"/>
                    <a:pt x="536" y="2945"/>
                    <a:pt x="803" y="2998"/>
                  </a:cubicBezTo>
                  <a:cubicBezTo>
                    <a:pt x="1071" y="3052"/>
                    <a:pt x="1071" y="2998"/>
                    <a:pt x="1178" y="3052"/>
                  </a:cubicBezTo>
                  <a:cubicBezTo>
                    <a:pt x="1339" y="3052"/>
                    <a:pt x="1606" y="2891"/>
                    <a:pt x="1767" y="2570"/>
                  </a:cubicBezTo>
                  <a:cubicBezTo>
                    <a:pt x="1981" y="2195"/>
                    <a:pt x="2035" y="1553"/>
                    <a:pt x="2035" y="1018"/>
                  </a:cubicBezTo>
                  <a:cubicBezTo>
                    <a:pt x="2035" y="590"/>
                    <a:pt x="2035" y="536"/>
                    <a:pt x="1821" y="375"/>
                  </a:cubicBezTo>
                  <a:cubicBezTo>
                    <a:pt x="1606" y="268"/>
                    <a:pt x="1606" y="268"/>
                    <a:pt x="1446" y="215"/>
                  </a:cubicBezTo>
                  <a:cubicBezTo>
                    <a:pt x="1018" y="108"/>
                    <a:pt x="589" y="1"/>
                    <a:pt x="643" y="643"/>
                  </a:cubicBezTo>
                  <a:close/>
                </a:path>
              </a:pathLst>
            </a:custGeom>
            <a:solidFill>
              <a:srgbClr val="C7D4EE"/>
            </a:solidFill>
            <a:ln w="93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33"/>
            <p:cNvSpPr/>
            <p:nvPr/>
          </p:nvSpPr>
          <p:spPr>
            <a:xfrm>
              <a:off x="2877976" y="2656371"/>
              <a:ext cx="193947" cy="101603"/>
            </a:xfrm>
            <a:custGeom>
              <a:avLst/>
              <a:gdLst/>
              <a:ahLst/>
              <a:cxnLst/>
              <a:rect l="l" t="t" r="r" b="b"/>
              <a:pathLst>
                <a:path w="6746" h="3534" extrusionOk="0">
                  <a:moveTo>
                    <a:pt x="1018" y="1"/>
                  </a:moveTo>
                  <a:lnTo>
                    <a:pt x="1" y="964"/>
                  </a:lnTo>
                  <a:cubicBezTo>
                    <a:pt x="857" y="1874"/>
                    <a:pt x="1874" y="2517"/>
                    <a:pt x="2998" y="2999"/>
                  </a:cubicBezTo>
                  <a:cubicBezTo>
                    <a:pt x="3811" y="3308"/>
                    <a:pt x="4708" y="3534"/>
                    <a:pt x="5649" y="3534"/>
                  </a:cubicBezTo>
                  <a:cubicBezTo>
                    <a:pt x="6009" y="3534"/>
                    <a:pt x="6375" y="3501"/>
                    <a:pt x="6746" y="3427"/>
                  </a:cubicBezTo>
                  <a:lnTo>
                    <a:pt x="6424" y="2035"/>
                  </a:lnTo>
                  <a:cubicBezTo>
                    <a:pt x="6176" y="2094"/>
                    <a:pt x="5919" y="2120"/>
                    <a:pt x="5657" y="2120"/>
                  </a:cubicBezTo>
                  <a:cubicBezTo>
                    <a:pt x="4962" y="2120"/>
                    <a:pt x="4234" y="1933"/>
                    <a:pt x="3534" y="1660"/>
                  </a:cubicBezTo>
                  <a:cubicBezTo>
                    <a:pt x="2624" y="1286"/>
                    <a:pt x="1714" y="697"/>
                    <a:pt x="1018" y="1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33"/>
            <p:cNvSpPr/>
            <p:nvPr/>
          </p:nvSpPr>
          <p:spPr>
            <a:xfrm>
              <a:off x="2907215" y="2656371"/>
              <a:ext cx="155480" cy="64688"/>
            </a:xfrm>
            <a:custGeom>
              <a:avLst/>
              <a:gdLst/>
              <a:ahLst/>
              <a:cxnLst/>
              <a:rect l="l" t="t" r="r" b="b"/>
              <a:pathLst>
                <a:path w="5408" h="2250" fill="none" extrusionOk="0">
                  <a:moveTo>
                    <a:pt x="5407" y="2035"/>
                  </a:moveTo>
                  <a:cubicBezTo>
                    <a:pt x="4497" y="2249"/>
                    <a:pt x="3480" y="2035"/>
                    <a:pt x="2517" y="1660"/>
                  </a:cubicBezTo>
                  <a:cubicBezTo>
                    <a:pt x="1607" y="1286"/>
                    <a:pt x="697" y="697"/>
                    <a:pt x="1" y="1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33"/>
            <p:cNvSpPr/>
            <p:nvPr/>
          </p:nvSpPr>
          <p:spPr>
            <a:xfrm>
              <a:off x="2877976" y="2684086"/>
              <a:ext cx="193947" cy="78516"/>
            </a:xfrm>
            <a:custGeom>
              <a:avLst/>
              <a:gdLst/>
              <a:ahLst/>
              <a:cxnLst/>
              <a:rect l="l" t="t" r="r" b="b"/>
              <a:pathLst>
                <a:path w="6746" h="2731" fill="none" extrusionOk="0">
                  <a:moveTo>
                    <a:pt x="1" y="0"/>
                  </a:moveTo>
                  <a:cubicBezTo>
                    <a:pt x="857" y="910"/>
                    <a:pt x="1874" y="1553"/>
                    <a:pt x="2998" y="2035"/>
                  </a:cubicBezTo>
                  <a:cubicBezTo>
                    <a:pt x="4123" y="2463"/>
                    <a:pt x="5407" y="2730"/>
                    <a:pt x="6746" y="2463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33"/>
            <p:cNvSpPr/>
            <p:nvPr/>
          </p:nvSpPr>
          <p:spPr>
            <a:xfrm>
              <a:off x="2884129" y="2663300"/>
              <a:ext cx="40049" cy="41601"/>
            </a:xfrm>
            <a:custGeom>
              <a:avLst/>
              <a:gdLst/>
              <a:ahLst/>
              <a:cxnLst/>
              <a:rect l="l" t="t" r="r" b="b"/>
              <a:pathLst>
                <a:path w="1393" h="1447" extrusionOk="0">
                  <a:moveTo>
                    <a:pt x="1051" y="1"/>
                  </a:moveTo>
                  <a:cubicBezTo>
                    <a:pt x="978" y="1"/>
                    <a:pt x="911" y="27"/>
                    <a:pt x="857" y="81"/>
                  </a:cubicBezTo>
                  <a:lnTo>
                    <a:pt x="108" y="884"/>
                  </a:lnTo>
                  <a:cubicBezTo>
                    <a:pt x="1" y="991"/>
                    <a:pt x="1" y="1205"/>
                    <a:pt x="161" y="1366"/>
                  </a:cubicBezTo>
                  <a:cubicBezTo>
                    <a:pt x="242" y="1419"/>
                    <a:pt x="335" y="1446"/>
                    <a:pt x="422" y="1446"/>
                  </a:cubicBezTo>
                  <a:cubicBezTo>
                    <a:pt x="509" y="1446"/>
                    <a:pt x="590" y="1419"/>
                    <a:pt x="643" y="1366"/>
                  </a:cubicBezTo>
                  <a:lnTo>
                    <a:pt x="1339" y="509"/>
                  </a:lnTo>
                  <a:cubicBezTo>
                    <a:pt x="1393" y="349"/>
                    <a:pt x="1393" y="188"/>
                    <a:pt x="1286" y="81"/>
                  </a:cubicBezTo>
                  <a:cubicBezTo>
                    <a:pt x="1205" y="27"/>
                    <a:pt x="1125" y="1"/>
                    <a:pt x="1051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33"/>
            <p:cNvSpPr/>
            <p:nvPr/>
          </p:nvSpPr>
          <p:spPr>
            <a:xfrm>
              <a:off x="2911844" y="2682419"/>
              <a:ext cx="38496" cy="43844"/>
            </a:xfrm>
            <a:custGeom>
              <a:avLst/>
              <a:gdLst/>
              <a:ahLst/>
              <a:cxnLst/>
              <a:rect l="l" t="t" r="r" b="b"/>
              <a:pathLst>
                <a:path w="1339" h="1525" extrusionOk="0">
                  <a:moveTo>
                    <a:pt x="970" y="0"/>
                  </a:moveTo>
                  <a:cubicBezTo>
                    <a:pt x="877" y="0"/>
                    <a:pt x="783" y="46"/>
                    <a:pt x="750" y="112"/>
                  </a:cubicBezTo>
                  <a:lnTo>
                    <a:pt x="107" y="1022"/>
                  </a:lnTo>
                  <a:cubicBezTo>
                    <a:pt x="0" y="1129"/>
                    <a:pt x="54" y="1343"/>
                    <a:pt x="268" y="1450"/>
                  </a:cubicBezTo>
                  <a:cubicBezTo>
                    <a:pt x="340" y="1498"/>
                    <a:pt x="423" y="1525"/>
                    <a:pt x="498" y="1525"/>
                  </a:cubicBezTo>
                  <a:cubicBezTo>
                    <a:pt x="589" y="1525"/>
                    <a:pt x="667" y="1485"/>
                    <a:pt x="696" y="1397"/>
                  </a:cubicBezTo>
                  <a:lnTo>
                    <a:pt x="1285" y="433"/>
                  </a:lnTo>
                  <a:cubicBezTo>
                    <a:pt x="1339" y="326"/>
                    <a:pt x="1285" y="165"/>
                    <a:pt x="1124" y="58"/>
                  </a:cubicBezTo>
                  <a:cubicBezTo>
                    <a:pt x="1084" y="17"/>
                    <a:pt x="1027" y="0"/>
                    <a:pt x="970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33"/>
            <p:cNvSpPr/>
            <p:nvPr/>
          </p:nvSpPr>
          <p:spPr>
            <a:xfrm>
              <a:off x="2939530" y="2696909"/>
              <a:ext cx="43125" cy="47351"/>
            </a:xfrm>
            <a:custGeom>
              <a:avLst/>
              <a:gdLst/>
              <a:ahLst/>
              <a:cxnLst/>
              <a:rect l="l" t="t" r="r" b="b"/>
              <a:pathLst>
                <a:path w="1500" h="1647" extrusionOk="0">
                  <a:moveTo>
                    <a:pt x="850" y="1"/>
                  </a:moveTo>
                  <a:cubicBezTo>
                    <a:pt x="726" y="1"/>
                    <a:pt x="621" y="27"/>
                    <a:pt x="590" y="90"/>
                  </a:cubicBezTo>
                  <a:lnTo>
                    <a:pt x="54" y="1107"/>
                  </a:lnTo>
                  <a:cubicBezTo>
                    <a:pt x="1" y="1214"/>
                    <a:pt x="161" y="1428"/>
                    <a:pt x="429" y="1589"/>
                  </a:cubicBezTo>
                  <a:cubicBezTo>
                    <a:pt x="531" y="1629"/>
                    <a:pt x="634" y="1647"/>
                    <a:pt x="724" y="1647"/>
                  </a:cubicBezTo>
                  <a:cubicBezTo>
                    <a:pt x="870" y="1647"/>
                    <a:pt x="985" y="1601"/>
                    <a:pt x="1018" y="1535"/>
                  </a:cubicBezTo>
                  <a:lnTo>
                    <a:pt x="1446" y="464"/>
                  </a:lnTo>
                  <a:cubicBezTo>
                    <a:pt x="1500" y="357"/>
                    <a:pt x="1339" y="143"/>
                    <a:pt x="1125" y="36"/>
                  </a:cubicBezTo>
                  <a:cubicBezTo>
                    <a:pt x="1036" y="14"/>
                    <a:pt x="938" y="1"/>
                    <a:pt x="850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3"/>
            <p:cNvSpPr/>
            <p:nvPr/>
          </p:nvSpPr>
          <p:spPr>
            <a:xfrm>
              <a:off x="2978026" y="2708294"/>
              <a:ext cx="29267" cy="47179"/>
            </a:xfrm>
            <a:custGeom>
              <a:avLst/>
              <a:gdLst/>
              <a:ahLst/>
              <a:cxnLst/>
              <a:rect l="l" t="t" r="r" b="b"/>
              <a:pathLst>
                <a:path w="1018" h="1641" extrusionOk="0">
                  <a:moveTo>
                    <a:pt x="662" y="1"/>
                  </a:moveTo>
                  <a:cubicBezTo>
                    <a:pt x="534" y="1"/>
                    <a:pt x="419" y="88"/>
                    <a:pt x="375" y="175"/>
                  </a:cubicBezTo>
                  <a:lnTo>
                    <a:pt x="54" y="1246"/>
                  </a:lnTo>
                  <a:cubicBezTo>
                    <a:pt x="0" y="1407"/>
                    <a:pt x="107" y="1567"/>
                    <a:pt x="321" y="1621"/>
                  </a:cubicBezTo>
                  <a:cubicBezTo>
                    <a:pt x="362" y="1634"/>
                    <a:pt x="405" y="1641"/>
                    <a:pt x="448" y="1641"/>
                  </a:cubicBezTo>
                  <a:cubicBezTo>
                    <a:pt x="576" y="1641"/>
                    <a:pt x="696" y="1581"/>
                    <a:pt x="696" y="1460"/>
                  </a:cubicBezTo>
                  <a:lnTo>
                    <a:pt x="964" y="390"/>
                  </a:lnTo>
                  <a:cubicBezTo>
                    <a:pt x="1017" y="229"/>
                    <a:pt x="910" y="68"/>
                    <a:pt x="750" y="15"/>
                  </a:cubicBezTo>
                  <a:cubicBezTo>
                    <a:pt x="720" y="5"/>
                    <a:pt x="691" y="1"/>
                    <a:pt x="662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33"/>
            <p:cNvSpPr/>
            <p:nvPr/>
          </p:nvSpPr>
          <p:spPr>
            <a:xfrm>
              <a:off x="3010341" y="2714849"/>
              <a:ext cx="29267" cy="47754"/>
            </a:xfrm>
            <a:custGeom>
              <a:avLst/>
              <a:gdLst/>
              <a:ahLst/>
              <a:cxnLst/>
              <a:rect l="l" t="t" r="r" b="b"/>
              <a:pathLst>
                <a:path w="1018" h="1661" extrusionOk="0">
                  <a:moveTo>
                    <a:pt x="643" y="1"/>
                  </a:moveTo>
                  <a:cubicBezTo>
                    <a:pt x="429" y="1"/>
                    <a:pt x="214" y="55"/>
                    <a:pt x="214" y="215"/>
                  </a:cubicBezTo>
                  <a:lnTo>
                    <a:pt x="0" y="1339"/>
                  </a:lnTo>
                  <a:cubicBezTo>
                    <a:pt x="0" y="1446"/>
                    <a:pt x="214" y="1607"/>
                    <a:pt x="482" y="1660"/>
                  </a:cubicBezTo>
                  <a:cubicBezTo>
                    <a:pt x="750" y="1660"/>
                    <a:pt x="1017" y="1553"/>
                    <a:pt x="1017" y="1393"/>
                  </a:cubicBezTo>
                  <a:lnTo>
                    <a:pt x="1017" y="269"/>
                  </a:lnTo>
                  <a:cubicBezTo>
                    <a:pt x="1017" y="162"/>
                    <a:pt x="857" y="1"/>
                    <a:pt x="643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33"/>
            <p:cNvSpPr/>
            <p:nvPr/>
          </p:nvSpPr>
          <p:spPr>
            <a:xfrm>
              <a:off x="3048809" y="2714475"/>
              <a:ext cx="26191" cy="46978"/>
            </a:xfrm>
            <a:custGeom>
              <a:avLst/>
              <a:gdLst/>
              <a:ahLst/>
              <a:cxnLst/>
              <a:rect l="l" t="t" r="r" b="b"/>
              <a:pathLst>
                <a:path w="911" h="1634" extrusionOk="0">
                  <a:moveTo>
                    <a:pt x="349" y="0"/>
                  </a:moveTo>
                  <a:cubicBezTo>
                    <a:pt x="323" y="0"/>
                    <a:pt x="297" y="5"/>
                    <a:pt x="268" y="14"/>
                  </a:cubicBezTo>
                  <a:cubicBezTo>
                    <a:pt x="108" y="14"/>
                    <a:pt x="1" y="121"/>
                    <a:pt x="1" y="282"/>
                  </a:cubicBezTo>
                  <a:lnTo>
                    <a:pt x="108" y="1406"/>
                  </a:lnTo>
                  <a:cubicBezTo>
                    <a:pt x="108" y="1538"/>
                    <a:pt x="253" y="1634"/>
                    <a:pt x="423" y="1634"/>
                  </a:cubicBezTo>
                  <a:cubicBezTo>
                    <a:pt x="460" y="1634"/>
                    <a:pt x="498" y="1629"/>
                    <a:pt x="536" y="1620"/>
                  </a:cubicBezTo>
                  <a:cubicBezTo>
                    <a:pt x="750" y="1620"/>
                    <a:pt x="911" y="1459"/>
                    <a:pt x="857" y="1299"/>
                  </a:cubicBezTo>
                  <a:lnTo>
                    <a:pt x="589" y="228"/>
                  </a:lnTo>
                  <a:cubicBezTo>
                    <a:pt x="545" y="96"/>
                    <a:pt x="465" y="0"/>
                    <a:pt x="349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3"/>
            <p:cNvSpPr/>
            <p:nvPr/>
          </p:nvSpPr>
          <p:spPr>
            <a:xfrm>
              <a:off x="2910291" y="2723847"/>
              <a:ext cx="166261" cy="224969"/>
            </a:xfrm>
            <a:custGeom>
              <a:avLst/>
              <a:gdLst/>
              <a:ahLst/>
              <a:cxnLst/>
              <a:rect l="l" t="t" r="r" b="b"/>
              <a:pathLst>
                <a:path w="5783" h="7825" extrusionOk="0">
                  <a:moveTo>
                    <a:pt x="5601" y="1"/>
                  </a:moveTo>
                  <a:cubicBezTo>
                    <a:pt x="5093" y="1"/>
                    <a:pt x="4667" y="198"/>
                    <a:pt x="4283" y="437"/>
                  </a:cubicBezTo>
                  <a:cubicBezTo>
                    <a:pt x="3909" y="652"/>
                    <a:pt x="3587" y="973"/>
                    <a:pt x="3320" y="1240"/>
                  </a:cubicBezTo>
                  <a:cubicBezTo>
                    <a:pt x="2731" y="1883"/>
                    <a:pt x="2303" y="2525"/>
                    <a:pt x="1874" y="3168"/>
                  </a:cubicBezTo>
                  <a:cubicBezTo>
                    <a:pt x="1125" y="4506"/>
                    <a:pt x="483" y="5898"/>
                    <a:pt x="1" y="7396"/>
                  </a:cubicBezTo>
                  <a:lnTo>
                    <a:pt x="1393" y="7825"/>
                  </a:lnTo>
                  <a:cubicBezTo>
                    <a:pt x="1767" y="6486"/>
                    <a:pt x="2410" y="5148"/>
                    <a:pt x="3106" y="3917"/>
                  </a:cubicBezTo>
                  <a:cubicBezTo>
                    <a:pt x="3480" y="3328"/>
                    <a:pt x="3855" y="2739"/>
                    <a:pt x="4337" y="2257"/>
                  </a:cubicBezTo>
                  <a:cubicBezTo>
                    <a:pt x="4741" y="1803"/>
                    <a:pt x="5287" y="1396"/>
                    <a:pt x="5663" y="1396"/>
                  </a:cubicBezTo>
                  <a:cubicBezTo>
                    <a:pt x="5685" y="1396"/>
                    <a:pt x="5707" y="1398"/>
                    <a:pt x="5729" y="1401"/>
                  </a:cubicBezTo>
                  <a:lnTo>
                    <a:pt x="5782" y="9"/>
                  </a:lnTo>
                  <a:cubicBezTo>
                    <a:pt x="5721" y="4"/>
                    <a:pt x="5660" y="1"/>
                    <a:pt x="5601" y="1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3"/>
            <p:cNvSpPr/>
            <p:nvPr/>
          </p:nvSpPr>
          <p:spPr>
            <a:xfrm>
              <a:off x="2910291" y="2722554"/>
              <a:ext cx="166261" cy="213958"/>
            </a:xfrm>
            <a:custGeom>
              <a:avLst/>
              <a:gdLst/>
              <a:ahLst/>
              <a:cxnLst/>
              <a:rect l="l" t="t" r="r" b="b"/>
              <a:pathLst>
                <a:path w="5783" h="7442" fill="none" extrusionOk="0">
                  <a:moveTo>
                    <a:pt x="5782" y="54"/>
                  </a:moveTo>
                  <a:cubicBezTo>
                    <a:pt x="5193" y="1"/>
                    <a:pt x="4712" y="215"/>
                    <a:pt x="4283" y="482"/>
                  </a:cubicBezTo>
                  <a:cubicBezTo>
                    <a:pt x="3909" y="697"/>
                    <a:pt x="3587" y="1018"/>
                    <a:pt x="3320" y="1285"/>
                  </a:cubicBezTo>
                  <a:cubicBezTo>
                    <a:pt x="2731" y="1928"/>
                    <a:pt x="2303" y="2570"/>
                    <a:pt x="1874" y="3213"/>
                  </a:cubicBezTo>
                  <a:cubicBezTo>
                    <a:pt x="1125" y="4551"/>
                    <a:pt x="483" y="5943"/>
                    <a:pt x="1" y="7441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33"/>
            <p:cNvSpPr/>
            <p:nvPr/>
          </p:nvSpPr>
          <p:spPr>
            <a:xfrm>
              <a:off x="2950311" y="2762574"/>
              <a:ext cx="124689" cy="186242"/>
            </a:xfrm>
            <a:custGeom>
              <a:avLst/>
              <a:gdLst/>
              <a:ahLst/>
              <a:cxnLst/>
              <a:rect l="l" t="t" r="r" b="b"/>
              <a:pathLst>
                <a:path w="4337" h="6478" fill="none" extrusionOk="0">
                  <a:moveTo>
                    <a:pt x="1" y="6478"/>
                  </a:moveTo>
                  <a:cubicBezTo>
                    <a:pt x="375" y="5139"/>
                    <a:pt x="1018" y="3801"/>
                    <a:pt x="1714" y="2570"/>
                  </a:cubicBezTo>
                  <a:cubicBezTo>
                    <a:pt x="2088" y="1981"/>
                    <a:pt x="2463" y="1392"/>
                    <a:pt x="2945" y="910"/>
                  </a:cubicBezTo>
                  <a:cubicBezTo>
                    <a:pt x="3373" y="429"/>
                    <a:pt x="3962" y="0"/>
                    <a:pt x="4337" y="54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33"/>
            <p:cNvSpPr/>
            <p:nvPr/>
          </p:nvSpPr>
          <p:spPr>
            <a:xfrm>
              <a:off x="2914920" y="2902241"/>
              <a:ext cx="49278" cy="34558"/>
            </a:xfrm>
            <a:custGeom>
              <a:avLst/>
              <a:gdLst/>
              <a:ahLst/>
              <a:cxnLst/>
              <a:rect l="l" t="t" r="r" b="b"/>
              <a:pathLst>
                <a:path w="1714" h="1202" extrusionOk="0">
                  <a:moveTo>
                    <a:pt x="402" y="0"/>
                  </a:moveTo>
                  <a:cubicBezTo>
                    <a:pt x="270" y="0"/>
                    <a:pt x="143" y="112"/>
                    <a:pt x="54" y="335"/>
                  </a:cubicBezTo>
                  <a:cubicBezTo>
                    <a:pt x="0" y="549"/>
                    <a:pt x="54" y="763"/>
                    <a:pt x="161" y="817"/>
                  </a:cubicBezTo>
                  <a:lnTo>
                    <a:pt x="1232" y="1191"/>
                  </a:lnTo>
                  <a:cubicBezTo>
                    <a:pt x="1253" y="1199"/>
                    <a:pt x="1274" y="1202"/>
                    <a:pt x="1295" y="1202"/>
                  </a:cubicBezTo>
                  <a:cubicBezTo>
                    <a:pt x="1433" y="1202"/>
                    <a:pt x="1560" y="1056"/>
                    <a:pt x="1606" y="870"/>
                  </a:cubicBezTo>
                  <a:cubicBezTo>
                    <a:pt x="1713" y="656"/>
                    <a:pt x="1660" y="442"/>
                    <a:pt x="1499" y="389"/>
                  </a:cubicBezTo>
                  <a:lnTo>
                    <a:pt x="482" y="14"/>
                  </a:lnTo>
                  <a:cubicBezTo>
                    <a:pt x="455" y="5"/>
                    <a:pt x="429" y="0"/>
                    <a:pt x="402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33"/>
            <p:cNvSpPr/>
            <p:nvPr/>
          </p:nvSpPr>
          <p:spPr>
            <a:xfrm>
              <a:off x="2931854" y="2860094"/>
              <a:ext cx="49278" cy="36800"/>
            </a:xfrm>
            <a:custGeom>
              <a:avLst/>
              <a:gdLst/>
              <a:ahLst/>
              <a:cxnLst/>
              <a:rect l="l" t="t" r="r" b="b"/>
              <a:pathLst>
                <a:path w="1714" h="1280" extrusionOk="0">
                  <a:moveTo>
                    <a:pt x="430" y="0"/>
                  </a:moveTo>
                  <a:cubicBezTo>
                    <a:pt x="307" y="0"/>
                    <a:pt x="191" y="135"/>
                    <a:pt x="107" y="302"/>
                  </a:cubicBezTo>
                  <a:cubicBezTo>
                    <a:pt x="0" y="516"/>
                    <a:pt x="0" y="784"/>
                    <a:pt x="161" y="837"/>
                  </a:cubicBezTo>
                  <a:lnTo>
                    <a:pt x="1178" y="1266"/>
                  </a:lnTo>
                  <a:cubicBezTo>
                    <a:pt x="1205" y="1275"/>
                    <a:pt x="1233" y="1279"/>
                    <a:pt x="1260" y="1279"/>
                  </a:cubicBezTo>
                  <a:cubicBezTo>
                    <a:pt x="1392" y="1279"/>
                    <a:pt x="1517" y="1175"/>
                    <a:pt x="1606" y="998"/>
                  </a:cubicBezTo>
                  <a:cubicBezTo>
                    <a:pt x="1713" y="784"/>
                    <a:pt x="1660" y="570"/>
                    <a:pt x="1553" y="516"/>
                  </a:cubicBezTo>
                  <a:lnTo>
                    <a:pt x="536" y="34"/>
                  </a:lnTo>
                  <a:cubicBezTo>
                    <a:pt x="500" y="11"/>
                    <a:pt x="465" y="0"/>
                    <a:pt x="430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33"/>
            <p:cNvSpPr/>
            <p:nvPr/>
          </p:nvSpPr>
          <p:spPr>
            <a:xfrm>
              <a:off x="2948787" y="2814094"/>
              <a:ext cx="53878" cy="48846"/>
            </a:xfrm>
            <a:custGeom>
              <a:avLst/>
              <a:gdLst/>
              <a:ahLst/>
              <a:cxnLst/>
              <a:rect l="l" t="t" r="r" b="b"/>
              <a:pathLst>
                <a:path w="1874" h="1699" extrusionOk="0">
                  <a:moveTo>
                    <a:pt x="732" y="1"/>
                  </a:moveTo>
                  <a:cubicBezTo>
                    <a:pt x="603" y="1"/>
                    <a:pt x="390" y="192"/>
                    <a:pt x="214" y="457"/>
                  </a:cubicBezTo>
                  <a:cubicBezTo>
                    <a:pt x="54" y="778"/>
                    <a:pt x="0" y="1099"/>
                    <a:pt x="161" y="1206"/>
                  </a:cubicBezTo>
                  <a:lnTo>
                    <a:pt x="1124" y="1688"/>
                  </a:lnTo>
                  <a:cubicBezTo>
                    <a:pt x="1145" y="1695"/>
                    <a:pt x="1166" y="1698"/>
                    <a:pt x="1188" y="1698"/>
                  </a:cubicBezTo>
                  <a:cubicBezTo>
                    <a:pt x="1338" y="1698"/>
                    <a:pt x="1519" y="1540"/>
                    <a:pt x="1660" y="1260"/>
                  </a:cubicBezTo>
                  <a:cubicBezTo>
                    <a:pt x="1820" y="992"/>
                    <a:pt x="1874" y="671"/>
                    <a:pt x="1767" y="617"/>
                  </a:cubicBezTo>
                  <a:lnTo>
                    <a:pt x="803" y="29"/>
                  </a:lnTo>
                  <a:cubicBezTo>
                    <a:pt x="784" y="10"/>
                    <a:pt x="760" y="1"/>
                    <a:pt x="732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33"/>
            <p:cNvSpPr/>
            <p:nvPr/>
          </p:nvSpPr>
          <p:spPr>
            <a:xfrm>
              <a:off x="2976474" y="2781347"/>
              <a:ext cx="46201" cy="40279"/>
            </a:xfrm>
            <a:custGeom>
              <a:avLst/>
              <a:gdLst/>
              <a:ahLst/>
              <a:cxnLst/>
              <a:rect l="l" t="t" r="r" b="b"/>
              <a:pathLst>
                <a:path w="1607" h="1401" extrusionOk="0">
                  <a:moveTo>
                    <a:pt x="523" y="0"/>
                  </a:moveTo>
                  <a:cubicBezTo>
                    <a:pt x="399" y="0"/>
                    <a:pt x="238" y="88"/>
                    <a:pt x="161" y="204"/>
                  </a:cubicBezTo>
                  <a:cubicBezTo>
                    <a:pt x="1" y="418"/>
                    <a:pt x="1" y="686"/>
                    <a:pt x="108" y="739"/>
                  </a:cubicBezTo>
                  <a:lnTo>
                    <a:pt x="1018" y="1382"/>
                  </a:lnTo>
                  <a:cubicBezTo>
                    <a:pt x="1056" y="1394"/>
                    <a:pt x="1094" y="1401"/>
                    <a:pt x="1131" y="1401"/>
                  </a:cubicBezTo>
                  <a:cubicBezTo>
                    <a:pt x="1254" y="1401"/>
                    <a:pt x="1377" y="1331"/>
                    <a:pt x="1500" y="1168"/>
                  </a:cubicBezTo>
                  <a:cubicBezTo>
                    <a:pt x="1607" y="1007"/>
                    <a:pt x="1607" y="793"/>
                    <a:pt x="1500" y="686"/>
                  </a:cubicBezTo>
                  <a:lnTo>
                    <a:pt x="643" y="43"/>
                  </a:lnTo>
                  <a:cubicBezTo>
                    <a:pt x="613" y="13"/>
                    <a:pt x="571" y="0"/>
                    <a:pt x="523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33"/>
            <p:cNvSpPr/>
            <p:nvPr/>
          </p:nvSpPr>
          <p:spPr>
            <a:xfrm>
              <a:off x="3001112" y="2742621"/>
              <a:ext cx="52354" cy="48933"/>
            </a:xfrm>
            <a:custGeom>
              <a:avLst/>
              <a:gdLst/>
              <a:ahLst/>
              <a:cxnLst/>
              <a:rect l="l" t="t" r="r" b="b"/>
              <a:pathLst>
                <a:path w="1821" h="1702" extrusionOk="0">
                  <a:moveTo>
                    <a:pt x="937" y="0"/>
                  </a:moveTo>
                  <a:cubicBezTo>
                    <a:pt x="791" y="0"/>
                    <a:pt x="558" y="83"/>
                    <a:pt x="375" y="266"/>
                  </a:cubicBezTo>
                  <a:cubicBezTo>
                    <a:pt x="107" y="534"/>
                    <a:pt x="0" y="855"/>
                    <a:pt x="107" y="962"/>
                  </a:cubicBezTo>
                  <a:lnTo>
                    <a:pt x="964" y="1658"/>
                  </a:lnTo>
                  <a:cubicBezTo>
                    <a:pt x="994" y="1688"/>
                    <a:pt x="1036" y="1701"/>
                    <a:pt x="1085" y="1701"/>
                  </a:cubicBezTo>
                  <a:cubicBezTo>
                    <a:pt x="1212" y="1701"/>
                    <a:pt x="1383" y="1613"/>
                    <a:pt x="1499" y="1497"/>
                  </a:cubicBezTo>
                  <a:cubicBezTo>
                    <a:pt x="1713" y="1283"/>
                    <a:pt x="1820" y="1123"/>
                    <a:pt x="1713" y="962"/>
                  </a:cubicBezTo>
                  <a:lnTo>
                    <a:pt x="1071" y="52"/>
                  </a:lnTo>
                  <a:cubicBezTo>
                    <a:pt x="1054" y="18"/>
                    <a:pt x="1005" y="0"/>
                    <a:pt x="937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33"/>
            <p:cNvSpPr/>
            <p:nvPr/>
          </p:nvSpPr>
          <p:spPr>
            <a:xfrm>
              <a:off x="3045732" y="2722266"/>
              <a:ext cx="35420" cy="48041"/>
            </a:xfrm>
            <a:custGeom>
              <a:avLst/>
              <a:gdLst/>
              <a:ahLst/>
              <a:cxnLst/>
              <a:rect l="l" t="t" r="r" b="b"/>
              <a:pathLst>
                <a:path w="1232" h="1671" extrusionOk="0">
                  <a:moveTo>
                    <a:pt x="683" y="0"/>
                  </a:moveTo>
                  <a:cubicBezTo>
                    <a:pt x="635" y="0"/>
                    <a:pt x="586" y="3"/>
                    <a:pt x="536" y="11"/>
                  </a:cubicBezTo>
                  <a:cubicBezTo>
                    <a:pt x="215" y="64"/>
                    <a:pt x="1" y="332"/>
                    <a:pt x="54" y="439"/>
                  </a:cubicBezTo>
                  <a:lnTo>
                    <a:pt x="536" y="1456"/>
                  </a:lnTo>
                  <a:cubicBezTo>
                    <a:pt x="589" y="1617"/>
                    <a:pt x="750" y="1670"/>
                    <a:pt x="857" y="1670"/>
                  </a:cubicBezTo>
                  <a:cubicBezTo>
                    <a:pt x="964" y="1617"/>
                    <a:pt x="1018" y="1510"/>
                    <a:pt x="1071" y="1349"/>
                  </a:cubicBezTo>
                  <a:lnTo>
                    <a:pt x="1232" y="278"/>
                  </a:lnTo>
                  <a:cubicBezTo>
                    <a:pt x="1232" y="139"/>
                    <a:pt x="991" y="0"/>
                    <a:pt x="683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33"/>
            <p:cNvSpPr/>
            <p:nvPr/>
          </p:nvSpPr>
          <p:spPr>
            <a:xfrm>
              <a:off x="3076524" y="2696391"/>
              <a:ext cx="52354" cy="84669"/>
            </a:xfrm>
            <a:custGeom>
              <a:avLst/>
              <a:gdLst/>
              <a:ahLst/>
              <a:cxnLst/>
              <a:rect l="l" t="t" r="r" b="b"/>
              <a:pathLst>
                <a:path w="1821" h="2945" extrusionOk="0">
                  <a:moveTo>
                    <a:pt x="1767" y="589"/>
                  </a:moveTo>
                  <a:cubicBezTo>
                    <a:pt x="1820" y="1071"/>
                    <a:pt x="1713" y="1767"/>
                    <a:pt x="1660" y="2195"/>
                  </a:cubicBezTo>
                  <a:cubicBezTo>
                    <a:pt x="1606" y="2624"/>
                    <a:pt x="1499" y="2677"/>
                    <a:pt x="1178" y="2784"/>
                  </a:cubicBezTo>
                  <a:cubicBezTo>
                    <a:pt x="857" y="2891"/>
                    <a:pt x="107" y="2945"/>
                    <a:pt x="161" y="2410"/>
                  </a:cubicBezTo>
                  <a:cubicBezTo>
                    <a:pt x="268" y="1874"/>
                    <a:pt x="375" y="1018"/>
                    <a:pt x="161" y="750"/>
                  </a:cubicBezTo>
                  <a:cubicBezTo>
                    <a:pt x="0" y="429"/>
                    <a:pt x="268" y="54"/>
                    <a:pt x="750" y="54"/>
                  </a:cubicBezTo>
                  <a:cubicBezTo>
                    <a:pt x="1178" y="1"/>
                    <a:pt x="1071" y="1"/>
                    <a:pt x="1231" y="1"/>
                  </a:cubicBezTo>
                  <a:cubicBezTo>
                    <a:pt x="1553" y="1"/>
                    <a:pt x="1713" y="375"/>
                    <a:pt x="1767" y="589"/>
                  </a:cubicBezTo>
                  <a:close/>
                </a:path>
              </a:pathLst>
            </a:custGeom>
            <a:solidFill>
              <a:srgbClr val="C7D4EE"/>
            </a:solidFill>
            <a:ln w="93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33"/>
            <p:cNvSpPr/>
            <p:nvPr/>
          </p:nvSpPr>
          <p:spPr>
            <a:xfrm>
              <a:off x="2414727" y="2914949"/>
              <a:ext cx="97003" cy="170861"/>
            </a:xfrm>
            <a:custGeom>
              <a:avLst/>
              <a:gdLst/>
              <a:ahLst/>
              <a:cxnLst/>
              <a:rect l="l" t="t" r="r" b="b"/>
              <a:pathLst>
                <a:path w="3374" h="5943" extrusionOk="0">
                  <a:moveTo>
                    <a:pt x="1018" y="0"/>
                  </a:moveTo>
                  <a:lnTo>
                    <a:pt x="1" y="214"/>
                  </a:lnTo>
                  <a:cubicBezTo>
                    <a:pt x="215" y="1178"/>
                    <a:pt x="268" y="2302"/>
                    <a:pt x="804" y="3319"/>
                  </a:cubicBezTo>
                  <a:cubicBezTo>
                    <a:pt x="911" y="3587"/>
                    <a:pt x="1071" y="3854"/>
                    <a:pt x="1232" y="4068"/>
                  </a:cubicBezTo>
                  <a:lnTo>
                    <a:pt x="1660" y="4711"/>
                  </a:lnTo>
                  <a:cubicBezTo>
                    <a:pt x="1981" y="5139"/>
                    <a:pt x="2249" y="5567"/>
                    <a:pt x="2784" y="5942"/>
                  </a:cubicBezTo>
                  <a:lnTo>
                    <a:pt x="3373" y="5139"/>
                  </a:lnTo>
                  <a:cubicBezTo>
                    <a:pt x="3052" y="4925"/>
                    <a:pt x="2731" y="4497"/>
                    <a:pt x="2463" y="4122"/>
                  </a:cubicBezTo>
                  <a:lnTo>
                    <a:pt x="2035" y="3480"/>
                  </a:lnTo>
                  <a:cubicBezTo>
                    <a:pt x="1874" y="3265"/>
                    <a:pt x="1767" y="3105"/>
                    <a:pt x="1660" y="2891"/>
                  </a:cubicBezTo>
                  <a:cubicBezTo>
                    <a:pt x="1285" y="2088"/>
                    <a:pt x="1232" y="1071"/>
                    <a:pt x="1018" y="0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3"/>
            <p:cNvSpPr/>
            <p:nvPr/>
          </p:nvSpPr>
          <p:spPr>
            <a:xfrm>
              <a:off x="2443966" y="2914949"/>
              <a:ext cx="67764" cy="147775"/>
            </a:xfrm>
            <a:custGeom>
              <a:avLst/>
              <a:gdLst/>
              <a:ahLst/>
              <a:cxnLst/>
              <a:rect l="l" t="t" r="r" b="b"/>
              <a:pathLst>
                <a:path w="2357" h="5140" fill="none" extrusionOk="0">
                  <a:moveTo>
                    <a:pt x="2356" y="5139"/>
                  </a:moveTo>
                  <a:cubicBezTo>
                    <a:pt x="2035" y="4925"/>
                    <a:pt x="1714" y="4497"/>
                    <a:pt x="1446" y="4122"/>
                  </a:cubicBezTo>
                  <a:lnTo>
                    <a:pt x="1018" y="3480"/>
                  </a:lnTo>
                  <a:cubicBezTo>
                    <a:pt x="857" y="3265"/>
                    <a:pt x="750" y="3105"/>
                    <a:pt x="643" y="2891"/>
                  </a:cubicBezTo>
                  <a:cubicBezTo>
                    <a:pt x="268" y="2088"/>
                    <a:pt x="215" y="1071"/>
                    <a:pt x="1" y="0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33"/>
            <p:cNvSpPr/>
            <p:nvPr/>
          </p:nvSpPr>
          <p:spPr>
            <a:xfrm>
              <a:off x="2414727" y="2921101"/>
              <a:ext cx="80069" cy="164709"/>
            </a:xfrm>
            <a:custGeom>
              <a:avLst/>
              <a:gdLst/>
              <a:ahLst/>
              <a:cxnLst/>
              <a:rect l="l" t="t" r="r" b="b"/>
              <a:pathLst>
                <a:path w="2785" h="5729" fill="none" extrusionOk="0">
                  <a:moveTo>
                    <a:pt x="1" y="0"/>
                  </a:moveTo>
                  <a:cubicBezTo>
                    <a:pt x="215" y="964"/>
                    <a:pt x="268" y="2088"/>
                    <a:pt x="804" y="3105"/>
                  </a:cubicBezTo>
                  <a:cubicBezTo>
                    <a:pt x="911" y="3373"/>
                    <a:pt x="1071" y="3640"/>
                    <a:pt x="1232" y="3854"/>
                  </a:cubicBezTo>
                  <a:lnTo>
                    <a:pt x="1660" y="4497"/>
                  </a:lnTo>
                  <a:cubicBezTo>
                    <a:pt x="1981" y="4925"/>
                    <a:pt x="2249" y="5353"/>
                    <a:pt x="2784" y="5728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33"/>
            <p:cNvSpPr/>
            <p:nvPr/>
          </p:nvSpPr>
          <p:spPr>
            <a:xfrm>
              <a:off x="2413204" y="2924177"/>
              <a:ext cx="35420" cy="21563"/>
            </a:xfrm>
            <a:custGeom>
              <a:avLst/>
              <a:gdLst/>
              <a:ahLst/>
              <a:cxnLst/>
              <a:rect l="l" t="t" r="r" b="b"/>
              <a:pathLst>
                <a:path w="1232" h="750" extrusionOk="0">
                  <a:moveTo>
                    <a:pt x="964" y="0"/>
                  </a:moveTo>
                  <a:lnTo>
                    <a:pt x="214" y="161"/>
                  </a:lnTo>
                  <a:cubicBezTo>
                    <a:pt x="107" y="161"/>
                    <a:pt x="0" y="321"/>
                    <a:pt x="54" y="482"/>
                  </a:cubicBezTo>
                  <a:cubicBezTo>
                    <a:pt x="54" y="643"/>
                    <a:pt x="161" y="750"/>
                    <a:pt x="268" y="750"/>
                  </a:cubicBezTo>
                  <a:lnTo>
                    <a:pt x="1071" y="643"/>
                  </a:lnTo>
                  <a:cubicBezTo>
                    <a:pt x="1178" y="589"/>
                    <a:pt x="1231" y="482"/>
                    <a:pt x="1178" y="268"/>
                  </a:cubicBezTo>
                  <a:cubicBezTo>
                    <a:pt x="1178" y="107"/>
                    <a:pt x="1071" y="0"/>
                    <a:pt x="964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33"/>
            <p:cNvSpPr/>
            <p:nvPr/>
          </p:nvSpPr>
          <p:spPr>
            <a:xfrm>
              <a:off x="2419356" y="2954940"/>
              <a:ext cx="33867" cy="21879"/>
            </a:xfrm>
            <a:custGeom>
              <a:avLst/>
              <a:gdLst/>
              <a:ahLst/>
              <a:cxnLst/>
              <a:rect l="l" t="t" r="r" b="b"/>
              <a:pathLst>
                <a:path w="1178" h="761" extrusionOk="0">
                  <a:moveTo>
                    <a:pt x="910" y="1"/>
                  </a:moveTo>
                  <a:lnTo>
                    <a:pt x="161" y="161"/>
                  </a:lnTo>
                  <a:cubicBezTo>
                    <a:pt x="54" y="161"/>
                    <a:pt x="0" y="322"/>
                    <a:pt x="0" y="483"/>
                  </a:cubicBezTo>
                  <a:cubicBezTo>
                    <a:pt x="47" y="622"/>
                    <a:pt x="133" y="761"/>
                    <a:pt x="225" y="761"/>
                  </a:cubicBezTo>
                  <a:cubicBezTo>
                    <a:pt x="239" y="761"/>
                    <a:pt x="254" y="757"/>
                    <a:pt x="268" y="750"/>
                  </a:cubicBezTo>
                  <a:lnTo>
                    <a:pt x="1017" y="590"/>
                  </a:lnTo>
                  <a:cubicBezTo>
                    <a:pt x="1124" y="536"/>
                    <a:pt x="1178" y="429"/>
                    <a:pt x="1178" y="269"/>
                  </a:cubicBezTo>
                  <a:cubicBezTo>
                    <a:pt x="1124" y="108"/>
                    <a:pt x="1017" y="1"/>
                    <a:pt x="910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33"/>
            <p:cNvSpPr/>
            <p:nvPr/>
          </p:nvSpPr>
          <p:spPr>
            <a:xfrm>
              <a:off x="2425509" y="2979579"/>
              <a:ext cx="36972" cy="32631"/>
            </a:xfrm>
            <a:custGeom>
              <a:avLst/>
              <a:gdLst/>
              <a:ahLst/>
              <a:cxnLst/>
              <a:rect l="l" t="t" r="r" b="b"/>
              <a:pathLst>
                <a:path w="1286" h="1135" extrusionOk="0">
                  <a:moveTo>
                    <a:pt x="910" y="0"/>
                  </a:moveTo>
                  <a:lnTo>
                    <a:pt x="161" y="214"/>
                  </a:lnTo>
                  <a:cubicBezTo>
                    <a:pt x="54" y="268"/>
                    <a:pt x="0" y="482"/>
                    <a:pt x="108" y="750"/>
                  </a:cubicBezTo>
                  <a:cubicBezTo>
                    <a:pt x="201" y="983"/>
                    <a:pt x="375" y="1135"/>
                    <a:pt x="489" y="1135"/>
                  </a:cubicBezTo>
                  <a:cubicBezTo>
                    <a:pt x="506" y="1135"/>
                    <a:pt x="522" y="1131"/>
                    <a:pt x="536" y="1125"/>
                  </a:cubicBezTo>
                  <a:lnTo>
                    <a:pt x="1232" y="803"/>
                  </a:lnTo>
                  <a:cubicBezTo>
                    <a:pt x="1285" y="750"/>
                    <a:pt x="1285" y="536"/>
                    <a:pt x="1232" y="322"/>
                  </a:cubicBezTo>
                  <a:cubicBezTo>
                    <a:pt x="1125" y="161"/>
                    <a:pt x="1018" y="0"/>
                    <a:pt x="910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33"/>
            <p:cNvSpPr/>
            <p:nvPr/>
          </p:nvSpPr>
          <p:spPr>
            <a:xfrm>
              <a:off x="2442443" y="3008243"/>
              <a:ext cx="33867" cy="28721"/>
            </a:xfrm>
            <a:custGeom>
              <a:avLst/>
              <a:gdLst/>
              <a:ahLst/>
              <a:cxnLst/>
              <a:rect l="l" t="t" r="r" b="b"/>
              <a:pathLst>
                <a:path w="1178" h="999" extrusionOk="0">
                  <a:moveTo>
                    <a:pt x="830" y="0"/>
                  </a:moveTo>
                  <a:cubicBezTo>
                    <a:pt x="803" y="0"/>
                    <a:pt x="776" y="7"/>
                    <a:pt x="750" y="20"/>
                  </a:cubicBezTo>
                  <a:lnTo>
                    <a:pt x="107" y="449"/>
                  </a:lnTo>
                  <a:cubicBezTo>
                    <a:pt x="0" y="502"/>
                    <a:pt x="0" y="663"/>
                    <a:pt x="107" y="823"/>
                  </a:cubicBezTo>
                  <a:cubicBezTo>
                    <a:pt x="195" y="911"/>
                    <a:pt x="318" y="998"/>
                    <a:pt x="389" y="998"/>
                  </a:cubicBezTo>
                  <a:cubicBezTo>
                    <a:pt x="405" y="998"/>
                    <a:pt x="419" y="994"/>
                    <a:pt x="429" y="984"/>
                  </a:cubicBezTo>
                  <a:lnTo>
                    <a:pt x="1124" y="556"/>
                  </a:lnTo>
                  <a:cubicBezTo>
                    <a:pt x="1178" y="449"/>
                    <a:pt x="1178" y="288"/>
                    <a:pt x="1071" y="181"/>
                  </a:cubicBezTo>
                  <a:cubicBezTo>
                    <a:pt x="991" y="61"/>
                    <a:pt x="910" y="0"/>
                    <a:pt x="830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33"/>
            <p:cNvSpPr/>
            <p:nvPr/>
          </p:nvSpPr>
          <p:spPr>
            <a:xfrm>
              <a:off x="2457824" y="3031501"/>
              <a:ext cx="36972" cy="33292"/>
            </a:xfrm>
            <a:custGeom>
              <a:avLst/>
              <a:gdLst/>
              <a:ahLst/>
              <a:cxnLst/>
              <a:rect l="l" t="t" r="r" b="b"/>
              <a:pathLst>
                <a:path w="1286" h="1158" extrusionOk="0">
                  <a:moveTo>
                    <a:pt x="811" y="1"/>
                  </a:moveTo>
                  <a:cubicBezTo>
                    <a:pt x="790" y="1"/>
                    <a:pt x="769" y="5"/>
                    <a:pt x="750" y="14"/>
                  </a:cubicBezTo>
                  <a:lnTo>
                    <a:pt x="108" y="443"/>
                  </a:lnTo>
                  <a:cubicBezTo>
                    <a:pt x="1" y="496"/>
                    <a:pt x="54" y="710"/>
                    <a:pt x="215" y="924"/>
                  </a:cubicBezTo>
                  <a:cubicBezTo>
                    <a:pt x="297" y="1088"/>
                    <a:pt x="441" y="1158"/>
                    <a:pt x="552" y="1158"/>
                  </a:cubicBezTo>
                  <a:cubicBezTo>
                    <a:pt x="586" y="1158"/>
                    <a:pt x="618" y="1151"/>
                    <a:pt x="643" y="1139"/>
                  </a:cubicBezTo>
                  <a:lnTo>
                    <a:pt x="1232" y="657"/>
                  </a:lnTo>
                  <a:cubicBezTo>
                    <a:pt x="1285" y="603"/>
                    <a:pt x="1285" y="389"/>
                    <a:pt x="1125" y="229"/>
                  </a:cubicBezTo>
                  <a:cubicBezTo>
                    <a:pt x="1037" y="96"/>
                    <a:pt x="912" y="1"/>
                    <a:pt x="811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33"/>
            <p:cNvSpPr/>
            <p:nvPr/>
          </p:nvSpPr>
          <p:spPr>
            <a:xfrm>
              <a:off x="2480910" y="3056284"/>
              <a:ext cx="30820" cy="31194"/>
            </a:xfrm>
            <a:custGeom>
              <a:avLst/>
              <a:gdLst/>
              <a:ahLst/>
              <a:cxnLst/>
              <a:rect l="l" t="t" r="r" b="b"/>
              <a:pathLst>
                <a:path w="1072" h="1085" extrusionOk="0">
                  <a:moveTo>
                    <a:pt x="756" y="1"/>
                  </a:moveTo>
                  <a:cubicBezTo>
                    <a:pt x="707" y="1"/>
                    <a:pt x="666" y="17"/>
                    <a:pt x="643" y="62"/>
                  </a:cubicBezTo>
                  <a:lnTo>
                    <a:pt x="54" y="598"/>
                  </a:lnTo>
                  <a:cubicBezTo>
                    <a:pt x="1" y="651"/>
                    <a:pt x="54" y="812"/>
                    <a:pt x="215" y="972"/>
                  </a:cubicBezTo>
                  <a:cubicBezTo>
                    <a:pt x="281" y="1039"/>
                    <a:pt x="408" y="1084"/>
                    <a:pt x="509" y="1084"/>
                  </a:cubicBezTo>
                  <a:cubicBezTo>
                    <a:pt x="571" y="1084"/>
                    <a:pt x="622" y="1067"/>
                    <a:pt x="643" y="1026"/>
                  </a:cubicBezTo>
                  <a:lnTo>
                    <a:pt x="1018" y="330"/>
                  </a:lnTo>
                  <a:cubicBezTo>
                    <a:pt x="1071" y="277"/>
                    <a:pt x="1071" y="170"/>
                    <a:pt x="964" y="62"/>
                  </a:cubicBezTo>
                  <a:cubicBezTo>
                    <a:pt x="902" y="32"/>
                    <a:pt x="823" y="1"/>
                    <a:pt x="756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33"/>
            <p:cNvSpPr/>
            <p:nvPr/>
          </p:nvSpPr>
          <p:spPr>
            <a:xfrm>
              <a:off x="2353174" y="3076524"/>
              <a:ext cx="149299" cy="115460"/>
            </a:xfrm>
            <a:custGeom>
              <a:avLst/>
              <a:gdLst/>
              <a:ahLst/>
              <a:cxnLst/>
              <a:rect l="l" t="t" r="r" b="b"/>
              <a:pathLst>
                <a:path w="5193" h="4016" extrusionOk="0">
                  <a:moveTo>
                    <a:pt x="4872" y="1"/>
                  </a:moveTo>
                  <a:cubicBezTo>
                    <a:pt x="3962" y="322"/>
                    <a:pt x="2998" y="697"/>
                    <a:pt x="2142" y="1286"/>
                  </a:cubicBezTo>
                  <a:cubicBezTo>
                    <a:pt x="1232" y="1821"/>
                    <a:pt x="536" y="2624"/>
                    <a:pt x="0" y="3480"/>
                  </a:cubicBezTo>
                  <a:lnTo>
                    <a:pt x="857" y="4016"/>
                  </a:lnTo>
                  <a:cubicBezTo>
                    <a:pt x="1339" y="3266"/>
                    <a:pt x="1928" y="2570"/>
                    <a:pt x="2677" y="2089"/>
                  </a:cubicBezTo>
                  <a:cubicBezTo>
                    <a:pt x="3426" y="1607"/>
                    <a:pt x="4283" y="1286"/>
                    <a:pt x="5193" y="964"/>
                  </a:cubicBezTo>
                  <a:lnTo>
                    <a:pt x="4872" y="1"/>
                  </a:ln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33"/>
            <p:cNvSpPr/>
            <p:nvPr/>
          </p:nvSpPr>
          <p:spPr>
            <a:xfrm>
              <a:off x="2353174" y="3076524"/>
              <a:ext cx="140070" cy="100079"/>
            </a:xfrm>
            <a:custGeom>
              <a:avLst/>
              <a:gdLst/>
              <a:ahLst/>
              <a:cxnLst/>
              <a:rect l="l" t="t" r="r" b="b"/>
              <a:pathLst>
                <a:path w="4872" h="3481" fill="none" extrusionOk="0">
                  <a:moveTo>
                    <a:pt x="4872" y="1"/>
                  </a:moveTo>
                  <a:cubicBezTo>
                    <a:pt x="3962" y="322"/>
                    <a:pt x="2998" y="697"/>
                    <a:pt x="2142" y="1286"/>
                  </a:cubicBezTo>
                  <a:cubicBezTo>
                    <a:pt x="1232" y="1821"/>
                    <a:pt x="536" y="2624"/>
                    <a:pt x="0" y="3480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33"/>
            <p:cNvSpPr/>
            <p:nvPr/>
          </p:nvSpPr>
          <p:spPr>
            <a:xfrm>
              <a:off x="2377784" y="3104239"/>
              <a:ext cx="124689" cy="87745"/>
            </a:xfrm>
            <a:custGeom>
              <a:avLst/>
              <a:gdLst/>
              <a:ahLst/>
              <a:cxnLst/>
              <a:rect l="l" t="t" r="r" b="b"/>
              <a:pathLst>
                <a:path w="4337" h="3052" fill="none" extrusionOk="0">
                  <a:moveTo>
                    <a:pt x="1" y="3052"/>
                  </a:moveTo>
                  <a:cubicBezTo>
                    <a:pt x="483" y="2302"/>
                    <a:pt x="1072" y="1606"/>
                    <a:pt x="1821" y="1125"/>
                  </a:cubicBezTo>
                  <a:cubicBezTo>
                    <a:pt x="2570" y="643"/>
                    <a:pt x="3427" y="322"/>
                    <a:pt x="4337" y="0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33"/>
            <p:cNvSpPr/>
            <p:nvPr/>
          </p:nvSpPr>
          <p:spPr>
            <a:xfrm>
              <a:off x="2359326" y="3157512"/>
              <a:ext cx="32344" cy="28922"/>
            </a:xfrm>
            <a:custGeom>
              <a:avLst/>
              <a:gdLst/>
              <a:ahLst/>
              <a:cxnLst/>
              <a:rect l="l" t="t" r="r" b="b"/>
              <a:pathLst>
                <a:path w="1125" h="1006" extrusionOk="0">
                  <a:moveTo>
                    <a:pt x="349" y="1"/>
                  </a:moveTo>
                  <a:cubicBezTo>
                    <a:pt x="268" y="1"/>
                    <a:pt x="188" y="61"/>
                    <a:pt x="108" y="182"/>
                  </a:cubicBezTo>
                  <a:cubicBezTo>
                    <a:pt x="1" y="289"/>
                    <a:pt x="1" y="449"/>
                    <a:pt x="54" y="503"/>
                  </a:cubicBezTo>
                  <a:lnTo>
                    <a:pt x="697" y="985"/>
                  </a:lnTo>
                  <a:cubicBezTo>
                    <a:pt x="725" y="999"/>
                    <a:pt x="758" y="1006"/>
                    <a:pt x="791" y="1006"/>
                  </a:cubicBezTo>
                  <a:cubicBezTo>
                    <a:pt x="882" y="1006"/>
                    <a:pt x="979" y="956"/>
                    <a:pt x="1018" y="877"/>
                  </a:cubicBezTo>
                  <a:cubicBezTo>
                    <a:pt x="1125" y="717"/>
                    <a:pt x="1125" y="610"/>
                    <a:pt x="1018" y="556"/>
                  </a:cubicBezTo>
                  <a:lnTo>
                    <a:pt x="429" y="21"/>
                  </a:lnTo>
                  <a:cubicBezTo>
                    <a:pt x="402" y="8"/>
                    <a:pt x="375" y="1"/>
                    <a:pt x="349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33"/>
            <p:cNvSpPr/>
            <p:nvPr/>
          </p:nvSpPr>
          <p:spPr>
            <a:xfrm>
              <a:off x="2377784" y="3134886"/>
              <a:ext cx="32372" cy="30015"/>
            </a:xfrm>
            <a:custGeom>
              <a:avLst/>
              <a:gdLst/>
              <a:ahLst/>
              <a:cxnLst/>
              <a:rect l="l" t="t" r="r" b="b"/>
              <a:pathLst>
                <a:path w="1126" h="1044" extrusionOk="0">
                  <a:moveTo>
                    <a:pt x="384" y="0"/>
                  </a:moveTo>
                  <a:cubicBezTo>
                    <a:pt x="314" y="0"/>
                    <a:pt x="228" y="46"/>
                    <a:pt x="162" y="112"/>
                  </a:cubicBezTo>
                  <a:cubicBezTo>
                    <a:pt x="1" y="273"/>
                    <a:pt x="1" y="433"/>
                    <a:pt x="55" y="487"/>
                  </a:cubicBezTo>
                  <a:lnTo>
                    <a:pt x="643" y="1022"/>
                  </a:lnTo>
                  <a:cubicBezTo>
                    <a:pt x="672" y="1036"/>
                    <a:pt x="701" y="1043"/>
                    <a:pt x="729" y="1043"/>
                  </a:cubicBezTo>
                  <a:cubicBezTo>
                    <a:pt x="808" y="1043"/>
                    <a:pt x="886" y="993"/>
                    <a:pt x="965" y="915"/>
                  </a:cubicBezTo>
                  <a:cubicBezTo>
                    <a:pt x="1072" y="862"/>
                    <a:pt x="1125" y="701"/>
                    <a:pt x="1018" y="647"/>
                  </a:cubicBezTo>
                  <a:lnTo>
                    <a:pt x="483" y="59"/>
                  </a:lnTo>
                  <a:cubicBezTo>
                    <a:pt x="462" y="18"/>
                    <a:pt x="426" y="0"/>
                    <a:pt x="384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3"/>
            <p:cNvSpPr/>
            <p:nvPr/>
          </p:nvSpPr>
          <p:spPr>
            <a:xfrm>
              <a:off x="2396270" y="3113410"/>
              <a:ext cx="36972" cy="34874"/>
            </a:xfrm>
            <a:custGeom>
              <a:avLst/>
              <a:gdLst/>
              <a:ahLst/>
              <a:cxnLst/>
              <a:rect l="l" t="t" r="r" b="b"/>
              <a:pathLst>
                <a:path w="1286" h="1213" extrusionOk="0">
                  <a:moveTo>
                    <a:pt x="693" y="0"/>
                  </a:moveTo>
                  <a:cubicBezTo>
                    <a:pt x="598" y="0"/>
                    <a:pt x="460" y="59"/>
                    <a:pt x="322" y="163"/>
                  </a:cubicBezTo>
                  <a:cubicBezTo>
                    <a:pt x="107" y="324"/>
                    <a:pt x="0" y="484"/>
                    <a:pt x="107" y="591"/>
                  </a:cubicBezTo>
                  <a:lnTo>
                    <a:pt x="589" y="1180"/>
                  </a:lnTo>
                  <a:cubicBezTo>
                    <a:pt x="609" y="1200"/>
                    <a:pt x="650" y="1212"/>
                    <a:pt x="702" y="1212"/>
                  </a:cubicBezTo>
                  <a:cubicBezTo>
                    <a:pt x="792" y="1212"/>
                    <a:pt x="916" y="1175"/>
                    <a:pt x="1017" y="1073"/>
                  </a:cubicBezTo>
                  <a:cubicBezTo>
                    <a:pt x="1178" y="966"/>
                    <a:pt x="1285" y="806"/>
                    <a:pt x="1232" y="698"/>
                  </a:cubicBezTo>
                  <a:lnTo>
                    <a:pt x="803" y="56"/>
                  </a:lnTo>
                  <a:cubicBezTo>
                    <a:pt x="784" y="18"/>
                    <a:pt x="745" y="0"/>
                    <a:pt x="693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3"/>
            <p:cNvSpPr/>
            <p:nvPr/>
          </p:nvSpPr>
          <p:spPr>
            <a:xfrm>
              <a:off x="2425509" y="3099466"/>
              <a:ext cx="27715" cy="31970"/>
            </a:xfrm>
            <a:custGeom>
              <a:avLst/>
              <a:gdLst/>
              <a:ahLst/>
              <a:cxnLst/>
              <a:rect l="l" t="t" r="r" b="b"/>
              <a:pathLst>
                <a:path w="964" h="1112" extrusionOk="0">
                  <a:moveTo>
                    <a:pt x="390" y="1"/>
                  </a:moveTo>
                  <a:cubicBezTo>
                    <a:pt x="337" y="1"/>
                    <a:pt x="276" y="18"/>
                    <a:pt x="215" y="59"/>
                  </a:cubicBezTo>
                  <a:cubicBezTo>
                    <a:pt x="54" y="113"/>
                    <a:pt x="0" y="273"/>
                    <a:pt x="54" y="381"/>
                  </a:cubicBezTo>
                  <a:lnTo>
                    <a:pt x="429" y="1023"/>
                  </a:lnTo>
                  <a:cubicBezTo>
                    <a:pt x="460" y="1086"/>
                    <a:pt x="528" y="1112"/>
                    <a:pt x="601" y="1112"/>
                  </a:cubicBezTo>
                  <a:cubicBezTo>
                    <a:pt x="652" y="1112"/>
                    <a:pt x="706" y="1099"/>
                    <a:pt x="750" y="1076"/>
                  </a:cubicBezTo>
                  <a:cubicBezTo>
                    <a:pt x="910" y="1023"/>
                    <a:pt x="964" y="862"/>
                    <a:pt x="910" y="809"/>
                  </a:cubicBezTo>
                  <a:lnTo>
                    <a:pt x="536" y="113"/>
                  </a:lnTo>
                  <a:cubicBezTo>
                    <a:pt x="536" y="47"/>
                    <a:pt x="474" y="1"/>
                    <a:pt x="390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33"/>
            <p:cNvSpPr/>
            <p:nvPr/>
          </p:nvSpPr>
          <p:spPr>
            <a:xfrm>
              <a:off x="2448595" y="3086529"/>
              <a:ext cx="32344" cy="34126"/>
            </a:xfrm>
            <a:custGeom>
              <a:avLst/>
              <a:gdLst/>
              <a:ahLst/>
              <a:cxnLst/>
              <a:rect l="l" t="t" r="r" b="b"/>
              <a:pathLst>
                <a:path w="1125" h="1187" extrusionOk="0">
                  <a:moveTo>
                    <a:pt x="649" y="1"/>
                  </a:moveTo>
                  <a:cubicBezTo>
                    <a:pt x="576" y="1"/>
                    <a:pt x="482" y="28"/>
                    <a:pt x="375" y="81"/>
                  </a:cubicBezTo>
                  <a:cubicBezTo>
                    <a:pt x="161" y="135"/>
                    <a:pt x="0" y="295"/>
                    <a:pt x="54" y="402"/>
                  </a:cubicBezTo>
                  <a:lnTo>
                    <a:pt x="375" y="1098"/>
                  </a:lnTo>
                  <a:cubicBezTo>
                    <a:pt x="406" y="1161"/>
                    <a:pt x="493" y="1187"/>
                    <a:pt x="591" y="1187"/>
                  </a:cubicBezTo>
                  <a:cubicBezTo>
                    <a:pt x="661" y="1187"/>
                    <a:pt x="737" y="1174"/>
                    <a:pt x="803" y="1152"/>
                  </a:cubicBezTo>
                  <a:cubicBezTo>
                    <a:pt x="964" y="1045"/>
                    <a:pt x="1125" y="938"/>
                    <a:pt x="1071" y="831"/>
                  </a:cubicBezTo>
                  <a:lnTo>
                    <a:pt x="803" y="81"/>
                  </a:lnTo>
                  <a:cubicBezTo>
                    <a:pt x="777" y="28"/>
                    <a:pt x="723" y="1"/>
                    <a:pt x="649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3"/>
            <p:cNvSpPr/>
            <p:nvPr/>
          </p:nvSpPr>
          <p:spPr>
            <a:xfrm>
              <a:off x="2479386" y="3077472"/>
              <a:ext cx="24639" cy="33551"/>
            </a:xfrm>
            <a:custGeom>
              <a:avLst/>
              <a:gdLst/>
              <a:ahLst/>
              <a:cxnLst/>
              <a:rect l="l" t="t" r="r" b="b"/>
              <a:pathLst>
                <a:path w="857" h="1167" extrusionOk="0">
                  <a:moveTo>
                    <a:pt x="385" y="0"/>
                  </a:moveTo>
                  <a:cubicBezTo>
                    <a:pt x="350" y="0"/>
                    <a:pt x="311" y="7"/>
                    <a:pt x="268" y="21"/>
                  </a:cubicBezTo>
                  <a:cubicBezTo>
                    <a:pt x="107" y="75"/>
                    <a:pt x="0" y="182"/>
                    <a:pt x="54" y="289"/>
                  </a:cubicBezTo>
                  <a:lnTo>
                    <a:pt x="321" y="1038"/>
                  </a:lnTo>
                  <a:cubicBezTo>
                    <a:pt x="321" y="1117"/>
                    <a:pt x="407" y="1167"/>
                    <a:pt x="516" y="1167"/>
                  </a:cubicBezTo>
                  <a:cubicBezTo>
                    <a:pt x="556" y="1167"/>
                    <a:pt x="599" y="1160"/>
                    <a:pt x="642" y="1146"/>
                  </a:cubicBezTo>
                  <a:cubicBezTo>
                    <a:pt x="749" y="1092"/>
                    <a:pt x="857" y="985"/>
                    <a:pt x="857" y="878"/>
                  </a:cubicBezTo>
                  <a:lnTo>
                    <a:pt x="589" y="128"/>
                  </a:lnTo>
                  <a:cubicBezTo>
                    <a:pt x="550" y="50"/>
                    <a:pt x="482" y="0"/>
                    <a:pt x="385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3"/>
            <p:cNvSpPr/>
            <p:nvPr/>
          </p:nvSpPr>
          <p:spPr>
            <a:xfrm>
              <a:off x="2396270" y="3332025"/>
              <a:ext cx="195471" cy="112729"/>
            </a:xfrm>
            <a:custGeom>
              <a:avLst/>
              <a:gdLst/>
              <a:ahLst/>
              <a:cxnLst/>
              <a:rect l="l" t="t" r="r" b="b"/>
              <a:pathLst>
                <a:path w="6799" h="3921" extrusionOk="0">
                  <a:moveTo>
                    <a:pt x="5889" y="0"/>
                  </a:moveTo>
                  <a:cubicBezTo>
                    <a:pt x="5461" y="964"/>
                    <a:pt x="4551" y="1820"/>
                    <a:pt x="3587" y="2355"/>
                  </a:cubicBezTo>
                  <a:cubicBezTo>
                    <a:pt x="2973" y="2711"/>
                    <a:pt x="2281" y="2930"/>
                    <a:pt x="1664" y="2930"/>
                  </a:cubicBezTo>
                  <a:cubicBezTo>
                    <a:pt x="1259" y="2930"/>
                    <a:pt x="886" y="2835"/>
                    <a:pt x="589" y="2623"/>
                  </a:cubicBezTo>
                  <a:lnTo>
                    <a:pt x="0" y="3426"/>
                  </a:lnTo>
                  <a:cubicBezTo>
                    <a:pt x="543" y="3788"/>
                    <a:pt x="1163" y="3921"/>
                    <a:pt x="1762" y="3921"/>
                  </a:cubicBezTo>
                  <a:cubicBezTo>
                    <a:pt x="1871" y="3921"/>
                    <a:pt x="1980" y="3916"/>
                    <a:pt x="2088" y="3908"/>
                  </a:cubicBezTo>
                  <a:cubicBezTo>
                    <a:pt x="2784" y="3801"/>
                    <a:pt x="3480" y="3587"/>
                    <a:pt x="4069" y="3265"/>
                  </a:cubicBezTo>
                  <a:cubicBezTo>
                    <a:pt x="4658" y="2944"/>
                    <a:pt x="5193" y="2516"/>
                    <a:pt x="5621" y="2088"/>
                  </a:cubicBezTo>
                  <a:cubicBezTo>
                    <a:pt x="6103" y="1606"/>
                    <a:pt x="6531" y="1071"/>
                    <a:pt x="6799" y="375"/>
                  </a:cubicBezTo>
                  <a:lnTo>
                    <a:pt x="5889" y="0"/>
                  </a:ln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33"/>
            <p:cNvSpPr/>
            <p:nvPr/>
          </p:nvSpPr>
          <p:spPr>
            <a:xfrm>
              <a:off x="2413204" y="3332025"/>
              <a:ext cx="152375" cy="90821"/>
            </a:xfrm>
            <a:custGeom>
              <a:avLst/>
              <a:gdLst/>
              <a:ahLst/>
              <a:cxnLst/>
              <a:rect l="l" t="t" r="r" b="b"/>
              <a:pathLst>
                <a:path w="5300" h="3159" fill="none" extrusionOk="0">
                  <a:moveTo>
                    <a:pt x="5300" y="0"/>
                  </a:moveTo>
                  <a:cubicBezTo>
                    <a:pt x="4872" y="964"/>
                    <a:pt x="3962" y="1820"/>
                    <a:pt x="2998" y="2355"/>
                  </a:cubicBezTo>
                  <a:cubicBezTo>
                    <a:pt x="1981" y="2944"/>
                    <a:pt x="750" y="3158"/>
                    <a:pt x="0" y="2623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3"/>
            <p:cNvSpPr/>
            <p:nvPr/>
          </p:nvSpPr>
          <p:spPr>
            <a:xfrm>
              <a:off x="2396270" y="3342777"/>
              <a:ext cx="195471" cy="103155"/>
            </a:xfrm>
            <a:custGeom>
              <a:avLst/>
              <a:gdLst/>
              <a:ahLst/>
              <a:cxnLst/>
              <a:rect l="l" t="t" r="r" b="b"/>
              <a:pathLst>
                <a:path w="6799" h="3588" fill="none" extrusionOk="0">
                  <a:moveTo>
                    <a:pt x="0" y="3052"/>
                  </a:moveTo>
                  <a:cubicBezTo>
                    <a:pt x="643" y="3480"/>
                    <a:pt x="1392" y="3587"/>
                    <a:pt x="2088" y="3534"/>
                  </a:cubicBezTo>
                  <a:cubicBezTo>
                    <a:pt x="2784" y="3427"/>
                    <a:pt x="3480" y="3213"/>
                    <a:pt x="4069" y="2891"/>
                  </a:cubicBezTo>
                  <a:cubicBezTo>
                    <a:pt x="4658" y="2570"/>
                    <a:pt x="5193" y="2142"/>
                    <a:pt x="5621" y="1714"/>
                  </a:cubicBezTo>
                  <a:cubicBezTo>
                    <a:pt x="6103" y="1232"/>
                    <a:pt x="6531" y="697"/>
                    <a:pt x="6799" y="1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3"/>
            <p:cNvSpPr/>
            <p:nvPr/>
          </p:nvSpPr>
          <p:spPr>
            <a:xfrm>
              <a:off x="2407051" y="3411432"/>
              <a:ext cx="27715" cy="34241"/>
            </a:xfrm>
            <a:custGeom>
              <a:avLst/>
              <a:gdLst/>
              <a:ahLst/>
              <a:cxnLst/>
              <a:rect l="l" t="t" r="r" b="b"/>
              <a:pathLst>
                <a:path w="964" h="1191" extrusionOk="0">
                  <a:moveTo>
                    <a:pt x="601" y="1"/>
                  </a:moveTo>
                  <a:cubicBezTo>
                    <a:pt x="511" y="1"/>
                    <a:pt x="414" y="50"/>
                    <a:pt x="375" y="129"/>
                  </a:cubicBezTo>
                  <a:lnTo>
                    <a:pt x="0" y="825"/>
                  </a:lnTo>
                  <a:cubicBezTo>
                    <a:pt x="0" y="878"/>
                    <a:pt x="107" y="1092"/>
                    <a:pt x="375" y="1146"/>
                  </a:cubicBezTo>
                  <a:cubicBezTo>
                    <a:pt x="438" y="1177"/>
                    <a:pt x="500" y="1190"/>
                    <a:pt x="559" y="1190"/>
                  </a:cubicBezTo>
                  <a:cubicBezTo>
                    <a:pt x="701" y="1190"/>
                    <a:pt x="819" y="1114"/>
                    <a:pt x="857" y="1039"/>
                  </a:cubicBezTo>
                  <a:lnTo>
                    <a:pt x="964" y="289"/>
                  </a:lnTo>
                  <a:cubicBezTo>
                    <a:pt x="964" y="182"/>
                    <a:pt x="857" y="75"/>
                    <a:pt x="696" y="22"/>
                  </a:cubicBezTo>
                  <a:cubicBezTo>
                    <a:pt x="667" y="7"/>
                    <a:pt x="635" y="1"/>
                    <a:pt x="601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3"/>
            <p:cNvSpPr/>
            <p:nvPr/>
          </p:nvSpPr>
          <p:spPr>
            <a:xfrm>
              <a:off x="2448595" y="3413589"/>
              <a:ext cx="24639" cy="33868"/>
            </a:xfrm>
            <a:custGeom>
              <a:avLst/>
              <a:gdLst/>
              <a:ahLst/>
              <a:cxnLst/>
              <a:rect l="l" t="t" r="r" b="b"/>
              <a:pathLst>
                <a:path w="857" h="1178" extrusionOk="0">
                  <a:moveTo>
                    <a:pt x="268" y="0"/>
                  </a:moveTo>
                  <a:cubicBezTo>
                    <a:pt x="107" y="54"/>
                    <a:pt x="0" y="107"/>
                    <a:pt x="0" y="214"/>
                  </a:cubicBezTo>
                  <a:lnTo>
                    <a:pt x="54" y="1017"/>
                  </a:lnTo>
                  <a:cubicBezTo>
                    <a:pt x="54" y="1124"/>
                    <a:pt x="215" y="1178"/>
                    <a:pt x="482" y="1178"/>
                  </a:cubicBezTo>
                  <a:cubicBezTo>
                    <a:pt x="696" y="1124"/>
                    <a:pt x="857" y="1017"/>
                    <a:pt x="857" y="910"/>
                  </a:cubicBezTo>
                  <a:lnTo>
                    <a:pt x="643" y="107"/>
                  </a:lnTo>
                  <a:cubicBezTo>
                    <a:pt x="643" y="54"/>
                    <a:pt x="482" y="0"/>
                    <a:pt x="268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3"/>
            <p:cNvSpPr/>
            <p:nvPr/>
          </p:nvSpPr>
          <p:spPr>
            <a:xfrm>
              <a:off x="2476281" y="3401140"/>
              <a:ext cx="40049" cy="36570"/>
            </a:xfrm>
            <a:custGeom>
              <a:avLst/>
              <a:gdLst/>
              <a:ahLst/>
              <a:cxnLst/>
              <a:rect l="l" t="t" r="r" b="b"/>
              <a:pathLst>
                <a:path w="1393" h="1272" extrusionOk="0">
                  <a:moveTo>
                    <a:pt x="824" y="0"/>
                  </a:moveTo>
                  <a:cubicBezTo>
                    <a:pt x="714" y="0"/>
                    <a:pt x="562" y="46"/>
                    <a:pt x="429" y="112"/>
                  </a:cubicBezTo>
                  <a:cubicBezTo>
                    <a:pt x="162" y="219"/>
                    <a:pt x="1" y="380"/>
                    <a:pt x="1" y="487"/>
                  </a:cubicBezTo>
                  <a:lnTo>
                    <a:pt x="269" y="1236"/>
                  </a:lnTo>
                  <a:cubicBezTo>
                    <a:pt x="291" y="1258"/>
                    <a:pt x="350" y="1271"/>
                    <a:pt x="434" y="1271"/>
                  </a:cubicBezTo>
                  <a:cubicBezTo>
                    <a:pt x="553" y="1271"/>
                    <a:pt x="723" y="1245"/>
                    <a:pt x="911" y="1183"/>
                  </a:cubicBezTo>
                  <a:cubicBezTo>
                    <a:pt x="1179" y="1022"/>
                    <a:pt x="1393" y="808"/>
                    <a:pt x="1339" y="754"/>
                  </a:cubicBezTo>
                  <a:lnTo>
                    <a:pt x="965" y="58"/>
                  </a:lnTo>
                  <a:cubicBezTo>
                    <a:pt x="944" y="18"/>
                    <a:pt x="892" y="0"/>
                    <a:pt x="824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3"/>
            <p:cNvSpPr/>
            <p:nvPr/>
          </p:nvSpPr>
          <p:spPr>
            <a:xfrm>
              <a:off x="2510149" y="3384206"/>
              <a:ext cx="33896" cy="33407"/>
            </a:xfrm>
            <a:custGeom>
              <a:avLst/>
              <a:gdLst/>
              <a:ahLst/>
              <a:cxnLst/>
              <a:rect l="l" t="t" r="r" b="b"/>
              <a:pathLst>
                <a:path w="1179" h="1162" extrusionOk="0">
                  <a:moveTo>
                    <a:pt x="541" y="0"/>
                  </a:moveTo>
                  <a:cubicBezTo>
                    <a:pt x="467" y="0"/>
                    <a:pt x="368" y="46"/>
                    <a:pt x="268" y="112"/>
                  </a:cubicBezTo>
                  <a:cubicBezTo>
                    <a:pt x="108" y="219"/>
                    <a:pt x="1" y="380"/>
                    <a:pt x="108" y="433"/>
                  </a:cubicBezTo>
                  <a:lnTo>
                    <a:pt x="536" y="1129"/>
                  </a:lnTo>
                  <a:cubicBezTo>
                    <a:pt x="556" y="1149"/>
                    <a:pt x="590" y="1161"/>
                    <a:pt x="635" y="1161"/>
                  </a:cubicBezTo>
                  <a:cubicBezTo>
                    <a:pt x="714" y="1161"/>
                    <a:pt x="828" y="1124"/>
                    <a:pt x="964" y="1022"/>
                  </a:cubicBezTo>
                  <a:cubicBezTo>
                    <a:pt x="1125" y="915"/>
                    <a:pt x="1178" y="755"/>
                    <a:pt x="1125" y="647"/>
                  </a:cubicBezTo>
                  <a:lnTo>
                    <a:pt x="643" y="59"/>
                  </a:lnTo>
                  <a:cubicBezTo>
                    <a:pt x="623" y="18"/>
                    <a:pt x="587" y="0"/>
                    <a:pt x="541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3"/>
            <p:cNvSpPr/>
            <p:nvPr/>
          </p:nvSpPr>
          <p:spPr>
            <a:xfrm>
              <a:off x="2534788" y="3357785"/>
              <a:ext cx="41572" cy="37030"/>
            </a:xfrm>
            <a:custGeom>
              <a:avLst/>
              <a:gdLst/>
              <a:ahLst/>
              <a:cxnLst/>
              <a:rect l="l" t="t" r="r" b="b"/>
              <a:pathLst>
                <a:path w="1446" h="1288" extrusionOk="0">
                  <a:moveTo>
                    <a:pt x="654" y="0"/>
                  </a:moveTo>
                  <a:cubicBezTo>
                    <a:pt x="568" y="0"/>
                    <a:pt x="400" y="96"/>
                    <a:pt x="268" y="228"/>
                  </a:cubicBezTo>
                  <a:cubicBezTo>
                    <a:pt x="107" y="389"/>
                    <a:pt x="0" y="603"/>
                    <a:pt x="107" y="710"/>
                  </a:cubicBezTo>
                  <a:lnTo>
                    <a:pt x="643" y="1245"/>
                  </a:lnTo>
                  <a:cubicBezTo>
                    <a:pt x="657" y="1274"/>
                    <a:pt x="687" y="1287"/>
                    <a:pt x="726" y="1287"/>
                  </a:cubicBezTo>
                  <a:cubicBezTo>
                    <a:pt x="832" y="1287"/>
                    <a:pt x="1007" y="1188"/>
                    <a:pt x="1124" y="1031"/>
                  </a:cubicBezTo>
                  <a:cubicBezTo>
                    <a:pt x="1338" y="817"/>
                    <a:pt x="1446" y="549"/>
                    <a:pt x="1338" y="496"/>
                  </a:cubicBezTo>
                  <a:lnTo>
                    <a:pt x="696" y="14"/>
                  </a:lnTo>
                  <a:cubicBezTo>
                    <a:pt x="687" y="5"/>
                    <a:pt x="672" y="0"/>
                    <a:pt x="654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3"/>
            <p:cNvSpPr/>
            <p:nvPr/>
          </p:nvSpPr>
          <p:spPr>
            <a:xfrm>
              <a:off x="2559398" y="3331622"/>
              <a:ext cx="35420" cy="28520"/>
            </a:xfrm>
            <a:custGeom>
              <a:avLst/>
              <a:gdLst/>
              <a:ahLst/>
              <a:cxnLst/>
              <a:rect l="l" t="t" r="r" b="b"/>
              <a:pathLst>
                <a:path w="1232" h="992" extrusionOk="0">
                  <a:moveTo>
                    <a:pt x="318" y="0"/>
                  </a:moveTo>
                  <a:cubicBezTo>
                    <a:pt x="230" y="0"/>
                    <a:pt x="142" y="96"/>
                    <a:pt x="54" y="228"/>
                  </a:cubicBezTo>
                  <a:cubicBezTo>
                    <a:pt x="1" y="389"/>
                    <a:pt x="1" y="549"/>
                    <a:pt x="108" y="603"/>
                  </a:cubicBezTo>
                  <a:lnTo>
                    <a:pt x="750" y="978"/>
                  </a:lnTo>
                  <a:cubicBezTo>
                    <a:pt x="768" y="987"/>
                    <a:pt x="788" y="991"/>
                    <a:pt x="809" y="991"/>
                  </a:cubicBezTo>
                  <a:cubicBezTo>
                    <a:pt x="911" y="991"/>
                    <a:pt x="1036" y="887"/>
                    <a:pt x="1125" y="710"/>
                  </a:cubicBezTo>
                  <a:cubicBezTo>
                    <a:pt x="1232" y="496"/>
                    <a:pt x="1232" y="282"/>
                    <a:pt x="1125" y="282"/>
                  </a:cubicBezTo>
                  <a:lnTo>
                    <a:pt x="375" y="14"/>
                  </a:lnTo>
                  <a:cubicBezTo>
                    <a:pt x="356" y="5"/>
                    <a:pt x="337" y="0"/>
                    <a:pt x="318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3"/>
            <p:cNvSpPr/>
            <p:nvPr/>
          </p:nvSpPr>
          <p:spPr>
            <a:xfrm>
              <a:off x="2567102" y="3335101"/>
              <a:ext cx="43125" cy="223186"/>
            </a:xfrm>
            <a:custGeom>
              <a:avLst/>
              <a:gdLst/>
              <a:ahLst/>
              <a:cxnLst/>
              <a:rect l="l" t="t" r="r" b="b"/>
              <a:pathLst>
                <a:path w="1500" h="7763" extrusionOk="0">
                  <a:moveTo>
                    <a:pt x="375" y="0"/>
                  </a:moveTo>
                  <a:cubicBezTo>
                    <a:pt x="161" y="750"/>
                    <a:pt x="161" y="1392"/>
                    <a:pt x="161" y="1981"/>
                  </a:cubicBezTo>
                  <a:cubicBezTo>
                    <a:pt x="161" y="2570"/>
                    <a:pt x="54" y="3212"/>
                    <a:pt x="54" y="3801"/>
                  </a:cubicBezTo>
                  <a:cubicBezTo>
                    <a:pt x="0" y="4443"/>
                    <a:pt x="0" y="5086"/>
                    <a:pt x="54" y="5728"/>
                  </a:cubicBezTo>
                  <a:cubicBezTo>
                    <a:pt x="161" y="6370"/>
                    <a:pt x="214" y="7066"/>
                    <a:pt x="750" y="7762"/>
                  </a:cubicBezTo>
                  <a:lnTo>
                    <a:pt x="1499" y="7120"/>
                  </a:lnTo>
                  <a:cubicBezTo>
                    <a:pt x="1232" y="6799"/>
                    <a:pt x="1124" y="6210"/>
                    <a:pt x="1071" y="5674"/>
                  </a:cubicBezTo>
                  <a:cubicBezTo>
                    <a:pt x="1017" y="5086"/>
                    <a:pt x="1017" y="4497"/>
                    <a:pt x="1071" y="3854"/>
                  </a:cubicBezTo>
                  <a:cubicBezTo>
                    <a:pt x="1071" y="3265"/>
                    <a:pt x="1178" y="2677"/>
                    <a:pt x="1178" y="2034"/>
                  </a:cubicBezTo>
                  <a:cubicBezTo>
                    <a:pt x="1178" y="1445"/>
                    <a:pt x="1178" y="803"/>
                    <a:pt x="1339" y="321"/>
                  </a:cubicBezTo>
                  <a:lnTo>
                    <a:pt x="375" y="0"/>
                  </a:ln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33"/>
            <p:cNvSpPr/>
            <p:nvPr/>
          </p:nvSpPr>
          <p:spPr>
            <a:xfrm>
              <a:off x="2567102" y="3335101"/>
              <a:ext cx="21563" cy="223186"/>
            </a:xfrm>
            <a:custGeom>
              <a:avLst/>
              <a:gdLst/>
              <a:ahLst/>
              <a:cxnLst/>
              <a:rect l="l" t="t" r="r" b="b"/>
              <a:pathLst>
                <a:path w="750" h="7763" fill="none" extrusionOk="0">
                  <a:moveTo>
                    <a:pt x="375" y="0"/>
                  </a:moveTo>
                  <a:cubicBezTo>
                    <a:pt x="161" y="750"/>
                    <a:pt x="161" y="1392"/>
                    <a:pt x="161" y="1981"/>
                  </a:cubicBezTo>
                  <a:cubicBezTo>
                    <a:pt x="161" y="2570"/>
                    <a:pt x="54" y="3212"/>
                    <a:pt x="54" y="3801"/>
                  </a:cubicBezTo>
                  <a:cubicBezTo>
                    <a:pt x="0" y="4443"/>
                    <a:pt x="0" y="5086"/>
                    <a:pt x="54" y="5728"/>
                  </a:cubicBezTo>
                  <a:cubicBezTo>
                    <a:pt x="161" y="6370"/>
                    <a:pt x="214" y="7066"/>
                    <a:pt x="750" y="7762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33"/>
            <p:cNvSpPr/>
            <p:nvPr/>
          </p:nvSpPr>
          <p:spPr>
            <a:xfrm>
              <a:off x="2596341" y="3344330"/>
              <a:ext cx="13886" cy="195471"/>
            </a:xfrm>
            <a:custGeom>
              <a:avLst/>
              <a:gdLst/>
              <a:ahLst/>
              <a:cxnLst/>
              <a:rect l="l" t="t" r="r" b="b"/>
              <a:pathLst>
                <a:path w="483" h="6799" fill="none" extrusionOk="0">
                  <a:moveTo>
                    <a:pt x="482" y="6799"/>
                  </a:moveTo>
                  <a:cubicBezTo>
                    <a:pt x="215" y="6478"/>
                    <a:pt x="107" y="5889"/>
                    <a:pt x="54" y="5353"/>
                  </a:cubicBezTo>
                  <a:cubicBezTo>
                    <a:pt x="0" y="4765"/>
                    <a:pt x="0" y="4176"/>
                    <a:pt x="54" y="3533"/>
                  </a:cubicBezTo>
                  <a:cubicBezTo>
                    <a:pt x="54" y="2944"/>
                    <a:pt x="161" y="2356"/>
                    <a:pt x="161" y="1713"/>
                  </a:cubicBezTo>
                  <a:cubicBezTo>
                    <a:pt x="161" y="1124"/>
                    <a:pt x="161" y="482"/>
                    <a:pt x="322" y="0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3"/>
            <p:cNvSpPr/>
            <p:nvPr/>
          </p:nvSpPr>
          <p:spPr>
            <a:xfrm>
              <a:off x="2573255" y="3517922"/>
              <a:ext cx="35420" cy="28347"/>
            </a:xfrm>
            <a:custGeom>
              <a:avLst/>
              <a:gdLst/>
              <a:ahLst/>
              <a:cxnLst/>
              <a:rect l="l" t="t" r="r" b="b"/>
              <a:pathLst>
                <a:path w="1232" h="986" extrusionOk="0">
                  <a:moveTo>
                    <a:pt x="954" y="1"/>
                  </a:moveTo>
                  <a:cubicBezTo>
                    <a:pt x="940" y="1"/>
                    <a:pt x="925" y="4"/>
                    <a:pt x="910" y="11"/>
                  </a:cubicBezTo>
                  <a:lnTo>
                    <a:pt x="108" y="172"/>
                  </a:lnTo>
                  <a:cubicBezTo>
                    <a:pt x="54" y="225"/>
                    <a:pt x="0" y="386"/>
                    <a:pt x="54" y="654"/>
                  </a:cubicBezTo>
                  <a:cubicBezTo>
                    <a:pt x="147" y="840"/>
                    <a:pt x="280" y="985"/>
                    <a:pt x="384" y="985"/>
                  </a:cubicBezTo>
                  <a:cubicBezTo>
                    <a:pt x="400" y="985"/>
                    <a:pt x="415" y="982"/>
                    <a:pt x="429" y="975"/>
                  </a:cubicBezTo>
                  <a:lnTo>
                    <a:pt x="1125" y="600"/>
                  </a:lnTo>
                  <a:cubicBezTo>
                    <a:pt x="1178" y="547"/>
                    <a:pt x="1232" y="386"/>
                    <a:pt x="1178" y="225"/>
                  </a:cubicBezTo>
                  <a:cubicBezTo>
                    <a:pt x="1132" y="133"/>
                    <a:pt x="1046" y="1"/>
                    <a:pt x="954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33"/>
            <p:cNvSpPr/>
            <p:nvPr/>
          </p:nvSpPr>
          <p:spPr>
            <a:xfrm>
              <a:off x="2567103" y="3484371"/>
              <a:ext cx="33867" cy="21591"/>
            </a:xfrm>
            <a:custGeom>
              <a:avLst/>
              <a:gdLst/>
              <a:ahLst/>
              <a:cxnLst/>
              <a:rect l="l" t="t" r="r" b="b"/>
              <a:pathLst>
                <a:path w="1178" h="751" extrusionOk="0">
                  <a:moveTo>
                    <a:pt x="161" y="1"/>
                  </a:moveTo>
                  <a:cubicBezTo>
                    <a:pt x="107" y="1"/>
                    <a:pt x="0" y="161"/>
                    <a:pt x="0" y="375"/>
                  </a:cubicBezTo>
                  <a:cubicBezTo>
                    <a:pt x="54" y="589"/>
                    <a:pt x="161" y="750"/>
                    <a:pt x="268" y="750"/>
                  </a:cubicBezTo>
                  <a:lnTo>
                    <a:pt x="1017" y="643"/>
                  </a:lnTo>
                  <a:cubicBezTo>
                    <a:pt x="1124" y="643"/>
                    <a:pt x="1178" y="482"/>
                    <a:pt x="1178" y="322"/>
                  </a:cubicBezTo>
                  <a:cubicBezTo>
                    <a:pt x="1178" y="108"/>
                    <a:pt x="1071" y="1"/>
                    <a:pt x="964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3"/>
            <p:cNvSpPr/>
            <p:nvPr/>
          </p:nvSpPr>
          <p:spPr>
            <a:xfrm>
              <a:off x="2567103" y="3441275"/>
              <a:ext cx="33867" cy="32344"/>
            </a:xfrm>
            <a:custGeom>
              <a:avLst/>
              <a:gdLst/>
              <a:ahLst/>
              <a:cxnLst/>
              <a:rect l="l" t="t" r="r" b="b"/>
              <a:pathLst>
                <a:path w="1178" h="1125" extrusionOk="0">
                  <a:moveTo>
                    <a:pt x="214" y="1"/>
                  </a:moveTo>
                  <a:cubicBezTo>
                    <a:pt x="107" y="1"/>
                    <a:pt x="0" y="268"/>
                    <a:pt x="0" y="536"/>
                  </a:cubicBezTo>
                  <a:cubicBezTo>
                    <a:pt x="0" y="857"/>
                    <a:pt x="54" y="1125"/>
                    <a:pt x="161" y="1125"/>
                  </a:cubicBezTo>
                  <a:lnTo>
                    <a:pt x="964" y="1125"/>
                  </a:lnTo>
                  <a:cubicBezTo>
                    <a:pt x="1071" y="1125"/>
                    <a:pt x="1178" y="857"/>
                    <a:pt x="1178" y="590"/>
                  </a:cubicBezTo>
                  <a:cubicBezTo>
                    <a:pt x="1178" y="322"/>
                    <a:pt x="1124" y="54"/>
                    <a:pt x="1017" y="54"/>
                  </a:cubicBezTo>
                  <a:lnTo>
                    <a:pt x="214" y="1"/>
                  </a:ln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3"/>
            <p:cNvSpPr/>
            <p:nvPr/>
          </p:nvSpPr>
          <p:spPr>
            <a:xfrm>
              <a:off x="2568626" y="3410512"/>
              <a:ext cx="33896" cy="21563"/>
            </a:xfrm>
            <a:custGeom>
              <a:avLst/>
              <a:gdLst/>
              <a:ahLst/>
              <a:cxnLst/>
              <a:rect l="l" t="t" r="r" b="b"/>
              <a:pathLst>
                <a:path w="1179" h="750" extrusionOk="0">
                  <a:moveTo>
                    <a:pt x="215" y="0"/>
                  </a:moveTo>
                  <a:cubicBezTo>
                    <a:pt x="108" y="0"/>
                    <a:pt x="54" y="107"/>
                    <a:pt x="1" y="321"/>
                  </a:cubicBezTo>
                  <a:cubicBezTo>
                    <a:pt x="1" y="535"/>
                    <a:pt x="54" y="696"/>
                    <a:pt x="161" y="696"/>
                  </a:cubicBezTo>
                  <a:lnTo>
                    <a:pt x="964" y="750"/>
                  </a:lnTo>
                  <a:cubicBezTo>
                    <a:pt x="1071" y="750"/>
                    <a:pt x="1179" y="589"/>
                    <a:pt x="1179" y="428"/>
                  </a:cubicBezTo>
                  <a:cubicBezTo>
                    <a:pt x="1179" y="214"/>
                    <a:pt x="1125" y="54"/>
                    <a:pt x="1018" y="54"/>
                  </a:cubicBezTo>
                  <a:lnTo>
                    <a:pt x="215" y="0"/>
                  </a:ln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3"/>
            <p:cNvSpPr/>
            <p:nvPr/>
          </p:nvSpPr>
          <p:spPr>
            <a:xfrm>
              <a:off x="2570179" y="3368940"/>
              <a:ext cx="33896" cy="29268"/>
            </a:xfrm>
            <a:custGeom>
              <a:avLst/>
              <a:gdLst/>
              <a:ahLst/>
              <a:cxnLst/>
              <a:rect l="l" t="t" r="r" b="b"/>
              <a:pathLst>
                <a:path w="1179" h="1018" extrusionOk="0">
                  <a:moveTo>
                    <a:pt x="215" y="1"/>
                  </a:moveTo>
                  <a:cubicBezTo>
                    <a:pt x="107" y="1"/>
                    <a:pt x="0" y="215"/>
                    <a:pt x="0" y="536"/>
                  </a:cubicBezTo>
                  <a:cubicBezTo>
                    <a:pt x="0" y="804"/>
                    <a:pt x="107" y="1018"/>
                    <a:pt x="215" y="1018"/>
                  </a:cubicBezTo>
                  <a:lnTo>
                    <a:pt x="964" y="1018"/>
                  </a:lnTo>
                  <a:cubicBezTo>
                    <a:pt x="1071" y="1018"/>
                    <a:pt x="1178" y="804"/>
                    <a:pt x="1178" y="590"/>
                  </a:cubicBezTo>
                  <a:cubicBezTo>
                    <a:pt x="1178" y="322"/>
                    <a:pt x="1125" y="108"/>
                    <a:pt x="1017" y="108"/>
                  </a:cubicBezTo>
                  <a:lnTo>
                    <a:pt x="215" y="1"/>
                  </a:ln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33"/>
            <p:cNvSpPr/>
            <p:nvPr/>
          </p:nvSpPr>
          <p:spPr>
            <a:xfrm>
              <a:off x="2573255" y="3333549"/>
              <a:ext cx="35420" cy="26191"/>
            </a:xfrm>
            <a:custGeom>
              <a:avLst/>
              <a:gdLst/>
              <a:ahLst/>
              <a:cxnLst/>
              <a:rect l="l" t="t" r="r" b="b"/>
              <a:pathLst>
                <a:path w="1232" h="911" extrusionOk="0">
                  <a:moveTo>
                    <a:pt x="375" y="1"/>
                  </a:moveTo>
                  <a:cubicBezTo>
                    <a:pt x="268" y="1"/>
                    <a:pt x="108" y="161"/>
                    <a:pt x="54" y="375"/>
                  </a:cubicBezTo>
                  <a:cubicBezTo>
                    <a:pt x="0" y="589"/>
                    <a:pt x="54" y="804"/>
                    <a:pt x="161" y="804"/>
                  </a:cubicBezTo>
                  <a:lnTo>
                    <a:pt x="964" y="911"/>
                  </a:lnTo>
                  <a:cubicBezTo>
                    <a:pt x="1071" y="911"/>
                    <a:pt x="1178" y="804"/>
                    <a:pt x="1178" y="643"/>
                  </a:cubicBezTo>
                  <a:cubicBezTo>
                    <a:pt x="1232" y="482"/>
                    <a:pt x="1178" y="322"/>
                    <a:pt x="1071" y="322"/>
                  </a:cubicBezTo>
                  <a:lnTo>
                    <a:pt x="375" y="1"/>
                  </a:ln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33"/>
            <p:cNvSpPr/>
            <p:nvPr/>
          </p:nvSpPr>
          <p:spPr>
            <a:xfrm>
              <a:off x="2633285" y="3364340"/>
              <a:ext cx="175461" cy="56034"/>
            </a:xfrm>
            <a:custGeom>
              <a:avLst/>
              <a:gdLst/>
              <a:ahLst/>
              <a:cxnLst/>
              <a:rect l="l" t="t" r="r" b="b"/>
              <a:pathLst>
                <a:path w="6103" h="1949" extrusionOk="0">
                  <a:moveTo>
                    <a:pt x="5942" y="0"/>
                  </a:moveTo>
                  <a:cubicBezTo>
                    <a:pt x="5300" y="161"/>
                    <a:pt x="4872" y="375"/>
                    <a:pt x="4390" y="535"/>
                  </a:cubicBezTo>
                  <a:cubicBezTo>
                    <a:pt x="3961" y="696"/>
                    <a:pt x="3480" y="857"/>
                    <a:pt x="3051" y="910"/>
                  </a:cubicBezTo>
                  <a:cubicBezTo>
                    <a:pt x="2900" y="928"/>
                    <a:pt x="2751" y="937"/>
                    <a:pt x="2605" y="937"/>
                  </a:cubicBezTo>
                  <a:cubicBezTo>
                    <a:pt x="1877" y="937"/>
                    <a:pt x="1222" y="714"/>
                    <a:pt x="643" y="268"/>
                  </a:cubicBezTo>
                  <a:lnTo>
                    <a:pt x="0" y="1017"/>
                  </a:lnTo>
                  <a:cubicBezTo>
                    <a:pt x="428" y="1392"/>
                    <a:pt x="964" y="1660"/>
                    <a:pt x="1499" y="1820"/>
                  </a:cubicBezTo>
                  <a:cubicBezTo>
                    <a:pt x="1823" y="1909"/>
                    <a:pt x="2131" y="1948"/>
                    <a:pt x="2441" y="1948"/>
                  </a:cubicBezTo>
                  <a:cubicBezTo>
                    <a:pt x="2693" y="1948"/>
                    <a:pt x="2947" y="1922"/>
                    <a:pt x="3212" y="1874"/>
                  </a:cubicBezTo>
                  <a:cubicBezTo>
                    <a:pt x="3747" y="1820"/>
                    <a:pt x="4283" y="1660"/>
                    <a:pt x="4764" y="1499"/>
                  </a:cubicBezTo>
                  <a:cubicBezTo>
                    <a:pt x="5246" y="1285"/>
                    <a:pt x="5728" y="1071"/>
                    <a:pt x="6103" y="1017"/>
                  </a:cubicBezTo>
                  <a:lnTo>
                    <a:pt x="5942" y="0"/>
                  </a:ln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33"/>
            <p:cNvSpPr/>
            <p:nvPr/>
          </p:nvSpPr>
          <p:spPr>
            <a:xfrm>
              <a:off x="2651743" y="3364340"/>
              <a:ext cx="152404" cy="29268"/>
            </a:xfrm>
            <a:custGeom>
              <a:avLst/>
              <a:gdLst/>
              <a:ahLst/>
              <a:cxnLst/>
              <a:rect l="l" t="t" r="r" b="b"/>
              <a:pathLst>
                <a:path w="5301" h="1018" fill="none" extrusionOk="0">
                  <a:moveTo>
                    <a:pt x="5300" y="0"/>
                  </a:moveTo>
                  <a:cubicBezTo>
                    <a:pt x="4658" y="161"/>
                    <a:pt x="4230" y="375"/>
                    <a:pt x="3748" y="535"/>
                  </a:cubicBezTo>
                  <a:cubicBezTo>
                    <a:pt x="3319" y="696"/>
                    <a:pt x="2838" y="857"/>
                    <a:pt x="2409" y="910"/>
                  </a:cubicBezTo>
                  <a:cubicBezTo>
                    <a:pt x="1499" y="1017"/>
                    <a:pt x="696" y="803"/>
                    <a:pt x="1" y="268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33"/>
            <p:cNvSpPr/>
            <p:nvPr/>
          </p:nvSpPr>
          <p:spPr>
            <a:xfrm>
              <a:off x="2633285" y="3393579"/>
              <a:ext cx="175461" cy="27715"/>
            </a:xfrm>
            <a:custGeom>
              <a:avLst/>
              <a:gdLst/>
              <a:ahLst/>
              <a:cxnLst/>
              <a:rect l="l" t="t" r="r" b="b"/>
              <a:pathLst>
                <a:path w="6103" h="964" fill="none" extrusionOk="0">
                  <a:moveTo>
                    <a:pt x="0" y="0"/>
                  </a:moveTo>
                  <a:cubicBezTo>
                    <a:pt x="428" y="375"/>
                    <a:pt x="964" y="643"/>
                    <a:pt x="1499" y="803"/>
                  </a:cubicBezTo>
                  <a:cubicBezTo>
                    <a:pt x="2088" y="964"/>
                    <a:pt x="2623" y="964"/>
                    <a:pt x="3212" y="857"/>
                  </a:cubicBezTo>
                  <a:cubicBezTo>
                    <a:pt x="3747" y="803"/>
                    <a:pt x="4283" y="643"/>
                    <a:pt x="4764" y="482"/>
                  </a:cubicBezTo>
                  <a:cubicBezTo>
                    <a:pt x="5246" y="268"/>
                    <a:pt x="5728" y="54"/>
                    <a:pt x="6103" y="0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33"/>
            <p:cNvSpPr/>
            <p:nvPr/>
          </p:nvSpPr>
          <p:spPr>
            <a:xfrm>
              <a:off x="2639438" y="3377162"/>
              <a:ext cx="29267" cy="32603"/>
            </a:xfrm>
            <a:custGeom>
              <a:avLst/>
              <a:gdLst/>
              <a:ahLst/>
              <a:cxnLst/>
              <a:rect l="l" t="t" r="r" b="b"/>
              <a:pathLst>
                <a:path w="1018" h="1134" extrusionOk="0">
                  <a:moveTo>
                    <a:pt x="708" y="1"/>
                  </a:moveTo>
                  <a:cubicBezTo>
                    <a:pt x="635" y="1"/>
                    <a:pt x="567" y="27"/>
                    <a:pt x="536" y="89"/>
                  </a:cubicBezTo>
                  <a:lnTo>
                    <a:pt x="107" y="732"/>
                  </a:lnTo>
                  <a:cubicBezTo>
                    <a:pt x="0" y="785"/>
                    <a:pt x="107" y="946"/>
                    <a:pt x="268" y="1053"/>
                  </a:cubicBezTo>
                  <a:cubicBezTo>
                    <a:pt x="348" y="1107"/>
                    <a:pt x="429" y="1133"/>
                    <a:pt x="495" y="1133"/>
                  </a:cubicBezTo>
                  <a:cubicBezTo>
                    <a:pt x="562" y="1133"/>
                    <a:pt x="616" y="1107"/>
                    <a:pt x="643" y="1053"/>
                  </a:cubicBezTo>
                  <a:lnTo>
                    <a:pt x="1017" y="357"/>
                  </a:lnTo>
                  <a:cubicBezTo>
                    <a:pt x="1017" y="250"/>
                    <a:pt x="964" y="143"/>
                    <a:pt x="857" y="36"/>
                  </a:cubicBezTo>
                  <a:cubicBezTo>
                    <a:pt x="812" y="14"/>
                    <a:pt x="759" y="1"/>
                    <a:pt x="708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33"/>
            <p:cNvSpPr/>
            <p:nvPr/>
          </p:nvSpPr>
          <p:spPr>
            <a:xfrm>
              <a:off x="2670200" y="3387426"/>
              <a:ext cx="23115" cy="33868"/>
            </a:xfrm>
            <a:custGeom>
              <a:avLst/>
              <a:gdLst/>
              <a:ahLst/>
              <a:cxnLst/>
              <a:rect l="l" t="t" r="r" b="b"/>
              <a:pathLst>
                <a:path w="804" h="1178" extrusionOk="0">
                  <a:moveTo>
                    <a:pt x="590" y="0"/>
                  </a:moveTo>
                  <a:cubicBezTo>
                    <a:pt x="483" y="0"/>
                    <a:pt x="322" y="54"/>
                    <a:pt x="322" y="107"/>
                  </a:cubicBezTo>
                  <a:lnTo>
                    <a:pt x="54" y="857"/>
                  </a:lnTo>
                  <a:cubicBezTo>
                    <a:pt x="1" y="964"/>
                    <a:pt x="162" y="1124"/>
                    <a:pt x="322" y="1178"/>
                  </a:cubicBezTo>
                  <a:cubicBezTo>
                    <a:pt x="536" y="1178"/>
                    <a:pt x="697" y="1124"/>
                    <a:pt x="697" y="1017"/>
                  </a:cubicBezTo>
                  <a:lnTo>
                    <a:pt x="804" y="268"/>
                  </a:lnTo>
                  <a:cubicBezTo>
                    <a:pt x="804" y="161"/>
                    <a:pt x="697" y="54"/>
                    <a:pt x="590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33"/>
            <p:cNvSpPr/>
            <p:nvPr/>
          </p:nvSpPr>
          <p:spPr>
            <a:xfrm>
              <a:off x="2699468" y="3389899"/>
              <a:ext cx="29267" cy="33350"/>
            </a:xfrm>
            <a:custGeom>
              <a:avLst/>
              <a:gdLst/>
              <a:ahLst/>
              <a:cxnLst/>
              <a:rect l="l" t="t" r="r" b="b"/>
              <a:pathLst>
                <a:path w="1018" h="1160" extrusionOk="0">
                  <a:moveTo>
                    <a:pt x="596" y="0"/>
                  </a:moveTo>
                  <a:cubicBezTo>
                    <a:pt x="543" y="0"/>
                    <a:pt x="486" y="7"/>
                    <a:pt x="428" y="21"/>
                  </a:cubicBezTo>
                  <a:cubicBezTo>
                    <a:pt x="268" y="21"/>
                    <a:pt x="54" y="75"/>
                    <a:pt x="54" y="182"/>
                  </a:cubicBezTo>
                  <a:lnTo>
                    <a:pt x="0" y="985"/>
                  </a:lnTo>
                  <a:cubicBezTo>
                    <a:pt x="0" y="1072"/>
                    <a:pt x="178" y="1160"/>
                    <a:pt x="390" y="1160"/>
                  </a:cubicBezTo>
                  <a:cubicBezTo>
                    <a:pt x="437" y="1160"/>
                    <a:pt x="486" y="1155"/>
                    <a:pt x="535" y="1145"/>
                  </a:cubicBezTo>
                  <a:cubicBezTo>
                    <a:pt x="803" y="1145"/>
                    <a:pt x="1017" y="1038"/>
                    <a:pt x="964" y="931"/>
                  </a:cubicBezTo>
                  <a:lnTo>
                    <a:pt x="857" y="128"/>
                  </a:lnTo>
                  <a:cubicBezTo>
                    <a:pt x="857" y="50"/>
                    <a:pt x="742" y="0"/>
                    <a:pt x="596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33"/>
            <p:cNvSpPr/>
            <p:nvPr/>
          </p:nvSpPr>
          <p:spPr>
            <a:xfrm>
              <a:off x="2731783" y="3385270"/>
              <a:ext cx="23115" cy="33551"/>
            </a:xfrm>
            <a:custGeom>
              <a:avLst/>
              <a:gdLst/>
              <a:ahLst/>
              <a:cxnLst/>
              <a:rect l="l" t="t" r="r" b="b"/>
              <a:pathLst>
                <a:path w="804" h="1167" extrusionOk="0">
                  <a:moveTo>
                    <a:pt x="362" y="1"/>
                  </a:moveTo>
                  <a:cubicBezTo>
                    <a:pt x="329" y="1"/>
                    <a:pt x="297" y="7"/>
                    <a:pt x="268" y="22"/>
                  </a:cubicBezTo>
                  <a:cubicBezTo>
                    <a:pt x="107" y="22"/>
                    <a:pt x="0" y="129"/>
                    <a:pt x="0" y="236"/>
                  </a:cubicBezTo>
                  <a:lnTo>
                    <a:pt x="214" y="1039"/>
                  </a:lnTo>
                  <a:cubicBezTo>
                    <a:pt x="214" y="1117"/>
                    <a:pt x="300" y="1167"/>
                    <a:pt x="409" y="1167"/>
                  </a:cubicBezTo>
                  <a:cubicBezTo>
                    <a:pt x="449" y="1167"/>
                    <a:pt x="492" y="1160"/>
                    <a:pt x="535" y="1146"/>
                  </a:cubicBezTo>
                  <a:cubicBezTo>
                    <a:pt x="696" y="1092"/>
                    <a:pt x="803" y="985"/>
                    <a:pt x="803" y="878"/>
                  </a:cubicBezTo>
                  <a:lnTo>
                    <a:pt x="589" y="129"/>
                  </a:lnTo>
                  <a:cubicBezTo>
                    <a:pt x="550" y="50"/>
                    <a:pt x="453" y="1"/>
                    <a:pt x="362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33"/>
            <p:cNvSpPr/>
            <p:nvPr/>
          </p:nvSpPr>
          <p:spPr>
            <a:xfrm>
              <a:off x="2756392" y="3374862"/>
              <a:ext cx="30820" cy="34356"/>
            </a:xfrm>
            <a:custGeom>
              <a:avLst/>
              <a:gdLst/>
              <a:ahLst/>
              <a:cxnLst/>
              <a:rect l="l" t="t" r="r" b="b"/>
              <a:pathLst>
                <a:path w="1072" h="1195" extrusionOk="0">
                  <a:moveTo>
                    <a:pt x="577" y="1"/>
                  </a:moveTo>
                  <a:cubicBezTo>
                    <a:pt x="503" y="1"/>
                    <a:pt x="412" y="17"/>
                    <a:pt x="322" y="62"/>
                  </a:cubicBezTo>
                  <a:cubicBezTo>
                    <a:pt x="108" y="116"/>
                    <a:pt x="1" y="277"/>
                    <a:pt x="1" y="384"/>
                  </a:cubicBezTo>
                  <a:lnTo>
                    <a:pt x="268" y="1133"/>
                  </a:lnTo>
                  <a:cubicBezTo>
                    <a:pt x="299" y="1164"/>
                    <a:pt x="384" y="1195"/>
                    <a:pt x="491" y="1195"/>
                  </a:cubicBezTo>
                  <a:cubicBezTo>
                    <a:pt x="569" y="1195"/>
                    <a:pt x="660" y="1178"/>
                    <a:pt x="750" y="1133"/>
                  </a:cubicBezTo>
                  <a:cubicBezTo>
                    <a:pt x="964" y="1080"/>
                    <a:pt x="1071" y="919"/>
                    <a:pt x="1071" y="812"/>
                  </a:cubicBezTo>
                  <a:lnTo>
                    <a:pt x="750" y="62"/>
                  </a:lnTo>
                  <a:cubicBezTo>
                    <a:pt x="750" y="32"/>
                    <a:pt x="679" y="1"/>
                    <a:pt x="577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33"/>
            <p:cNvSpPr/>
            <p:nvPr/>
          </p:nvSpPr>
          <p:spPr>
            <a:xfrm>
              <a:off x="2787184" y="3365260"/>
              <a:ext cx="23115" cy="33551"/>
            </a:xfrm>
            <a:custGeom>
              <a:avLst/>
              <a:gdLst/>
              <a:ahLst/>
              <a:cxnLst/>
              <a:rect l="l" t="t" r="r" b="b"/>
              <a:pathLst>
                <a:path w="804" h="1167" extrusionOk="0">
                  <a:moveTo>
                    <a:pt x="436" y="1"/>
                  </a:moveTo>
                  <a:cubicBezTo>
                    <a:pt x="383" y="1"/>
                    <a:pt x="325" y="7"/>
                    <a:pt x="268" y="22"/>
                  </a:cubicBezTo>
                  <a:cubicBezTo>
                    <a:pt x="107" y="75"/>
                    <a:pt x="0" y="182"/>
                    <a:pt x="54" y="289"/>
                  </a:cubicBezTo>
                  <a:lnTo>
                    <a:pt x="321" y="1039"/>
                  </a:lnTo>
                  <a:cubicBezTo>
                    <a:pt x="321" y="1117"/>
                    <a:pt x="408" y="1167"/>
                    <a:pt x="496" y="1167"/>
                  </a:cubicBezTo>
                  <a:cubicBezTo>
                    <a:pt x="528" y="1167"/>
                    <a:pt x="560" y="1160"/>
                    <a:pt x="589" y="1146"/>
                  </a:cubicBezTo>
                  <a:cubicBezTo>
                    <a:pt x="750" y="1092"/>
                    <a:pt x="803" y="985"/>
                    <a:pt x="803" y="878"/>
                  </a:cubicBezTo>
                  <a:lnTo>
                    <a:pt x="696" y="129"/>
                  </a:lnTo>
                  <a:cubicBezTo>
                    <a:pt x="696" y="50"/>
                    <a:pt x="581" y="1"/>
                    <a:pt x="436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33"/>
            <p:cNvSpPr/>
            <p:nvPr/>
          </p:nvSpPr>
          <p:spPr>
            <a:xfrm>
              <a:off x="2710220" y="3382797"/>
              <a:ext cx="107755" cy="172414"/>
            </a:xfrm>
            <a:custGeom>
              <a:avLst/>
              <a:gdLst/>
              <a:ahLst/>
              <a:cxnLst/>
              <a:rect l="l" t="t" r="r" b="b"/>
              <a:pathLst>
                <a:path w="3748" h="5997" extrusionOk="0">
                  <a:moveTo>
                    <a:pt x="3106" y="1"/>
                  </a:moveTo>
                  <a:cubicBezTo>
                    <a:pt x="2249" y="804"/>
                    <a:pt x="1660" y="1767"/>
                    <a:pt x="1178" y="2731"/>
                  </a:cubicBezTo>
                  <a:cubicBezTo>
                    <a:pt x="697" y="3694"/>
                    <a:pt x="322" y="4711"/>
                    <a:pt x="1" y="5675"/>
                  </a:cubicBezTo>
                  <a:lnTo>
                    <a:pt x="911" y="5996"/>
                  </a:lnTo>
                  <a:cubicBezTo>
                    <a:pt x="1285" y="5032"/>
                    <a:pt x="1607" y="4069"/>
                    <a:pt x="2088" y="3159"/>
                  </a:cubicBezTo>
                  <a:cubicBezTo>
                    <a:pt x="2517" y="2249"/>
                    <a:pt x="3052" y="1392"/>
                    <a:pt x="3748" y="804"/>
                  </a:cubicBezTo>
                  <a:lnTo>
                    <a:pt x="3106" y="1"/>
                  </a:ln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33"/>
            <p:cNvSpPr/>
            <p:nvPr/>
          </p:nvSpPr>
          <p:spPr>
            <a:xfrm>
              <a:off x="2710220" y="3382797"/>
              <a:ext cx="89297" cy="163156"/>
            </a:xfrm>
            <a:custGeom>
              <a:avLst/>
              <a:gdLst/>
              <a:ahLst/>
              <a:cxnLst/>
              <a:rect l="l" t="t" r="r" b="b"/>
              <a:pathLst>
                <a:path w="3106" h="5675" fill="none" extrusionOk="0">
                  <a:moveTo>
                    <a:pt x="3106" y="1"/>
                  </a:moveTo>
                  <a:cubicBezTo>
                    <a:pt x="2249" y="804"/>
                    <a:pt x="1660" y="1767"/>
                    <a:pt x="1178" y="2731"/>
                  </a:cubicBezTo>
                  <a:cubicBezTo>
                    <a:pt x="697" y="3694"/>
                    <a:pt x="322" y="4711"/>
                    <a:pt x="1" y="5675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33"/>
            <p:cNvSpPr/>
            <p:nvPr/>
          </p:nvSpPr>
          <p:spPr>
            <a:xfrm>
              <a:off x="2736383" y="3405884"/>
              <a:ext cx="81592" cy="149328"/>
            </a:xfrm>
            <a:custGeom>
              <a:avLst/>
              <a:gdLst/>
              <a:ahLst/>
              <a:cxnLst/>
              <a:rect l="l" t="t" r="r" b="b"/>
              <a:pathLst>
                <a:path w="2838" h="5194" fill="none" extrusionOk="0">
                  <a:moveTo>
                    <a:pt x="1" y="5193"/>
                  </a:moveTo>
                  <a:cubicBezTo>
                    <a:pt x="375" y="4229"/>
                    <a:pt x="697" y="3266"/>
                    <a:pt x="1178" y="2356"/>
                  </a:cubicBezTo>
                  <a:cubicBezTo>
                    <a:pt x="1607" y="1446"/>
                    <a:pt x="2142" y="589"/>
                    <a:pt x="2838" y="1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33"/>
            <p:cNvSpPr/>
            <p:nvPr/>
          </p:nvSpPr>
          <p:spPr>
            <a:xfrm>
              <a:off x="2713296" y="3522436"/>
              <a:ext cx="33896" cy="25070"/>
            </a:xfrm>
            <a:custGeom>
              <a:avLst/>
              <a:gdLst/>
              <a:ahLst/>
              <a:cxnLst/>
              <a:rect l="l" t="t" r="r" b="b"/>
              <a:pathLst>
                <a:path w="1179" h="872" extrusionOk="0">
                  <a:moveTo>
                    <a:pt x="265" y="1"/>
                  </a:moveTo>
                  <a:cubicBezTo>
                    <a:pt x="179" y="1"/>
                    <a:pt x="98" y="97"/>
                    <a:pt x="54" y="229"/>
                  </a:cubicBezTo>
                  <a:cubicBezTo>
                    <a:pt x="1" y="390"/>
                    <a:pt x="1" y="550"/>
                    <a:pt x="108" y="604"/>
                  </a:cubicBezTo>
                  <a:lnTo>
                    <a:pt x="857" y="871"/>
                  </a:lnTo>
                  <a:cubicBezTo>
                    <a:pt x="964" y="871"/>
                    <a:pt x="1071" y="764"/>
                    <a:pt x="1125" y="657"/>
                  </a:cubicBezTo>
                  <a:cubicBezTo>
                    <a:pt x="1178" y="497"/>
                    <a:pt x="1178" y="336"/>
                    <a:pt x="1071" y="283"/>
                  </a:cubicBezTo>
                  <a:lnTo>
                    <a:pt x="322" y="15"/>
                  </a:lnTo>
                  <a:cubicBezTo>
                    <a:pt x="303" y="5"/>
                    <a:pt x="284" y="1"/>
                    <a:pt x="265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33"/>
            <p:cNvSpPr/>
            <p:nvPr/>
          </p:nvSpPr>
          <p:spPr>
            <a:xfrm>
              <a:off x="2724077" y="3493197"/>
              <a:ext cx="33896" cy="25472"/>
            </a:xfrm>
            <a:custGeom>
              <a:avLst/>
              <a:gdLst/>
              <a:ahLst/>
              <a:cxnLst/>
              <a:rect l="l" t="t" r="r" b="b"/>
              <a:pathLst>
                <a:path w="1179" h="886" extrusionOk="0">
                  <a:moveTo>
                    <a:pt x="265" y="1"/>
                  </a:moveTo>
                  <a:cubicBezTo>
                    <a:pt x="178" y="1"/>
                    <a:pt x="98" y="97"/>
                    <a:pt x="54" y="229"/>
                  </a:cubicBezTo>
                  <a:cubicBezTo>
                    <a:pt x="1" y="390"/>
                    <a:pt x="1" y="550"/>
                    <a:pt x="108" y="604"/>
                  </a:cubicBezTo>
                  <a:lnTo>
                    <a:pt x="857" y="871"/>
                  </a:lnTo>
                  <a:cubicBezTo>
                    <a:pt x="876" y="881"/>
                    <a:pt x="895" y="885"/>
                    <a:pt x="914" y="885"/>
                  </a:cubicBezTo>
                  <a:cubicBezTo>
                    <a:pt x="1000" y="885"/>
                    <a:pt x="1081" y="789"/>
                    <a:pt x="1125" y="657"/>
                  </a:cubicBezTo>
                  <a:cubicBezTo>
                    <a:pt x="1178" y="497"/>
                    <a:pt x="1178" y="336"/>
                    <a:pt x="1071" y="282"/>
                  </a:cubicBezTo>
                  <a:lnTo>
                    <a:pt x="322" y="15"/>
                  </a:lnTo>
                  <a:cubicBezTo>
                    <a:pt x="303" y="5"/>
                    <a:pt x="284" y="1"/>
                    <a:pt x="265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33"/>
            <p:cNvSpPr/>
            <p:nvPr/>
          </p:nvSpPr>
          <p:spPr>
            <a:xfrm>
              <a:off x="2734859" y="3459445"/>
              <a:ext cx="36944" cy="34500"/>
            </a:xfrm>
            <a:custGeom>
              <a:avLst/>
              <a:gdLst/>
              <a:ahLst/>
              <a:cxnLst/>
              <a:rect l="l" t="t" r="r" b="b"/>
              <a:pathLst>
                <a:path w="1285" h="1200" extrusionOk="0">
                  <a:moveTo>
                    <a:pt x="438" y="1"/>
                  </a:moveTo>
                  <a:cubicBezTo>
                    <a:pt x="334" y="1"/>
                    <a:pt x="201" y="153"/>
                    <a:pt x="107" y="386"/>
                  </a:cubicBezTo>
                  <a:cubicBezTo>
                    <a:pt x="0" y="600"/>
                    <a:pt x="0" y="814"/>
                    <a:pt x="107" y="868"/>
                  </a:cubicBezTo>
                  <a:lnTo>
                    <a:pt x="803" y="1189"/>
                  </a:lnTo>
                  <a:cubicBezTo>
                    <a:pt x="817" y="1196"/>
                    <a:pt x="832" y="1199"/>
                    <a:pt x="848" y="1199"/>
                  </a:cubicBezTo>
                  <a:cubicBezTo>
                    <a:pt x="952" y="1199"/>
                    <a:pt x="1085" y="1054"/>
                    <a:pt x="1178" y="868"/>
                  </a:cubicBezTo>
                  <a:cubicBezTo>
                    <a:pt x="1285" y="653"/>
                    <a:pt x="1285" y="439"/>
                    <a:pt x="1178" y="386"/>
                  </a:cubicBezTo>
                  <a:lnTo>
                    <a:pt x="482" y="11"/>
                  </a:lnTo>
                  <a:cubicBezTo>
                    <a:pt x="468" y="4"/>
                    <a:pt x="453" y="1"/>
                    <a:pt x="438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33"/>
            <p:cNvSpPr/>
            <p:nvPr/>
          </p:nvSpPr>
          <p:spPr>
            <a:xfrm>
              <a:off x="2750240" y="3434720"/>
              <a:ext cx="33896" cy="28549"/>
            </a:xfrm>
            <a:custGeom>
              <a:avLst/>
              <a:gdLst/>
              <a:ahLst/>
              <a:cxnLst/>
              <a:rect l="l" t="t" r="r" b="b"/>
              <a:pathLst>
                <a:path w="1179" h="993" extrusionOk="0">
                  <a:moveTo>
                    <a:pt x="368" y="1"/>
                  </a:moveTo>
                  <a:cubicBezTo>
                    <a:pt x="268" y="1"/>
                    <a:pt x="152" y="97"/>
                    <a:pt x="108" y="229"/>
                  </a:cubicBezTo>
                  <a:cubicBezTo>
                    <a:pt x="1" y="389"/>
                    <a:pt x="1" y="550"/>
                    <a:pt x="108" y="603"/>
                  </a:cubicBezTo>
                  <a:lnTo>
                    <a:pt x="804" y="978"/>
                  </a:lnTo>
                  <a:cubicBezTo>
                    <a:pt x="823" y="988"/>
                    <a:pt x="843" y="992"/>
                    <a:pt x="862" y="992"/>
                  </a:cubicBezTo>
                  <a:cubicBezTo>
                    <a:pt x="950" y="992"/>
                    <a:pt x="1037" y="905"/>
                    <a:pt x="1125" y="818"/>
                  </a:cubicBezTo>
                  <a:cubicBezTo>
                    <a:pt x="1178" y="657"/>
                    <a:pt x="1178" y="496"/>
                    <a:pt x="1071" y="443"/>
                  </a:cubicBezTo>
                  <a:lnTo>
                    <a:pt x="429" y="15"/>
                  </a:lnTo>
                  <a:cubicBezTo>
                    <a:pt x="410" y="5"/>
                    <a:pt x="389" y="1"/>
                    <a:pt x="368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33"/>
            <p:cNvSpPr/>
            <p:nvPr/>
          </p:nvSpPr>
          <p:spPr>
            <a:xfrm>
              <a:off x="2765621" y="3405481"/>
              <a:ext cx="36972" cy="34701"/>
            </a:xfrm>
            <a:custGeom>
              <a:avLst/>
              <a:gdLst/>
              <a:ahLst/>
              <a:cxnLst/>
              <a:rect l="l" t="t" r="r" b="b"/>
              <a:pathLst>
                <a:path w="1286" h="1207" extrusionOk="0">
                  <a:moveTo>
                    <a:pt x="549" y="1"/>
                  </a:moveTo>
                  <a:cubicBezTo>
                    <a:pt x="466" y="1"/>
                    <a:pt x="304" y="105"/>
                    <a:pt x="215" y="282"/>
                  </a:cubicBezTo>
                  <a:cubicBezTo>
                    <a:pt x="54" y="443"/>
                    <a:pt x="1" y="657"/>
                    <a:pt x="108" y="710"/>
                  </a:cubicBezTo>
                  <a:lnTo>
                    <a:pt x="750" y="1192"/>
                  </a:lnTo>
                  <a:cubicBezTo>
                    <a:pt x="769" y="1202"/>
                    <a:pt x="790" y="1206"/>
                    <a:pt x="812" y="1206"/>
                  </a:cubicBezTo>
                  <a:cubicBezTo>
                    <a:pt x="913" y="1206"/>
                    <a:pt x="1037" y="1110"/>
                    <a:pt x="1125" y="978"/>
                  </a:cubicBezTo>
                  <a:cubicBezTo>
                    <a:pt x="1232" y="817"/>
                    <a:pt x="1286" y="603"/>
                    <a:pt x="1232" y="550"/>
                  </a:cubicBezTo>
                  <a:lnTo>
                    <a:pt x="590" y="15"/>
                  </a:lnTo>
                  <a:cubicBezTo>
                    <a:pt x="581" y="5"/>
                    <a:pt x="567" y="1"/>
                    <a:pt x="549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33"/>
            <p:cNvSpPr/>
            <p:nvPr/>
          </p:nvSpPr>
          <p:spPr>
            <a:xfrm>
              <a:off x="2788708" y="3384206"/>
              <a:ext cx="32344" cy="30418"/>
            </a:xfrm>
            <a:custGeom>
              <a:avLst/>
              <a:gdLst/>
              <a:ahLst/>
              <a:cxnLst/>
              <a:rect l="l" t="t" r="r" b="b"/>
              <a:pathLst>
                <a:path w="1125" h="1058" extrusionOk="0">
                  <a:moveTo>
                    <a:pt x="434" y="0"/>
                  </a:moveTo>
                  <a:cubicBezTo>
                    <a:pt x="360" y="0"/>
                    <a:pt x="261" y="46"/>
                    <a:pt x="161" y="112"/>
                  </a:cubicBezTo>
                  <a:cubicBezTo>
                    <a:pt x="54" y="273"/>
                    <a:pt x="1" y="433"/>
                    <a:pt x="54" y="487"/>
                  </a:cubicBezTo>
                  <a:lnTo>
                    <a:pt x="643" y="1022"/>
                  </a:lnTo>
                  <a:cubicBezTo>
                    <a:pt x="665" y="1044"/>
                    <a:pt x="706" y="1057"/>
                    <a:pt x="753" y="1057"/>
                  </a:cubicBezTo>
                  <a:cubicBezTo>
                    <a:pt x="821" y="1057"/>
                    <a:pt x="902" y="1031"/>
                    <a:pt x="964" y="969"/>
                  </a:cubicBezTo>
                  <a:cubicBezTo>
                    <a:pt x="1071" y="862"/>
                    <a:pt x="1125" y="701"/>
                    <a:pt x="1071" y="647"/>
                  </a:cubicBezTo>
                  <a:lnTo>
                    <a:pt x="536" y="59"/>
                  </a:lnTo>
                  <a:cubicBezTo>
                    <a:pt x="516" y="18"/>
                    <a:pt x="480" y="0"/>
                    <a:pt x="434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33"/>
            <p:cNvSpPr/>
            <p:nvPr/>
          </p:nvSpPr>
          <p:spPr>
            <a:xfrm>
              <a:off x="2974950" y="3430522"/>
              <a:ext cx="104679" cy="123136"/>
            </a:xfrm>
            <a:custGeom>
              <a:avLst/>
              <a:gdLst/>
              <a:ahLst/>
              <a:cxnLst/>
              <a:rect l="l" t="t" r="r" b="b"/>
              <a:pathLst>
                <a:path w="3641" h="4283" extrusionOk="0">
                  <a:moveTo>
                    <a:pt x="3480" y="0"/>
                  </a:moveTo>
                  <a:lnTo>
                    <a:pt x="2516" y="214"/>
                  </a:lnTo>
                  <a:cubicBezTo>
                    <a:pt x="2623" y="803"/>
                    <a:pt x="2302" y="1552"/>
                    <a:pt x="1820" y="2141"/>
                  </a:cubicBezTo>
                  <a:cubicBezTo>
                    <a:pt x="1338" y="2677"/>
                    <a:pt x="642" y="3158"/>
                    <a:pt x="0" y="3265"/>
                  </a:cubicBezTo>
                  <a:lnTo>
                    <a:pt x="161" y="4283"/>
                  </a:lnTo>
                  <a:cubicBezTo>
                    <a:pt x="1178" y="4068"/>
                    <a:pt x="1981" y="3480"/>
                    <a:pt x="2570" y="2784"/>
                  </a:cubicBezTo>
                  <a:cubicBezTo>
                    <a:pt x="3158" y="2034"/>
                    <a:pt x="3640" y="1124"/>
                    <a:pt x="3480" y="0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33"/>
            <p:cNvSpPr/>
            <p:nvPr/>
          </p:nvSpPr>
          <p:spPr>
            <a:xfrm>
              <a:off x="2974950" y="3436675"/>
              <a:ext cx="75440" cy="87745"/>
            </a:xfrm>
            <a:custGeom>
              <a:avLst/>
              <a:gdLst/>
              <a:ahLst/>
              <a:cxnLst/>
              <a:rect l="l" t="t" r="r" b="b"/>
              <a:pathLst>
                <a:path w="2624" h="3052" fill="none" extrusionOk="0">
                  <a:moveTo>
                    <a:pt x="2516" y="0"/>
                  </a:moveTo>
                  <a:cubicBezTo>
                    <a:pt x="2623" y="589"/>
                    <a:pt x="2302" y="1338"/>
                    <a:pt x="1820" y="1927"/>
                  </a:cubicBezTo>
                  <a:cubicBezTo>
                    <a:pt x="1338" y="2463"/>
                    <a:pt x="642" y="2944"/>
                    <a:pt x="0" y="3051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33"/>
            <p:cNvSpPr/>
            <p:nvPr/>
          </p:nvSpPr>
          <p:spPr>
            <a:xfrm>
              <a:off x="2979550" y="3430522"/>
              <a:ext cx="100079" cy="123136"/>
            </a:xfrm>
            <a:custGeom>
              <a:avLst/>
              <a:gdLst/>
              <a:ahLst/>
              <a:cxnLst/>
              <a:rect l="l" t="t" r="r" b="b"/>
              <a:pathLst>
                <a:path w="3481" h="4283" fill="none" extrusionOk="0">
                  <a:moveTo>
                    <a:pt x="1" y="4283"/>
                  </a:moveTo>
                  <a:cubicBezTo>
                    <a:pt x="1018" y="4068"/>
                    <a:pt x="1821" y="3480"/>
                    <a:pt x="2410" y="2784"/>
                  </a:cubicBezTo>
                  <a:cubicBezTo>
                    <a:pt x="2998" y="2034"/>
                    <a:pt x="3480" y="1124"/>
                    <a:pt x="3320" y="0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33"/>
            <p:cNvSpPr/>
            <p:nvPr/>
          </p:nvSpPr>
          <p:spPr>
            <a:xfrm>
              <a:off x="2981102" y="3520682"/>
              <a:ext cx="23115" cy="32085"/>
            </a:xfrm>
            <a:custGeom>
              <a:avLst/>
              <a:gdLst/>
              <a:ahLst/>
              <a:cxnLst/>
              <a:rect l="l" t="t" r="r" b="b"/>
              <a:pathLst>
                <a:path w="804" h="1116" extrusionOk="0">
                  <a:moveTo>
                    <a:pt x="254" y="0"/>
                  </a:moveTo>
                  <a:cubicBezTo>
                    <a:pt x="224" y="0"/>
                    <a:pt x="192" y="7"/>
                    <a:pt x="161" y="22"/>
                  </a:cubicBezTo>
                  <a:cubicBezTo>
                    <a:pt x="54" y="22"/>
                    <a:pt x="0" y="129"/>
                    <a:pt x="0" y="236"/>
                  </a:cubicBezTo>
                  <a:lnTo>
                    <a:pt x="214" y="1039"/>
                  </a:lnTo>
                  <a:cubicBezTo>
                    <a:pt x="214" y="1077"/>
                    <a:pt x="295" y="1115"/>
                    <a:pt x="398" y="1115"/>
                  </a:cubicBezTo>
                  <a:cubicBezTo>
                    <a:pt x="441" y="1115"/>
                    <a:pt x="489" y="1109"/>
                    <a:pt x="536" y="1093"/>
                  </a:cubicBezTo>
                  <a:cubicBezTo>
                    <a:pt x="696" y="1039"/>
                    <a:pt x="803" y="932"/>
                    <a:pt x="750" y="825"/>
                  </a:cubicBezTo>
                  <a:lnTo>
                    <a:pt x="428" y="76"/>
                  </a:lnTo>
                  <a:cubicBezTo>
                    <a:pt x="391" y="38"/>
                    <a:pt x="326" y="0"/>
                    <a:pt x="254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33"/>
            <p:cNvSpPr/>
            <p:nvPr/>
          </p:nvSpPr>
          <p:spPr>
            <a:xfrm>
              <a:off x="2999560" y="3509527"/>
              <a:ext cx="29267" cy="31050"/>
            </a:xfrm>
            <a:custGeom>
              <a:avLst/>
              <a:gdLst/>
              <a:ahLst/>
              <a:cxnLst/>
              <a:rect l="l" t="t" r="r" b="b"/>
              <a:pathLst>
                <a:path w="1018" h="1080" extrusionOk="0">
                  <a:moveTo>
                    <a:pt x="294" y="0"/>
                  </a:moveTo>
                  <a:cubicBezTo>
                    <a:pt x="250" y="0"/>
                    <a:pt x="206" y="13"/>
                    <a:pt x="161" y="36"/>
                  </a:cubicBezTo>
                  <a:cubicBezTo>
                    <a:pt x="54" y="89"/>
                    <a:pt x="1" y="250"/>
                    <a:pt x="54" y="303"/>
                  </a:cubicBezTo>
                  <a:lnTo>
                    <a:pt x="482" y="999"/>
                  </a:lnTo>
                  <a:cubicBezTo>
                    <a:pt x="509" y="1053"/>
                    <a:pt x="563" y="1079"/>
                    <a:pt x="623" y="1079"/>
                  </a:cubicBezTo>
                  <a:cubicBezTo>
                    <a:pt x="683" y="1079"/>
                    <a:pt x="750" y="1053"/>
                    <a:pt x="804" y="999"/>
                  </a:cubicBezTo>
                  <a:cubicBezTo>
                    <a:pt x="964" y="892"/>
                    <a:pt x="1018" y="785"/>
                    <a:pt x="964" y="678"/>
                  </a:cubicBezTo>
                  <a:lnTo>
                    <a:pt x="482" y="89"/>
                  </a:lnTo>
                  <a:cubicBezTo>
                    <a:pt x="420" y="26"/>
                    <a:pt x="357" y="0"/>
                    <a:pt x="294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33"/>
            <p:cNvSpPr/>
            <p:nvPr/>
          </p:nvSpPr>
          <p:spPr>
            <a:xfrm>
              <a:off x="3016494" y="3491501"/>
              <a:ext cx="35420" cy="33494"/>
            </a:xfrm>
            <a:custGeom>
              <a:avLst/>
              <a:gdLst/>
              <a:ahLst/>
              <a:cxnLst/>
              <a:rect l="l" t="t" r="r" b="b"/>
              <a:pathLst>
                <a:path w="1232" h="1165" extrusionOk="0">
                  <a:moveTo>
                    <a:pt x="447" y="0"/>
                  </a:moveTo>
                  <a:cubicBezTo>
                    <a:pt x="352" y="0"/>
                    <a:pt x="241" y="60"/>
                    <a:pt x="161" y="181"/>
                  </a:cubicBezTo>
                  <a:cubicBezTo>
                    <a:pt x="54" y="288"/>
                    <a:pt x="0" y="449"/>
                    <a:pt x="54" y="556"/>
                  </a:cubicBezTo>
                  <a:lnTo>
                    <a:pt x="589" y="1144"/>
                  </a:lnTo>
                  <a:cubicBezTo>
                    <a:pt x="603" y="1158"/>
                    <a:pt x="626" y="1164"/>
                    <a:pt x="656" y="1164"/>
                  </a:cubicBezTo>
                  <a:cubicBezTo>
                    <a:pt x="747" y="1164"/>
                    <a:pt x="897" y="1104"/>
                    <a:pt x="1018" y="984"/>
                  </a:cubicBezTo>
                  <a:cubicBezTo>
                    <a:pt x="1178" y="823"/>
                    <a:pt x="1232" y="609"/>
                    <a:pt x="1125" y="556"/>
                  </a:cubicBezTo>
                  <a:lnTo>
                    <a:pt x="536" y="20"/>
                  </a:lnTo>
                  <a:cubicBezTo>
                    <a:pt x="509" y="7"/>
                    <a:pt x="479" y="0"/>
                    <a:pt x="447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33"/>
            <p:cNvSpPr/>
            <p:nvPr/>
          </p:nvSpPr>
          <p:spPr>
            <a:xfrm>
              <a:off x="3033427" y="3476034"/>
              <a:ext cx="32344" cy="24351"/>
            </a:xfrm>
            <a:custGeom>
              <a:avLst/>
              <a:gdLst/>
              <a:ahLst/>
              <a:cxnLst/>
              <a:rect l="l" t="t" r="r" b="b"/>
              <a:pathLst>
                <a:path w="1125" h="847" extrusionOk="0">
                  <a:moveTo>
                    <a:pt x="229" y="1"/>
                  </a:moveTo>
                  <a:cubicBezTo>
                    <a:pt x="156" y="1"/>
                    <a:pt x="92" y="39"/>
                    <a:pt x="54" y="76"/>
                  </a:cubicBezTo>
                  <a:cubicBezTo>
                    <a:pt x="0" y="184"/>
                    <a:pt x="0" y="344"/>
                    <a:pt x="107" y="398"/>
                  </a:cubicBezTo>
                  <a:lnTo>
                    <a:pt x="750" y="826"/>
                  </a:lnTo>
                  <a:cubicBezTo>
                    <a:pt x="764" y="840"/>
                    <a:pt x="786" y="847"/>
                    <a:pt x="812" y="847"/>
                  </a:cubicBezTo>
                  <a:cubicBezTo>
                    <a:pt x="882" y="847"/>
                    <a:pt x="978" y="797"/>
                    <a:pt x="1017" y="719"/>
                  </a:cubicBezTo>
                  <a:cubicBezTo>
                    <a:pt x="1124" y="558"/>
                    <a:pt x="1124" y="398"/>
                    <a:pt x="1017" y="398"/>
                  </a:cubicBezTo>
                  <a:lnTo>
                    <a:pt x="321" y="23"/>
                  </a:lnTo>
                  <a:cubicBezTo>
                    <a:pt x="290" y="7"/>
                    <a:pt x="259" y="1"/>
                    <a:pt x="229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33"/>
            <p:cNvSpPr/>
            <p:nvPr/>
          </p:nvSpPr>
          <p:spPr>
            <a:xfrm>
              <a:off x="3042656" y="3453206"/>
              <a:ext cx="35420" cy="25329"/>
            </a:xfrm>
            <a:custGeom>
              <a:avLst/>
              <a:gdLst/>
              <a:ahLst/>
              <a:cxnLst/>
              <a:rect l="l" t="t" r="r" b="b"/>
              <a:pathLst>
                <a:path w="1232" h="881" extrusionOk="0">
                  <a:moveTo>
                    <a:pt x="216" y="0"/>
                  </a:moveTo>
                  <a:cubicBezTo>
                    <a:pt x="142" y="0"/>
                    <a:pt x="98" y="96"/>
                    <a:pt x="54" y="228"/>
                  </a:cubicBezTo>
                  <a:cubicBezTo>
                    <a:pt x="0" y="335"/>
                    <a:pt x="0" y="496"/>
                    <a:pt x="108" y="549"/>
                  </a:cubicBezTo>
                  <a:lnTo>
                    <a:pt x="857" y="870"/>
                  </a:lnTo>
                  <a:cubicBezTo>
                    <a:pt x="864" y="878"/>
                    <a:pt x="873" y="881"/>
                    <a:pt x="883" y="881"/>
                  </a:cubicBezTo>
                  <a:cubicBezTo>
                    <a:pt x="952" y="881"/>
                    <a:pt x="1085" y="735"/>
                    <a:pt x="1178" y="549"/>
                  </a:cubicBezTo>
                  <a:cubicBezTo>
                    <a:pt x="1232" y="335"/>
                    <a:pt x="1178" y="121"/>
                    <a:pt x="1071" y="121"/>
                  </a:cubicBezTo>
                  <a:lnTo>
                    <a:pt x="268" y="14"/>
                  </a:lnTo>
                  <a:cubicBezTo>
                    <a:pt x="249" y="4"/>
                    <a:pt x="232" y="0"/>
                    <a:pt x="216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33"/>
            <p:cNvSpPr/>
            <p:nvPr/>
          </p:nvSpPr>
          <p:spPr>
            <a:xfrm>
              <a:off x="3045733" y="3428970"/>
              <a:ext cx="33896" cy="18486"/>
            </a:xfrm>
            <a:custGeom>
              <a:avLst/>
              <a:gdLst/>
              <a:ahLst/>
              <a:cxnLst/>
              <a:rect l="l" t="t" r="r" b="b"/>
              <a:pathLst>
                <a:path w="1179" h="643" extrusionOk="0">
                  <a:moveTo>
                    <a:pt x="964" y="0"/>
                  </a:moveTo>
                  <a:lnTo>
                    <a:pt x="161" y="161"/>
                  </a:lnTo>
                  <a:cubicBezTo>
                    <a:pt x="54" y="215"/>
                    <a:pt x="1" y="268"/>
                    <a:pt x="1" y="375"/>
                  </a:cubicBezTo>
                  <a:cubicBezTo>
                    <a:pt x="1" y="482"/>
                    <a:pt x="108" y="589"/>
                    <a:pt x="215" y="589"/>
                  </a:cubicBezTo>
                  <a:lnTo>
                    <a:pt x="1018" y="643"/>
                  </a:lnTo>
                  <a:cubicBezTo>
                    <a:pt x="1125" y="643"/>
                    <a:pt x="1178" y="482"/>
                    <a:pt x="1178" y="322"/>
                  </a:cubicBezTo>
                  <a:cubicBezTo>
                    <a:pt x="1178" y="108"/>
                    <a:pt x="1071" y="0"/>
                    <a:pt x="964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33"/>
            <p:cNvSpPr/>
            <p:nvPr/>
          </p:nvSpPr>
          <p:spPr>
            <a:xfrm>
              <a:off x="3070371" y="3421265"/>
              <a:ext cx="109279" cy="95450"/>
            </a:xfrm>
            <a:custGeom>
              <a:avLst/>
              <a:gdLst/>
              <a:ahLst/>
              <a:cxnLst/>
              <a:rect l="l" t="t" r="r" b="b"/>
              <a:pathLst>
                <a:path w="3801" h="3320" extrusionOk="0">
                  <a:moveTo>
                    <a:pt x="803" y="1"/>
                  </a:moveTo>
                  <a:lnTo>
                    <a:pt x="0" y="590"/>
                  </a:lnTo>
                  <a:cubicBezTo>
                    <a:pt x="803" y="1767"/>
                    <a:pt x="2088" y="2731"/>
                    <a:pt x="3373" y="3320"/>
                  </a:cubicBezTo>
                  <a:lnTo>
                    <a:pt x="3801" y="2410"/>
                  </a:lnTo>
                  <a:cubicBezTo>
                    <a:pt x="2570" y="1874"/>
                    <a:pt x="1552" y="1071"/>
                    <a:pt x="803" y="1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33"/>
            <p:cNvSpPr/>
            <p:nvPr/>
          </p:nvSpPr>
          <p:spPr>
            <a:xfrm>
              <a:off x="3070371" y="3438199"/>
              <a:ext cx="96974" cy="78516"/>
            </a:xfrm>
            <a:custGeom>
              <a:avLst/>
              <a:gdLst/>
              <a:ahLst/>
              <a:cxnLst/>
              <a:rect l="l" t="t" r="r" b="b"/>
              <a:pathLst>
                <a:path w="3373" h="2731" fill="none" extrusionOk="0">
                  <a:moveTo>
                    <a:pt x="0" y="1"/>
                  </a:moveTo>
                  <a:cubicBezTo>
                    <a:pt x="803" y="1178"/>
                    <a:pt x="2088" y="2142"/>
                    <a:pt x="3373" y="2731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33"/>
            <p:cNvSpPr/>
            <p:nvPr/>
          </p:nvSpPr>
          <p:spPr>
            <a:xfrm>
              <a:off x="3093458" y="3421265"/>
              <a:ext cx="86192" cy="69288"/>
            </a:xfrm>
            <a:custGeom>
              <a:avLst/>
              <a:gdLst/>
              <a:ahLst/>
              <a:cxnLst/>
              <a:rect l="l" t="t" r="r" b="b"/>
              <a:pathLst>
                <a:path w="2998" h="2410" fill="none" extrusionOk="0">
                  <a:moveTo>
                    <a:pt x="2998" y="2410"/>
                  </a:moveTo>
                  <a:cubicBezTo>
                    <a:pt x="1767" y="1874"/>
                    <a:pt x="749" y="1071"/>
                    <a:pt x="0" y="1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33"/>
            <p:cNvSpPr/>
            <p:nvPr/>
          </p:nvSpPr>
          <p:spPr>
            <a:xfrm>
              <a:off x="3151935" y="3482186"/>
              <a:ext cx="23115" cy="30935"/>
            </a:xfrm>
            <a:custGeom>
              <a:avLst/>
              <a:gdLst/>
              <a:ahLst/>
              <a:cxnLst/>
              <a:rect l="l" t="t" r="r" b="b"/>
              <a:pathLst>
                <a:path w="804" h="1076" extrusionOk="0">
                  <a:moveTo>
                    <a:pt x="603" y="1"/>
                  </a:moveTo>
                  <a:cubicBezTo>
                    <a:pt x="531" y="1"/>
                    <a:pt x="466" y="39"/>
                    <a:pt x="428" y="77"/>
                  </a:cubicBezTo>
                  <a:lnTo>
                    <a:pt x="54" y="773"/>
                  </a:lnTo>
                  <a:cubicBezTo>
                    <a:pt x="0" y="880"/>
                    <a:pt x="54" y="987"/>
                    <a:pt x="161" y="1040"/>
                  </a:cubicBezTo>
                  <a:cubicBezTo>
                    <a:pt x="205" y="1062"/>
                    <a:pt x="249" y="1075"/>
                    <a:pt x="290" y="1075"/>
                  </a:cubicBezTo>
                  <a:cubicBezTo>
                    <a:pt x="347" y="1075"/>
                    <a:pt x="397" y="1049"/>
                    <a:pt x="428" y="987"/>
                  </a:cubicBezTo>
                  <a:lnTo>
                    <a:pt x="750" y="291"/>
                  </a:lnTo>
                  <a:cubicBezTo>
                    <a:pt x="803" y="184"/>
                    <a:pt x="750" y="77"/>
                    <a:pt x="696" y="23"/>
                  </a:cubicBezTo>
                  <a:cubicBezTo>
                    <a:pt x="665" y="7"/>
                    <a:pt x="633" y="1"/>
                    <a:pt x="603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33"/>
            <p:cNvSpPr/>
            <p:nvPr/>
          </p:nvSpPr>
          <p:spPr>
            <a:xfrm>
              <a:off x="3133449" y="3472584"/>
              <a:ext cx="24667" cy="30935"/>
            </a:xfrm>
            <a:custGeom>
              <a:avLst/>
              <a:gdLst/>
              <a:ahLst/>
              <a:cxnLst/>
              <a:rect l="l" t="t" r="r" b="b"/>
              <a:pathLst>
                <a:path w="858" h="1076" extrusionOk="0">
                  <a:moveTo>
                    <a:pt x="621" y="1"/>
                  </a:moveTo>
                  <a:cubicBezTo>
                    <a:pt x="564" y="1"/>
                    <a:pt x="514" y="27"/>
                    <a:pt x="483" y="89"/>
                  </a:cubicBezTo>
                  <a:lnTo>
                    <a:pt x="54" y="732"/>
                  </a:lnTo>
                  <a:cubicBezTo>
                    <a:pt x="1" y="839"/>
                    <a:pt x="1" y="946"/>
                    <a:pt x="108" y="1053"/>
                  </a:cubicBezTo>
                  <a:cubicBezTo>
                    <a:pt x="139" y="1069"/>
                    <a:pt x="175" y="1075"/>
                    <a:pt x="212" y="1075"/>
                  </a:cubicBezTo>
                  <a:cubicBezTo>
                    <a:pt x="300" y="1075"/>
                    <a:pt x="391" y="1037"/>
                    <a:pt x="429" y="999"/>
                  </a:cubicBezTo>
                  <a:lnTo>
                    <a:pt x="804" y="304"/>
                  </a:lnTo>
                  <a:cubicBezTo>
                    <a:pt x="857" y="196"/>
                    <a:pt x="804" y="89"/>
                    <a:pt x="750" y="36"/>
                  </a:cubicBezTo>
                  <a:cubicBezTo>
                    <a:pt x="706" y="14"/>
                    <a:pt x="662" y="1"/>
                    <a:pt x="621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33"/>
            <p:cNvSpPr/>
            <p:nvPr/>
          </p:nvSpPr>
          <p:spPr>
            <a:xfrm>
              <a:off x="3113439" y="3460509"/>
              <a:ext cx="30820" cy="31740"/>
            </a:xfrm>
            <a:custGeom>
              <a:avLst/>
              <a:gdLst/>
              <a:ahLst/>
              <a:cxnLst/>
              <a:rect l="l" t="t" r="r" b="b"/>
              <a:pathLst>
                <a:path w="1072" h="1104" extrusionOk="0">
                  <a:moveTo>
                    <a:pt x="677" y="1"/>
                  </a:moveTo>
                  <a:cubicBezTo>
                    <a:pt x="617" y="1"/>
                    <a:pt x="563" y="28"/>
                    <a:pt x="536" y="81"/>
                  </a:cubicBezTo>
                  <a:lnTo>
                    <a:pt x="54" y="670"/>
                  </a:lnTo>
                  <a:cubicBezTo>
                    <a:pt x="1" y="777"/>
                    <a:pt x="54" y="884"/>
                    <a:pt x="162" y="991"/>
                  </a:cubicBezTo>
                  <a:cubicBezTo>
                    <a:pt x="261" y="1057"/>
                    <a:pt x="360" y="1103"/>
                    <a:pt x="434" y="1103"/>
                  </a:cubicBezTo>
                  <a:cubicBezTo>
                    <a:pt x="480" y="1103"/>
                    <a:pt x="516" y="1086"/>
                    <a:pt x="536" y="1045"/>
                  </a:cubicBezTo>
                  <a:lnTo>
                    <a:pt x="1018" y="402"/>
                  </a:lnTo>
                  <a:cubicBezTo>
                    <a:pt x="1072" y="295"/>
                    <a:pt x="1018" y="188"/>
                    <a:pt x="857" y="81"/>
                  </a:cubicBezTo>
                  <a:cubicBezTo>
                    <a:pt x="804" y="28"/>
                    <a:pt x="737" y="1"/>
                    <a:pt x="677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33"/>
            <p:cNvSpPr/>
            <p:nvPr/>
          </p:nvSpPr>
          <p:spPr>
            <a:xfrm>
              <a:off x="3098058" y="3449354"/>
              <a:ext cx="29267" cy="28118"/>
            </a:xfrm>
            <a:custGeom>
              <a:avLst/>
              <a:gdLst/>
              <a:ahLst/>
              <a:cxnLst/>
              <a:rect l="l" t="t" r="r" b="b"/>
              <a:pathLst>
                <a:path w="1018" h="978" extrusionOk="0">
                  <a:moveTo>
                    <a:pt x="777" y="1"/>
                  </a:moveTo>
                  <a:cubicBezTo>
                    <a:pt x="723" y="1"/>
                    <a:pt x="670" y="14"/>
                    <a:pt x="643" y="41"/>
                  </a:cubicBezTo>
                  <a:lnTo>
                    <a:pt x="108" y="630"/>
                  </a:lnTo>
                  <a:cubicBezTo>
                    <a:pt x="1" y="683"/>
                    <a:pt x="54" y="844"/>
                    <a:pt x="108" y="897"/>
                  </a:cubicBezTo>
                  <a:cubicBezTo>
                    <a:pt x="161" y="951"/>
                    <a:pt x="215" y="978"/>
                    <a:pt x="268" y="978"/>
                  </a:cubicBezTo>
                  <a:cubicBezTo>
                    <a:pt x="322" y="978"/>
                    <a:pt x="375" y="951"/>
                    <a:pt x="429" y="897"/>
                  </a:cubicBezTo>
                  <a:lnTo>
                    <a:pt x="911" y="309"/>
                  </a:lnTo>
                  <a:cubicBezTo>
                    <a:pt x="1018" y="255"/>
                    <a:pt x="964" y="94"/>
                    <a:pt x="911" y="41"/>
                  </a:cubicBezTo>
                  <a:cubicBezTo>
                    <a:pt x="884" y="14"/>
                    <a:pt x="830" y="1"/>
                    <a:pt x="777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33"/>
            <p:cNvSpPr/>
            <p:nvPr/>
          </p:nvSpPr>
          <p:spPr>
            <a:xfrm>
              <a:off x="3082676" y="3434116"/>
              <a:ext cx="32344" cy="28865"/>
            </a:xfrm>
            <a:custGeom>
              <a:avLst/>
              <a:gdLst/>
              <a:ahLst/>
              <a:cxnLst/>
              <a:rect l="l" t="t" r="r" b="b"/>
              <a:pathLst>
                <a:path w="1125" h="1004" extrusionOk="0">
                  <a:moveTo>
                    <a:pt x="806" y="0"/>
                  </a:moveTo>
                  <a:cubicBezTo>
                    <a:pt x="759" y="0"/>
                    <a:pt x="718" y="13"/>
                    <a:pt x="696" y="36"/>
                  </a:cubicBezTo>
                  <a:lnTo>
                    <a:pt x="54" y="517"/>
                  </a:lnTo>
                  <a:cubicBezTo>
                    <a:pt x="0" y="624"/>
                    <a:pt x="0" y="785"/>
                    <a:pt x="107" y="892"/>
                  </a:cubicBezTo>
                  <a:cubicBezTo>
                    <a:pt x="174" y="958"/>
                    <a:pt x="260" y="1004"/>
                    <a:pt x="329" y="1004"/>
                  </a:cubicBezTo>
                  <a:cubicBezTo>
                    <a:pt x="372" y="1004"/>
                    <a:pt x="408" y="987"/>
                    <a:pt x="429" y="946"/>
                  </a:cubicBezTo>
                  <a:lnTo>
                    <a:pt x="1017" y="410"/>
                  </a:lnTo>
                  <a:cubicBezTo>
                    <a:pt x="1124" y="357"/>
                    <a:pt x="1071" y="196"/>
                    <a:pt x="1017" y="89"/>
                  </a:cubicBezTo>
                  <a:cubicBezTo>
                    <a:pt x="955" y="26"/>
                    <a:pt x="874" y="0"/>
                    <a:pt x="806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33"/>
            <p:cNvSpPr/>
            <p:nvPr/>
          </p:nvSpPr>
          <p:spPr>
            <a:xfrm>
              <a:off x="3070371" y="3420259"/>
              <a:ext cx="30791" cy="24754"/>
            </a:xfrm>
            <a:custGeom>
              <a:avLst/>
              <a:gdLst/>
              <a:ahLst/>
              <a:cxnLst/>
              <a:rect l="l" t="t" r="r" b="b"/>
              <a:pathLst>
                <a:path w="1071" h="861" extrusionOk="0">
                  <a:moveTo>
                    <a:pt x="856" y="1"/>
                  </a:moveTo>
                  <a:cubicBezTo>
                    <a:pt x="812" y="1"/>
                    <a:pt x="772" y="14"/>
                    <a:pt x="749" y="36"/>
                  </a:cubicBezTo>
                  <a:lnTo>
                    <a:pt x="107" y="464"/>
                  </a:lnTo>
                  <a:cubicBezTo>
                    <a:pt x="0" y="518"/>
                    <a:pt x="0" y="678"/>
                    <a:pt x="54" y="785"/>
                  </a:cubicBezTo>
                  <a:cubicBezTo>
                    <a:pt x="91" y="823"/>
                    <a:pt x="183" y="861"/>
                    <a:pt x="252" y="861"/>
                  </a:cubicBezTo>
                  <a:cubicBezTo>
                    <a:pt x="281" y="861"/>
                    <a:pt x="306" y="854"/>
                    <a:pt x="321" y="839"/>
                  </a:cubicBezTo>
                  <a:lnTo>
                    <a:pt x="964" y="357"/>
                  </a:lnTo>
                  <a:cubicBezTo>
                    <a:pt x="1071" y="250"/>
                    <a:pt x="1071" y="143"/>
                    <a:pt x="1017" y="89"/>
                  </a:cubicBezTo>
                  <a:cubicBezTo>
                    <a:pt x="986" y="27"/>
                    <a:pt x="918" y="1"/>
                    <a:pt x="856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33"/>
            <p:cNvSpPr/>
            <p:nvPr/>
          </p:nvSpPr>
          <p:spPr>
            <a:xfrm>
              <a:off x="3074971" y="3188879"/>
              <a:ext cx="106231" cy="65234"/>
            </a:xfrm>
            <a:custGeom>
              <a:avLst/>
              <a:gdLst/>
              <a:ahLst/>
              <a:cxnLst/>
              <a:rect l="l" t="t" r="r" b="b"/>
              <a:pathLst>
                <a:path w="3695" h="2269" extrusionOk="0">
                  <a:moveTo>
                    <a:pt x="2838" y="1"/>
                  </a:moveTo>
                  <a:cubicBezTo>
                    <a:pt x="2784" y="161"/>
                    <a:pt x="2570" y="322"/>
                    <a:pt x="2356" y="482"/>
                  </a:cubicBezTo>
                  <a:cubicBezTo>
                    <a:pt x="2142" y="643"/>
                    <a:pt x="1928" y="804"/>
                    <a:pt x="1660" y="911"/>
                  </a:cubicBezTo>
                  <a:cubicBezTo>
                    <a:pt x="1446" y="1071"/>
                    <a:pt x="1178" y="1125"/>
                    <a:pt x="964" y="1232"/>
                  </a:cubicBezTo>
                  <a:cubicBezTo>
                    <a:pt x="804" y="1232"/>
                    <a:pt x="697" y="1285"/>
                    <a:pt x="643" y="1285"/>
                  </a:cubicBezTo>
                  <a:lnTo>
                    <a:pt x="536" y="1285"/>
                  </a:lnTo>
                  <a:lnTo>
                    <a:pt x="1" y="2088"/>
                  </a:lnTo>
                  <a:cubicBezTo>
                    <a:pt x="121" y="2209"/>
                    <a:pt x="332" y="2269"/>
                    <a:pt x="520" y="2269"/>
                  </a:cubicBezTo>
                  <a:cubicBezTo>
                    <a:pt x="583" y="2269"/>
                    <a:pt x="643" y="2262"/>
                    <a:pt x="697" y="2249"/>
                  </a:cubicBezTo>
                  <a:cubicBezTo>
                    <a:pt x="857" y="2249"/>
                    <a:pt x="1071" y="2249"/>
                    <a:pt x="1232" y="2195"/>
                  </a:cubicBezTo>
                  <a:cubicBezTo>
                    <a:pt x="1553" y="2088"/>
                    <a:pt x="1821" y="1981"/>
                    <a:pt x="2142" y="1821"/>
                  </a:cubicBezTo>
                  <a:cubicBezTo>
                    <a:pt x="2410" y="1660"/>
                    <a:pt x="2677" y="1499"/>
                    <a:pt x="2945" y="1285"/>
                  </a:cubicBezTo>
                  <a:cubicBezTo>
                    <a:pt x="3213" y="1125"/>
                    <a:pt x="3480" y="911"/>
                    <a:pt x="3694" y="536"/>
                  </a:cubicBezTo>
                  <a:lnTo>
                    <a:pt x="2838" y="1"/>
                  </a:ln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33"/>
            <p:cNvSpPr/>
            <p:nvPr/>
          </p:nvSpPr>
          <p:spPr>
            <a:xfrm>
              <a:off x="3090353" y="3188879"/>
              <a:ext cx="66211" cy="36972"/>
            </a:xfrm>
            <a:custGeom>
              <a:avLst/>
              <a:gdLst/>
              <a:ahLst/>
              <a:cxnLst/>
              <a:rect l="l" t="t" r="r" b="b"/>
              <a:pathLst>
                <a:path w="2303" h="1286" fill="none" extrusionOk="0">
                  <a:moveTo>
                    <a:pt x="2303" y="1"/>
                  </a:moveTo>
                  <a:cubicBezTo>
                    <a:pt x="2249" y="161"/>
                    <a:pt x="2035" y="322"/>
                    <a:pt x="1821" y="482"/>
                  </a:cubicBezTo>
                  <a:cubicBezTo>
                    <a:pt x="1607" y="643"/>
                    <a:pt x="1393" y="804"/>
                    <a:pt x="1125" y="911"/>
                  </a:cubicBezTo>
                  <a:cubicBezTo>
                    <a:pt x="911" y="1071"/>
                    <a:pt x="643" y="1125"/>
                    <a:pt x="429" y="1232"/>
                  </a:cubicBezTo>
                  <a:cubicBezTo>
                    <a:pt x="269" y="1232"/>
                    <a:pt x="162" y="1285"/>
                    <a:pt x="108" y="1285"/>
                  </a:cubicBezTo>
                  <a:cubicBezTo>
                    <a:pt x="1" y="1285"/>
                    <a:pt x="1" y="1285"/>
                    <a:pt x="1" y="1285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33"/>
            <p:cNvSpPr/>
            <p:nvPr/>
          </p:nvSpPr>
          <p:spPr>
            <a:xfrm>
              <a:off x="3074971" y="3204260"/>
              <a:ext cx="106231" cy="50830"/>
            </a:xfrm>
            <a:custGeom>
              <a:avLst/>
              <a:gdLst/>
              <a:ahLst/>
              <a:cxnLst/>
              <a:rect l="l" t="t" r="r" b="b"/>
              <a:pathLst>
                <a:path w="3695" h="1768" fill="none" extrusionOk="0">
                  <a:moveTo>
                    <a:pt x="1" y="1553"/>
                  </a:moveTo>
                  <a:cubicBezTo>
                    <a:pt x="161" y="1714"/>
                    <a:pt x="482" y="1767"/>
                    <a:pt x="697" y="1714"/>
                  </a:cubicBezTo>
                  <a:cubicBezTo>
                    <a:pt x="857" y="1714"/>
                    <a:pt x="1071" y="1714"/>
                    <a:pt x="1232" y="1660"/>
                  </a:cubicBezTo>
                  <a:cubicBezTo>
                    <a:pt x="1553" y="1553"/>
                    <a:pt x="1821" y="1446"/>
                    <a:pt x="2142" y="1286"/>
                  </a:cubicBezTo>
                  <a:cubicBezTo>
                    <a:pt x="2410" y="1125"/>
                    <a:pt x="2677" y="964"/>
                    <a:pt x="2945" y="750"/>
                  </a:cubicBezTo>
                  <a:cubicBezTo>
                    <a:pt x="3213" y="590"/>
                    <a:pt x="3480" y="376"/>
                    <a:pt x="3694" y="1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33"/>
            <p:cNvSpPr/>
            <p:nvPr/>
          </p:nvSpPr>
          <p:spPr>
            <a:xfrm>
              <a:off x="3081124" y="3224270"/>
              <a:ext cx="15439" cy="33896"/>
            </a:xfrm>
            <a:custGeom>
              <a:avLst/>
              <a:gdLst/>
              <a:ahLst/>
              <a:cxnLst/>
              <a:rect l="l" t="t" r="r" b="b"/>
              <a:pathLst>
                <a:path w="537" h="1179" extrusionOk="0">
                  <a:moveTo>
                    <a:pt x="375" y="1"/>
                  </a:moveTo>
                  <a:cubicBezTo>
                    <a:pt x="322" y="1"/>
                    <a:pt x="322" y="108"/>
                    <a:pt x="268" y="161"/>
                  </a:cubicBezTo>
                  <a:lnTo>
                    <a:pt x="54" y="911"/>
                  </a:lnTo>
                  <a:cubicBezTo>
                    <a:pt x="1" y="1018"/>
                    <a:pt x="161" y="1179"/>
                    <a:pt x="322" y="1179"/>
                  </a:cubicBezTo>
                  <a:cubicBezTo>
                    <a:pt x="483" y="1179"/>
                    <a:pt x="536" y="1071"/>
                    <a:pt x="536" y="964"/>
                  </a:cubicBezTo>
                  <a:lnTo>
                    <a:pt x="483" y="161"/>
                  </a:lnTo>
                  <a:cubicBezTo>
                    <a:pt x="483" y="108"/>
                    <a:pt x="375" y="1"/>
                    <a:pt x="375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33"/>
            <p:cNvSpPr/>
            <p:nvPr/>
          </p:nvSpPr>
          <p:spPr>
            <a:xfrm>
              <a:off x="3099610" y="3222143"/>
              <a:ext cx="18486" cy="32947"/>
            </a:xfrm>
            <a:custGeom>
              <a:avLst/>
              <a:gdLst/>
              <a:ahLst/>
              <a:cxnLst/>
              <a:rect l="l" t="t" r="r" b="b"/>
              <a:pathLst>
                <a:path w="643" h="1146" extrusionOk="0">
                  <a:moveTo>
                    <a:pt x="191" y="0"/>
                  </a:moveTo>
                  <a:cubicBezTo>
                    <a:pt x="165" y="0"/>
                    <a:pt x="136" y="7"/>
                    <a:pt x="107" y="21"/>
                  </a:cubicBezTo>
                  <a:cubicBezTo>
                    <a:pt x="54" y="21"/>
                    <a:pt x="0" y="128"/>
                    <a:pt x="54" y="235"/>
                  </a:cubicBezTo>
                  <a:lnTo>
                    <a:pt x="214" y="985"/>
                  </a:lnTo>
                  <a:cubicBezTo>
                    <a:pt x="268" y="1092"/>
                    <a:pt x="375" y="1145"/>
                    <a:pt x="482" y="1145"/>
                  </a:cubicBezTo>
                  <a:cubicBezTo>
                    <a:pt x="589" y="1092"/>
                    <a:pt x="643" y="985"/>
                    <a:pt x="589" y="878"/>
                  </a:cubicBezTo>
                  <a:lnTo>
                    <a:pt x="321" y="128"/>
                  </a:lnTo>
                  <a:cubicBezTo>
                    <a:pt x="321" y="50"/>
                    <a:pt x="264" y="0"/>
                    <a:pt x="191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33"/>
            <p:cNvSpPr/>
            <p:nvPr/>
          </p:nvSpPr>
          <p:spPr>
            <a:xfrm>
              <a:off x="3111915" y="3215961"/>
              <a:ext cx="26191" cy="32056"/>
            </a:xfrm>
            <a:custGeom>
              <a:avLst/>
              <a:gdLst/>
              <a:ahLst/>
              <a:cxnLst/>
              <a:rect l="l" t="t" r="r" b="b"/>
              <a:pathLst>
                <a:path w="911" h="1115" extrusionOk="0">
                  <a:moveTo>
                    <a:pt x="307" y="0"/>
                  </a:moveTo>
                  <a:cubicBezTo>
                    <a:pt x="277" y="0"/>
                    <a:pt x="246" y="6"/>
                    <a:pt x="215" y="22"/>
                  </a:cubicBezTo>
                  <a:cubicBezTo>
                    <a:pt x="107" y="76"/>
                    <a:pt x="0" y="183"/>
                    <a:pt x="54" y="290"/>
                  </a:cubicBezTo>
                  <a:lnTo>
                    <a:pt x="375" y="1039"/>
                  </a:lnTo>
                  <a:cubicBezTo>
                    <a:pt x="375" y="1077"/>
                    <a:pt x="455" y="1115"/>
                    <a:pt x="559" y="1115"/>
                  </a:cubicBezTo>
                  <a:cubicBezTo>
                    <a:pt x="602" y="1115"/>
                    <a:pt x="649" y="1108"/>
                    <a:pt x="696" y="1093"/>
                  </a:cubicBezTo>
                  <a:cubicBezTo>
                    <a:pt x="857" y="1039"/>
                    <a:pt x="910" y="879"/>
                    <a:pt x="857" y="772"/>
                  </a:cubicBezTo>
                  <a:lnTo>
                    <a:pt x="482" y="76"/>
                  </a:lnTo>
                  <a:cubicBezTo>
                    <a:pt x="444" y="38"/>
                    <a:pt x="380" y="0"/>
                    <a:pt x="307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33"/>
            <p:cNvSpPr/>
            <p:nvPr/>
          </p:nvSpPr>
          <p:spPr>
            <a:xfrm>
              <a:off x="3128849" y="3208285"/>
              <a:ext cx="23115" cy="30475"/>
            </a:xfrm>
            <a:custGeom>
              <a:avLst/>
              <a:gdLst/>
              <a:ahLst/>
              <a:cxnLst/>
              <a:rect l="l" t="t" r="r" b="b"/>
              <a:pathLst>
                <a:path w="804" h="1060" extrusionOk="0">
                  <a:moveTo>
                    <a:pt x="160" y="1"/>
                  </a:moveTo>
                  <a:cubicBezTo>
                    <a:pt x="140" y="1"/>
                    <a:pt x="122" y="7"/>
                    <a:pt x="107" y="22"/>
                  </a:cubicBezTo>
                  <a:cubicBezTo>
                    <a:pt x="0" y="75"/>
                    <a:pt x="0" y="182"/>
                    <a:pt x="54" y="289"/>
                  </a:cubicBezTo>
                  <a:lnTo>
                    <a:pt x="428" y="932"/>
                  </a:lnTo>
                  <a:cubicBezTo>
                    <a:pt x="468" y="1010"/>
                    <a:pt x="564" y="1060"/>
                    <a:pt x="634" y="1060"/>
                  </a:cubicBezTo>
                  <a:cubicBezTo>
                    <a:pt x="660" y="1060"/>
                    <a:pt x="682" y="1053"/>
                    <a:pt x="696" y="1039"/>
                  </a:cubicBezTo>
                  <a:cubicBezTo>
                    <a:pt x="803" y="985"/>
                    <a:pt x="803" y="824"/>
                    <a:pt x="750" y="771"/>
                  </a:cubicBezTo>
                  <a:lnTo>
                    <a:pt x="321" y="129"/>
                  </a:lnTo>
                  <a:cubicBezTo>
                    <a:pt x="282" y="50"/>
                    <a:pt x="214" y="1"/>
                    <a:pt x="160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33"/>
            <p:cNvSpPr/>
            <p:nvPr/>
          </p:nvSpPr>
          <p:spPr>
            <a:xfrm>
              <a:off x="3141154" y="3198654"/>
              <a:ext cx="29267" cy="29756"/>
            </a:xfrm>
            <a:custGeom>
              <a:avLst/>
              <a:gdLst/>
              <a:ahLst/>
              <a:cxnLst/>
              <a:rect l="l" t="t" r="r" b="b"/>
              <a:pathLst>
                <a:path w="1018" h="1035" extrusionOk="0">
                  <a:moveTo>
                    <a:pt x="241" y="0"/>
                  </a:moveTo>
                  <a:cubicBezTo>
                    <a:pt x="196" y="0"/>
                    <a:pt x="152" y="13"/>
                    <a:pt x="108" y="35"/>
                  </a:cubicBezTo>
                  <a:cubicBezTo>
                    <a:pt x="54" y="142"/>
                    <a:pt x="0" y="249"/>
                    <a:pt x="54" y="357"/>
                  </a:cubicBezTo>
                  <a:lnTo>
                    <a:pt x="536" y="999"/>
                  </a:lnTo>
                  <a:cubicBezTo>
                    <a:pt x="558" y="1021"/>
                    <a:pt x="599" y="1034"/>
                    <a:pt x="646" y="1034"/>
                  </a:cubicBezTo>
                  <a:cubicBezTo>
                    <a:pt x="713" y="1034"/>
                    <a:pt x="794" y="1008"/>
                    <a:pt x="857" y="945"/>
                  </a:cubicBezTo>
                  <a:cubicBezTo>
                    <a:pt x="964" y="892"/>
                    <a:pt x="1018" y="731"/>
                    <a:pt x="911" y="678"/>
                  </a:cubicBezTo>
                  <a:lnTo>
                    <a:pt x="429" y="89"/>
                  </a:lnTo>
                  <a:cubicBezTo>
                    <a:pt x="366" y="26"/>
                    <a:pt x="303" y="0"/>
                    <a:pt x="241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33"/>
            <p:cNvSpPr/>
            <p:nvPr/>
          </p:nvSpPr>
          <p:spPr>
            <a:xfrm>
              <a:off x="3153459" y="3189770"/>
              <a:ext cx="30820" cy="24524"/>
            </a:xfrm>
            <a:custGeom>
              <a:avLst/>
              <a:gdLst/>
              <a:ahLst/>
              <a:cxnLst/>
              <a:rect l="l" t="t" r="r" b="b"/>
              <a:pathLst>
                <a:path w="1072" h="853" extrusionOk="0">
                  <a:moveTo>
                    <a:pt x="79" y="1"/>
                  </a:moveTo>
                  <a:cubicBezTo>
                    <a:pt x="63" y="1"/>
                    <a:pt x="54" y="7"/>
                    <a:pt x="54" y="23"/>
                  </a:cubicBezTo>
                  <a:cubicBezTo>
                    <a:pt x="1" y="77"/>
                    <a:pt x="1" y="184"/>
                    <a:pt x="108" y="237"/>
                  </a:cubicBezTo>
                  <a:lnTo>
                    <a:pt x="697" y="773"/>
                  </a:lnTo>
                  <a:cubicBezTo>
                    <a:pt x="723" y="826"/>
                    <a:pt x="764" y="853"/>
                    <a:pt x="810" y="853"/>
                  </a:cubicBezTo>
                  <a:cubicBezTo>
                    <a:pt x="857" y="853"/>
                    <a:pt x="911" y="826"/>
                    <a:pt x="964" y="773"/>
                  </a:cubicBezTo>
                  <a:cubicBezTo>
                    <a:pt x="1071" y="666"/>
                    <a:pt x="1018" y="505"/>
                    <a:pt x="964" y="451"/>
                  </a:cubicBezTo>
                  <a:lnTo>
                    <a:pt x="268" y="77"/>
                  </a:lnTo>
                  <a:cubicBezTo>
                    <a:pt x="193" y="39"/>
                    <a:pt x="117" y="1"/>
                    <a:pt x="79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33"/>
            <p:cNvSpPr/>
            <p:nvPr/>
          </p:nvSpPr>
          <p:spPr>
            <a:xfrm>
              <a:off x="3153459" y="3196584"/>
              <a:ext cx="38525" cy="127765"/>
            </a:xfrm>
            <a:custGeom>
              <a:avLst/>
              <a:gdLst/>
              <a:ahLst/>
              <a:cxnLst/>
              <a:rect l="l" t="t" r="r" b="b"/>
              <a:pathLst>
                <a:path w="1340" h="4444" extrusionOk="0">
                  <a:moveTo>
                    <a:pt x="483" y="0"/>
                  </a:moveTo>
                  <a:cubicBezTo>
                    <a:pt x="54" y="750"/>
                    <a:pt x="1" y="1660"/>
                    <a:pt x="108" y="2356"/>
                  </a:cubicBezTo>
                  <a:cubicBezTo>
                    <a:pt x="215" y="3052"/>
                    <a:pt x="268" y="3694"/>
                    <a:pt x="161" y="4283"/>
                  </a:cubicBezTo>
                  <a:lnTo>
                    <a:pt x="1178" y="4443"/>
                  </a:lnTo>
                  <a:cubicBezTo>
                    <a:pt x="1339" y="3694"/>
                    <a:pt x="1178" y="2891"/>
                    <a:pt x="1125" y="2249"/>
                  </a:cubicBezTo>
                  <a:cubicBezTo>
                    <a:pt x="1018" y="1553"/>
                    <a:pt x="1071" y="964"/>
                    <a:pt x="1339" y="482"/>
                  </a:cubicBezTo>
                  <a:lnTo>
                    <a:pt x="483" y="0"/>
                  </a:ln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33"/>
            <p:cNvSpPr/>
            <p:nvPr/>
          </p:nvSpPr>
          <p:spPr>
            <a:xfrm>
              <a:off x="3153459" y="3196584"/>
              <a:ext cx="13886" cy="123136"/>
            </a:xfrm>
            <a:custGeom>
              <a:avLst/>
              <a:gdLst/>
              <a:ahLst/>
              <a:cxnLst/>
              <a:rect l="l" t="t" r="r" b="b"/>
              <a:pathLst>
                <a:path w="483" h="4283" fill="none" extrusionOk="0">
                  <a:moveTo>
                    <a:pt x="483" y="0"/>
                  </a:moveTo>
                  <a:cubicBezTo>
                    <a:pt x="54" y="750"/>
                    <a:pt x="1" y="1660"/>
                    <a:pt x="108" y="2356"/>
                  </a:cubicBezTo>
                  <a:cubicBezTo>
                    <a:pt x="215" y="3052"/>
                    <a:pt x="268" y="3694"/>
                    <a:pt x="161" y="4283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33"/>
            <p:cNvSpPr/>
            <p:nvPr/>
          </p:nvSpPr>
          <p:spPr>
            <a:xfrm>
              <a:off x="3182698" y="3210441"/>
              <a:ext cx="9286" cy="113908"/>
            </a:xfrm>
            <a:custGeom>
              <a:avLst/>
              <a:gdLst/>
              <a:ahLst/>
              <a:cxnLst/>
              <a:rect l="l" t="t" r="r" b="b"/>
              <a:pathLst>
                <a:path w="323" h="3962" fill="none" extrusionOk="0">
                  <a:moveTo>
                    <a:pt x="161" y="3961"/>
                  </a:moveTo>
                  <a:cubicBezTo>
                    <a:pt x="322" y="3212"/>
                    <a:pt x="161" y="2409"/>
                    <a:pt x="108" y="1767"/>
                  </a:cubicBezTo>
                  <a:cubicBezTo>
                    <a:pt x="1" y="1071"/>
                    <a:pt x="54" y="482"/>
                    <a:pt x="322" y="0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33"/>
            <p:cNvSpPr/>
            <p:nvPr/>
          </p:nvSpPr>
          <p:spPr>
            <a:xfrm>
              <a:off x="3158087" y="3304310"/>
              <a:ext cx="33896" cy="13886"/>
            </a:xfrm>
            <a:custGeom>
              <a:avLst/>
              <a:gdLst/>
              <a:ahLst/>
              <a:cxnLst/>
              <a:rect l="l" t="t" r="r" b="b"/>
              <a:pathLst>
                <a:path w="1179" h="483" extrusionOk="0">
                  <a:moveTo>
                    <a:pt x="214" y="0"/>
                  </a:moveTo>
                  <a:cubicBezTo>
                    <a:pt x="107" y="0"/>
                    <a:pt x="0" y="108"/>
                    <a:pt x="0" y="215"/>
                  </a:cubicBezTo>
                  <a:cubicBezTo>
                    <a:pt x="0" y="268"/>
                    <a:pt x="107" y="375"/>
                    <a:pt x="214" y="375"/>
                  </a:cubicBezTo>
                  <a:lnTo>
                    <a:pt x="964" y="482"/>
                  </a:lnTo>
                  <a:cubicBezTo>
                    <a:pt x="1071" y="482"/>
                    <a:pt x="1178" y="429"/>
                    <a:pt x="1178" y="268"/>
                  </a:cubicBezTo>
                  <a:cubicBezTo>
                    <a:pt x="1178" y="161"/>
                    <a:pt x="1124" y="54"/>
                    <a:pt x="1017" y="54"/>
                  </a:cubicBezTo>
                  <a:lnTo>
                    <a:pt x="214" y="0"/>
                  </a:ln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3"/>
            <p:cNvSpPr/>
            <p:nvPr/>
          </p:nvSpPr>
          <p:spPr>
            <a:xfrm>
              <a:off x="3158087" y="3282776"/>
              <a:ext cx="33896" cy="13857"/>
            </a:xfrm>
            <a:custGeom>
              <a:avLst/>
              <a:gdLst/>
              <a:ahLst/>
              <a:cxnLst/>
              <a:rect l="l" t="t" r="r" b="b"/>
              <a:pathLst>
                <a:path w="1179" h="482" extrusionOk="0">
                  <a:moveTo>
                    <a:pt x="964" y="0"/>
                  </a:moveTo>
                  <a:lnTo>
                    <a:pt x="161" y="107"/>
                  </a:lnTo>
                  <a:cubicBezTo>
                    <a:pt x="54" y="107"/>
                    <a:pt x="0" y="214"/>
                    <a:pt x="0" y="321"/>
                  </a:cubicBezTo>
                  <a:cubicBezTo>
                    <a:pt x="0" y="375"/>
                    <a:pt x="107" y="482"/>
                    <a:pt x="214" y="482"/>
                  </a:cubicBezTo>
                  <a:lnTo>
                    <a:pt x="1017" y="428"/>
                  </a:lnTo>
                  <a:cubicBezTo>
                    <a:pt x="1124" y="428"/>
                    <a:pt x="1178" y="321"/>
                    <a:pt x="1178" y="214"/>
                  </a:cubicBezTo>
                  <a:cubicBezTo>
                    <a:pt x="1178" y="107"/>
                    <a:pt x="1071" y="0"/>
                    <a:pt x="964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33"/>
            <p:cNvSpPr/>
            <p:nvPr/>
          </p:nvSpPr>
          <p:spPr>
            <a:xfrm>
              <a:off x="3155011" y="3259690"/>
              <a:ext cx="35420" cy="20010"/>
            </a:xfrm>
            <a:custGeom>
              <a:avLst/>
              <a:gdLst/>
              <a:ahLst/>
              <a:cxnLst/>
              <a:rect l="l" t="t" r="r" b="b"/>
              <a:pathLst>
                <a:path w="1232" h="696" extrusionOk="0">
                  <a:moveTo>
                    <a:pt x="964" y="0"/>
                  </a:moveTo>
                  <a:lnTo>
                    <a:pt x="214" y="54"/>
                  </a:lnTo>
                  <a:cubicBezTo>
                    <a:pt x="107" y="54"/>
                    <a:pt x="0" y="214"/>
                    <a:pt x="54" y="375"/>
                  </a:cubicBezTo>
                  <a:cubicBezTo>
                    <a:pt x="54" y="589"/>
                    <a:pt x="161" y="696"/>
                    <a:pt x="268" y="696"/>
                  </a:cubicBezTo>
                  <a:lnTo>
                    <a:pt x="1071" y="589"/>
                  </a:lnTo>
                  <a:cubicBezTo>
                    <a:pt x="1178" y="589"/>
                    <a:pt x="1231" y="428"/>
                    <a:pt x="1178" y="268"/>
                  </a:cubicBezTo>
                  <a:cubicBezTo>
                    <a:pt x="1178" y="107"/>
                    <a:pt x="1071" y="0"/>
                    <a:pt x="964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33"/>
            <p:cNvSpPr/>
            <p:nvPr/>
          </p:nvSpPr>
          <p:spPr>
            <a:xfrm>
              <a:off x="3153459" y="3242756"/>
              <a:ext cx="33896" cy="12334"/>
            </a:xfrm>
            <a:custGeom>
              <a:avLst/>
              <a:gdLst/>
              <a:ahLst/>
              <a:cxnLst/>
              <a:rect l="l" t="t" r="r" b="b"/>
              <a:pathLst>
                <a:path w="1179" h="429" extrusionOk="0">
                  <a:moveTo>
                    <a:pt x="215" y="0"/>
                  </a:moveTo>
                  <a:cubicBezTo>
                    <a:pt x="108" y="0"/>
                    <a:pt x="1" y="107"/>
                    <a:pt x="54" y="214"/>
                  </a:cubicBezTo>
                  <a:cubicBezTo>
                    <a:pt x="54" y="321"/>
                    <a:pt x="108" y="428"/>
                    <a:pt x="215" y="428"/>
                  </a:cubicBezTo>
                  <a:lnTo>
                    <a:pt x="1018" y="375"/>
                  </a:lnTo>
                  <a:cubicBezTo>
                    <a:pt x="1125" y="375"/>
                    <a:pt x="1178" y="268"/>
                    <a:pt x="1178" y="161"/>
                  </a:cubicBezTo>
                  <a:cubicBezTo>
                    <a:pt x="1178" y="54"/>
                    <a:pt x="1125" y="0"/>
                    <a:pt x="1018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33"/>
            <p:cNvSpPr/>
            <p:nvPr/>
          </p:nvSpPr>
          <p:spPr>
            <a:xfrm>
              <a:off x="3155011" y="3216278"/>
              <a:ext cx="33867" cy="20355"/>
            </a:xfrm>
            <a:custGeom>
              <a:avLst/>
              <a:gdLst/>
              <a:ahLst/>
              <a:cxnLst/>
              <a:rect l="l" t="t" r="r" b="b"/>
              <a:pathLst>
                <a:path w="1178" h="708" extrusionOk="0">
                  <a:moveTo>
                    <a:pt x="225" y="1"/>
                  </a:moveTo>
                  <a:cubicBezTo>
                    <a:pt x="133" y="1"/>
                    <a:pt x="47" y="140"/>
                    <a:pt x="0" y="279"/>
                  </a:cubicBezTo>
                  <a:cubicBezTo>
                    <a:pt x="0" y="493"/>
                    <a:pt x="54" y="654"/>
                    <a:pt x="161" y="654"/>
                  </a:cubicBezTo>
                  <a:lnTo>
                    <a:pt x="964" y="707"/>
                  </a:lnTo>
                  <a:cubicBezTo>
                    <a:pt x="1071" y="707"/>
                    <a:pt x="1178" y="600"/>
                    <a:pt x="1178" y="493"/>
                  </a:cubicBezTo>
                  <a:cubicBezTo>
                    <a:pt x="1178" y="386"/>
                    <a:pt x="1124" y="279"/>
                    <a:pt x="1017" y="225"/>
                  </a:cubicBezTo>
                  <a:lnTo>
                    <a:pt x="268" y="11"/>
                  </a:lnTo>
                  <a:cubicBezTo>
                    <a:pt x="254" y="4"/>
                    <a:pt x="239" y="1"/>
                    <a:pt x="225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33"/>
            <p:cNvSpPr/>
            <p:nvPr/>
          </p:nvSpPr>
          <p:spPr>
            <a:xfrm>
              <a:off x="3161164" y="3195980"/>
              <a:ext cx="33896" cy="21275"/>
            </a:xfrm>
            <a:custGeom>
              <a:avLst/>
              <a:gdLst/>
              <a:ahLst/>
              <a:cxnLst/>
              <a:rect l="l" t="t" r="r" b="b"/>
              <a:pathLst>
                <a:path w="1179" h="740" extrusionOk="0">
                  <a:moveTo>
                    <a:pt x="290" y="0"/>
                  </a:moveTo>
                  <a:cubicBezTo>
                    <a:pt x="215" y="0"/>
                    <a:pt x="147" y="50"/>
                    <a:pt x="107" y="128"/>
                  </a:cubicBezTo>
                  <a:cubicBezTo>
                    <a:pt x="0" y="289"/>
                    <a:pt x="54" y="396"/>
                    <a:pt x="161" y="450"/>
                  </a:cubicBezTo>
                  <a:lnTo>
                    <a:pt x="910" y="717"/>
                  </a:lnTo>
                  <a:cubicBezTo>
                    <a:pt x="942" y="733"/>
                    <a:pt x="969" y="739"/>
                    <a:pt x="992" y="739"/>
                  </a:cubicBezTo>
                  <a:cubicBezTo>
                    <a:pt x="1049" y="739"/>
                    <a:pt x="1087" y="701"/>
                    <a:pt x="1125" y="664"/>
                  </a:cubicBezTo>
                  <a:cubicBezTo>
                    <a:pt x="1178" y="610"/>
                    <a:pt x="1125" y="503"/>
                    <a:pt x="1071" y="450"/>
                  </a:cubicBezTo>
                  <a:lnTo>
                    <a:pt x="375" y="21"/>
                  </a:lnTo>
                  <a:cubicBezTo>
                    <a:pt x="346" y="7"/>
                    <a:pt x="318" y="0"/>
                    <a:pt x="290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33"/>
            <p:cNvSpPr/>
            <p:nvPr/>
          </p:nvSpPr>
          <p:spPr>
            <a:xfrm>
              <a:off x="4176930" y="2854919"/>
              <a:ext cx="106203" cy="87745"/>
            </a:xfrm>
            <a:custGeom>
              <a:avLst/>
              <a:gdLst/>
              <a:ahLst/>
              <a:cxnLst/>
              <a:rect l="l" t="t" r="r" b="b"/>
              <a:pathLst>
                <a:path w="3694" h="3052" extrusionOk="0">
                  <a:moveTo>
                    <a:pt x="2623" y="1232"/>
                  </a:moveTo>
                  <a:cubicBezTo>
                    <a:pt x="2998" y="1446"/>
                    <a:pt x="3694" y="1553"/>
                    <a:pt x="3051" y="2088"/>
                  </a:cubicBezTo>
                  <a:cubicBezTo>
                    <a:pt x="2677" y="2356"/>
                    <a:pt x="2891" y="2302"/>
                    <a:pt x="2623" y="2516"/>
                  </a:cubicBezTo>
                  <a:cubicBezTo>
                    <a:pt x="2302" y="2784"/>
                    <a:pt x="1981" y="3052"/>
                    <a:pt x="1552" y="2837"/>
                  </a:cubicBezTo>
                  <a:cubicBezTo>
                    <a:pt x="964" y="2463"/>
                    <a:pt x="589" y="2249"/>
                    <a:pt x="375" y="1820"/>
                  </a:cubicBezTo>
                  <a:cubicBezTo>
                    <a:pt x="214" y="1446"/>
                    <a:pt x="0" y="1071"/>
                    <a:pt x="482" y="696"/>
                  </a:cubicBezTo>
                  <a:cubicBezTo>
                    <a:pt x="964" y="322"/>
                    <a:pt x="910" y="429"/>
                    <a:pt x="1178" y="214"/>
                  </a:cubicBezTo>
                  <a:cubicBezTo>
                    <a:pt x="1392" y="54"/>
                    <a:pt x="1660" y="0"/>
                    <a:pt x="1820" y="429"/>
                  </a:cubicBezTo>
                  <a:cubicBezTo>
                    <a:pt x="1981" y="803"/>
                    <a:pt x="2516" y="1124"/>
                    <a:pt x="2623" y="1232"/>
                  </a:cubicBezTo>
                  <a:close/>
                </a:path>
              </a:pathLst>
            </a:custGeom>
            <a:solidFill>
              <a:srgbClr val="C7D4EE"/>
            </a:solidFill>
            <a:ln w="93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33"/>
            <p:cNvSpPr/>
            <p:nvPr/>
          </p:nvSpPr>
          <p:spPr>
            <a:xfrm>
              <a:off x="4253865" y="3102686"/>
              <a:ext cx="86221" cy="83145"/>
            </a:xfrm>
            <a:custGeom>
              <a:avLst/>
              <a:gdLst/>
              <a:ahLst/>
              <a:cxnLst/>
              <a:rect l="l" t="t" r="r" b="b"/>
              <a:pathLst>
                <a:path w="2999" h="2892" extrusionOk="0">
                  <a:moveTo>
                    <a:pt x="1660" y="269"/>
                  </a:moveTo>
                  <a:cubicBezTo>
                    <a:pt x="2249" y="590"/>
                    <a:pt x="2517" y="804"/>
                    <a:pt x="2784" y="1018"/>
                  </a:cubicBezTo>
                  <a:cubicBezTo>
                    <a:pt x="2998" y="1232"/>
                    <a:pt x="2945" y="1339"/>
                    <a:pt x="2891" y="1553"/>
                  </a:cubicBezTo>
                  <a:cubicBezTo>
                    <a:pt x="2784" y="1874"/>
                    <a:pt x="2517" y="2570"/>
                    <a:pt x="2410" y="2731"/>
                  </a:cubicBezTo>
                  <a:cubicBezTo>
                    <a:pt x="2356" y="2892"/>
                    <a:pt x="2195" y="2356"/>
                    <a:pt x="1821" y="1982"/>
                  </a:cubicBezTo>
                  <a:cubicBezTo>
                    <a:pt x="1446" y="1553"/>
                    <a:pt x="1071" y="1286"/>
                    <a:pt x="750" y="1232"/>
                  </a:cubicBezTo>
                  <a:cubicBezTo>
                    <a:pt x="482" y="1179"/>
                    <a:pt x="1" y="1393"/>
                    <a:pt x="215" y="1018"/>
                  </a:cubicBezTo>
                  <a:cubicBezTo>
                    <a:pt x="482" y="643"/>
                    <a:pt x="589" y="590"/>
                    <a:pt x="750" y="322"/>
                  </a:cubicBezTo>
                  <a:cubicBezTo>
                    <a:pt x="964" y="1"/>
                    <a:pt x="1071" y="1"/>
                    <a:pt x="1660" y="269"/>
                  </a:cubicBezTo>
                  <a:close/>
                </a:path>
              </a:pathLst>
            </a:custGeom>
            <a:solidFill>
              <a:srgbClr val="C7D4EE"/>
            </a:solidFill>
            <a:ln w="93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33"/>
            <p:cNvSpPr/>
            <p:nvPr/>
          </p:nvSpPr>
          <p:spPr>
            <a:xfrm>
              <a:off x="4290809" y="3205813"/>
              <a:ext cx="121613" cy="263206"/>
            </a:xfrm>
            <a:custGeom>
              <a:avLst/>
              <a:gdLst/>
              <a:ahLst/>
              <a:cxnLst/>
              <a:rect l="l" t="t" r="r" b="b"/>
              <a:pathLst>
                <a:path w="4230" h="9155" extrusionOk="0">
                  <a:moveTo>
                    <a:pt x="4069" y="0"/>
                  </a:moveTo>
                  <a:lnTo>
                    <a:pt x="2623" y="54"/>
                  </a:lnTo>
                  <a:cubicBezTo>
                    <a:pt x="2623" y="482"/>
                    <a:pt x="2730" y="964"/>
                    <a:pt x="2730" y="1339"/>
                  </a:cubicBezTo>
                  <a:cubicBezTo>
                    <a:pt x="2784" y="1660"/>
                    <a:pt x="2838" y="2035"/>
                    <a:pt x="2784" y="2356"/>
                  </a:cubicBezTo>
                  <a:cubicBezTo>
                    <a:pt x="2784" y="3105"/>
                    <a:pt x="2623" y="3801"/>
                    <a:pt x="2356" y="4497"/>
                  </a:cubicBezTo>
                  <a:cubicBezTo>
                    <a:pt x="1927" y="5889"/>
                    <a:pt x="1071" y="7174"/>
                    <a:pt x="0" y="8030"/>
                  </a:cubicBezTo>
                  <a:lnTo>
                    <a:pt x="910" y="9154"/>
                  </a:lnTo>
                  <a:cubicBezTo>
                    <a:pt x="2249" y="8030"/>
                    <a:pt x="3159" y="6531"/>
                    <a:pt x="3748" y="4925"/>
                  </a:cubicBezTo>
                  <a:cubicBezTo>
                    <a:pt x="4015" y="4122"/>
                    <a:pt x="4176" y="3319"/>
                    <a:pt x="4229" y="2409"/>
                  </a:cubicBezTo>
                  <a:cubicBezTo>
                    <a:pt x="4229" y="1981"/>
                    <a:pt x="4229" y="1553"/>
                    <a:pt x="4176" y="1125"/>
                  </a:cubicBezTo>
                  <a:cubicBezTo>
                    <a:pt x="4122" y="696"/>
                    <a:pt x="4069" y="375"/>
                    <a:pt x="4069" y="0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33"/>
            <p:cNvSpPr/>
            <p:nvPr/>
          </p:nvSpPr>
          <p:spPr>
            <a:xfrm>
              <a:off x="4290809" y="3207336"/>
              <a:ext cx="81593" cy="229367"/>
            </a:xfrm>
            <a:custGeom>
              <a:avLst/>
              <a:gdLst/>
              <a:ahLst/>
              <a:cxnLst/>
              <a:rect l="l" t="t" r="r" b="b"/>
              <a:pathLst>
                <a:path w="2838" h="7978" fill="none" extrusionOk="0">
                  <a:moveTo>
                    <a:pt x="2623" y="1"/>
                  </a:moveTo>
                  <a:cubicBezTo>
                    <a:pt x="2623" y="429"/>
                    <a:pt x="2730" y="911"/>
                    <a:pt x="2730" y="1286"/>
                  </a:cubicBezTo>
                  <a:cubicBezTo>
                    <a:pt x="2784" y="1607"/>
                    <a:pt x="2838" y="1982"/>
                    <a:pt x="2784" y="2303"/>
                  </a:cubicBezTo>
                  <a:cubicBezTo>
                    <a:pt x="2784" y="3052"/>
                    <a:pt x="2623" y="3748"/>
                    <a:pt x="2356" y="4444"/>
                  </a:cubicBezTo>
                  <a:cubicBezTo>
                    <a:pt x="1927" y="5836"/>
                    <a:pt x="1071" y="7121"/>
                    <a:pt x="0" y="7977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33"/>
            <p:cNvSpPr/>
            <p:nvPr/>
          </p:nvSpPr>
          <p:spPr>
            <a:xfrm>
              <a:off x="4316971" y="3205813"/>
              <a:ext cx="95450" cy="263206"/>
            </a:xfrm>
            <a:custGeom>
              <a:avLst/>
              <a:gdLst/>
              <a:ahLst/>
              <a:cxnLst/>
              <a:rect l="l" t="t" r="r" b="b"/>
              <a:pathLst>
                <a:path w="3320" h="9155" fill="none" extrusionOk="0">
                  <a:moveTo>
                    <a:pt x="0" y="9154"/>
                  </a:moveTo>
                  <a:cubicBezTo>
                    <a:pt x="1339" y="8030"/>
                    <a:pt x="2249" y="6531"/>
                    <a:pt x="2838" y="4925"/>
                  </a:cubicBezTo>
                  <a:cubicBezTo>
                    <a:pt x="3105" y="4122"/>
                    <a:pt x="3266" y="3319"/>
                    <a:pt x="3319" y="2409"/>
                  </a:cubicBezTo>
                  <a:cubicBezTo>
                    <a:pt x="3319" y="1981"/>
                    <a:pt x="3319" y="1553"/>
                    <a:pt x="3266" y="1125"/>
                  </a:cubicBezTo>
                  <a:cubicBezTo>
                    <a:pt x="3212" y="696"/>
                    <a:pt x="3159" y="375"/>
                    <a:pt x="3159" y="0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33"/>
            <p:cNvSpPr/>
            <p:nvPr/>
          </p:nvSpPr>
          <p:spPr>
            <a:xfrm>
              <a:off x="4301590" y="3415055"/>
              <a:ext cx="47725" cy="44419"/>
            </a:xfrm>
            <a:custGeom>
              <a:avLst/>
              <a:gdLst/>
              <a:ahLst/>
              <a:cxnLst/>
              <a:rect l="l" t="t" r="r" b="b"/>
              <a:pathLst>
                <a:path w="1660" h="1545" extrusionOk="0">
                  <a:moveTo>
                    <a:pt x="496" y="1"/>
                  </a:moveTo>
                  <a:cubicBezTo>
                    <a:pt x="390" y="1"/>
                    <a:pt x="264" y="60"/>
                    <a:pt x="161" y="163"/>
                  </a:cubicBezTo>
                  <a:cubicBezTo>
                    <a:pt x="54" y="324"/>
                    <a:pt x="0" y="538"/>
                    <a:pt x="54" y="645"/>
                  </a:cubicBezTo>
                  <a:lnTo>
                    <a:pt x="857" y="1502"/>
                  </a:lnTo>
                  <a:cubicBezTo>
                    <a:pt x="872" y="1531"/>
                    <a:pt x="903" y="1545"/>
                    <a:pt x="946" y="1545"/>
                  </a:cubicBezTo>
                  <a:cubicBezTo>
                    <a:pt x="1055" y="1545"/>
                    <a:pt x="1238" y="1457"/>
                    <a:pt x="1392" y="1341"/>
                  </a:cubicBezTo>
                  <a:cubicBezTo>
                    <a:pt x="1606" y="1127"/>
                    <a:pt x="1660" y="859"/>
                    <a:pt x="1499" y="752"/>
                  </a:cubicBezTo>
                  <a:lnTo>
                    <a:pt x="642" y="56"/>
                  </a:lnTo>
                  <a:cubicBezTo>
                    <a:pt x="605" y="18"/>
                    <a:pt x="553" y="1"/>
                    <a:pt x="496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33"/>
            <p:cNvSpPr/>
            <p:nvPr/>
          </p:nvSpPr>
          <p:spPr>
            <a:xfrm>
              <a:off x="4329276" y="3379319"/>
              <a:ext cx="49278" cy="40825"/>
            </a:xfrm>
            <a:custGeom>
              <a:avLst/>
              <a:gdLst/>
              <a:ahLst/>
              <a:cxnLst/>
              <a:rect l="l" t="t" r="r" b="b"/>
              <a:pathLst>
                <a:path w="1714" h="1420" extrusionOk="0">
                  <a:moveTo>
                    <a:pt x="504" y="1"/>
                  </a:moveTo>
                  <a:cubicBezTo>
                    <a:pt x="372" y="1"/>
                    <a:pt x="240" y="96"/>
                    <a:pt x="108" y="229"/>
                  </a:cubicBezTo>
                  <a:cubicBezTo>
                    <a:pt x="1" y="443"/>
                    <a:pt x="1" y="657"/>
                    <a:pt x="108" y="764"/>
                  </a:cubicBezTo>
                  <a:lnTo>
                    <a:pt x="1018" y="1406"/>
                  </a:lnTo>
                  <a:cubicBezTo>
                    <a:pt x="1045" y="1415"/>
                    <a:pt x="1074" y="1420"/>
                    <a:pt x="1105" y="1420"/>
                  </a:cubicBezTo>
                  <a:cubicBezTo>
                    <a:pt x="1250" y="1420"/>
                    <a:pt x="1420" y="1316"/>
                    <a:pt x="1553" y="1139"/>
                  </a:cubicBezTo>
                  <a:cubicBezTo>
                    <a:pt x="1660" y="871"/>
                    <a:pt x="1714" y="603"/>
                    <a:pt x="1553" y="550"/>
                  </a:cubicBezTo>
                  <a:lnTo>
                    <a:pt x="589" y="14"/>
                  </a:lnTo>
                  <a:cubicBezTo>
                    <a:pt x="561" y="5"/>
                    <a:pt x="533" y="1"/>
                    <a:pt x="504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33"/>
            <p:cNvSpPr/>
            <p:nvPr/>
          </p:nvSpPr>
          <p:spPr>
            <a:xfrm>
              <a:off x="4347762" y="3333319"/>
              <a:ext cx="53878" cy="48645"/>
            </a:xfrm>
            <a:custGeom>
              <a:avLst/>
              <a:gdLst/>
              <a:ahLst/>
              <a:cxnLst/>
              <a:rect l="l" t="t" r="r" b="b"/>
              <a:pathLst>
                <a:path w="1874" h="1692" extrusionOk="0">
                  <a:moveTo>
                    <a:pt x="593" y="0"/>
                  </a:moveTo>
                  <a:cubicBezTo>
                    <a:pt x="449" y="0"/>
                    <a:pt x="305" y="202"/>
                    <a:pt x="161" y="490"/>
                  </a:cubicBezTo>
                  <a:cubicBezTo>
                    <a:pt x="54" y="812"/>
                    <a:pt x="0" y="1133"/>
                    <a:pt x="161" y="1186"/>
                  </a:cubicBezTo>
                  <a:lnTo>
                    <a:pt x="1178" y="1668"/>
                  </a:lnTo>
                  <a:cubicBezTo>
                    <a:pt x="1194" y="1684"/>
                    <a:pt x="1214" y="1692"/>
                    <a:pt x="1236" y="1692"/>
                  </a:cubicBezTo>
                  <a:cubicBezTo>
                    <a:pt x="1363" y="1692"/>
                    <a:pt x="1577" y="1451"/>
                    <a:pt x="1713" y="1133"/>
                  </a:cubicBezTo>
                  <a:cubicBezTo>
                    <a:pt x="1874" y="758"/>
                    <a:pt x="1874" y="383"/>
                    <a:pt x="1713" y="330"/>
                  </a:cubicBezTo>
                  <a:lnTo>
                    <a:pt x="642" y="9"/>
                  </a:lnTo>
                  <a:cubicBezTo>
                    <a:pt x="626" y="3"/>
                    <a:pt x="609" y="0"/>
                    <a:pt x="593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33"/>
            <p:cNvSpPr/>
            <p:nvPr/>
          </p:nvSpPr>
          <p:spPr>
            <a:xfrm>
              <a:off x="4364667" y="3295081"/>
              <a:ext cx="49278" cy="33868"/>
            </a:xfrm>
            <a:custGeom>
              <a:avLst/>
              <a:gdLst/>
              <a:ahLst/>
              <a:cxnLst/>
              <a:rect l="l" t="t" r="r" b="b"/>
              <a:pathLst>
                <a:path w="1714" h="1178" extrusionOk="0">
                  <a:moveTo>
                    <a:pt x="376" y="0"/>
                  </a:moveTo>
                  <a:cubicBezTo>
                    <a:pt x="215" y="0"/>
                    <a:pt x="54" y="161"/>
                    <a:pt x="1" y="375"/>
                  </a:cubicBezTo>
                  <a:cubicBezTo>
                    <a:pt x="1" y="643"/>
                    <a:pt x="54" y="857"/>
                    <a:pt x="215" y="857"/>
                  </a:cubicBezTo>
                  <a:lnTo>
                    <a:pt x="1286" y="1178"/>
                  </a:lnTo>
                  <a:cubicBezTo>
                    <a:pt x="1393" y="1178"/>
                    <a:pt x="1607" y="1017"/>
                    <a:pt x="1660" y="750"/>
                  </a:cubicBezTo>
                  <a:cubicBezTo>
                    <a:pt x="1714" y="482"/>
                    <a:pt x="1607" y="214"/>
                    <a:pt x="1500" y="214"/>
                  </a:cubicBezTo>
                  <a:lnTo>
                    <a:pt x="376" y="0"/>
                  </a:ln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33"/>
            <p:cNvSpPr/>
            <p:nvPr/>
          </p:nvSpPr>
          <p:spPr>
            <a:xfrm>
              <a:off x="4369296" y="3244280"/>
              <a:ext cx="47725" cy="40049"/>
            </a:xfrm>
            <a:custGeom>
              <a:avLst/>
              <a:gdLst/>
              <a:ahLst/>
              <a:cxnLst/>
              <a:rect l="l" t="t" r="r" b="b"/>
              <a:pathLst>
                <a:path w="1660" h="1393" extrusionOk="0">
                  <a:moveTo>
                    <a:pt x="1392" y="1"/>
                  </a:moveTo>
                  <a:lnTo>
                    <a:pt x="268" y="108"/>
                  </a:lnTo>
                  <a:cubicBezTo>
                    <a:pt x="108" y="161"/>
                    <a:pt x="0" y="375"/>
                    <a:pt x="0" y="697"/>
                  </a:cubicBezTo>
                  <a:cubicBezTo>
                    <a:pt x="0" y="1018"/>
                    <a:pt x="108" y="1285"/>
                    <a:pt x="268" y="1285"/>
                  </a:cubicBezTo>
                  <a:lnTo>
                    <a:pt x="1392" y="1393"/>
                  </a:lnTo>
                  <a:cubicBezTo>
                    <a:pt x="1553" y="1393"/>
                    <a:pt x="1660" y="1071"/>
                    <a:pt x="1660" y="697"/>
                  </a:cubicBezTo>
                  <a:cubicBezTo>
                    <a:pt x="1660" y="268"/>
                    <a:pt x="1499" y="1"/>
                    <a:pt x="1392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33"/>
            <p:cNvSpPr/>
            <p:nvPr/>
          </p:nvSpPr>
          <p:spPr>
            <a:xfrm>
              <a:off x="4364667" y="3202736"/>
              <a:ext cx="49278" cy="29497"/>
            </a:xfrm>
            <a:custGeom>
              <a:avLst/>
              <a:gdLst/>
              <a:ahLst/>
              <a:cxnLst/>
              <a:rect l="l" t="t" r="r" b="b"/>
              <a:pathLst>
                <a:path w="1714" h="1026" extrusionOk="0">
                  <a:moveTo>
                    <a:pt x="1393" y="0"/>
                  </a:moveTo>
                  <a:lnTo>
                    <a:pt x="269" y="54"/>
                  </a:lnTo>
                  <a:cubicBezTo>
                    <a:pt x="108" y="54"/>
                    <a:pt x="1" y="268"/>
                    <a:pt x="1" y="589"/>
                  </a:cubicBezTo>
                  <a:cubicBezTo>
                    <a:pt x="49" y="829"/>
                    <a:pt x="183" y="1026"/>
                    <a:pt x="287" y="1026"/>
                  </a:cubicBezTo>
                  <a:cubicBezTo>
                    <a:pt x="299" y="1026"/>
                    <a:pt x="311" y="1023"/>
                    <a:pt x="322" y="1017"/>
                  </a:cubicBezTo>
                  <a:lnTo>
                    <a:pt x="1446" y="857"/>
                  </a:lnTo>
                  <a:cubicBezTo>
                    <a:pt x="1607" y="857"/>
                    <a:pt x="1714" y="643"/>
                    <a:pt x="1660" y="429"/>
                  </a:cubicBezTo>
                  <a:cubicBezTo>
                    <a:pt x="1660" y="215"/>
                    <a:pt x="1553" y="0"/>
                    <a:pt x="1393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33"/>
            <p:cNvSpPr/>
            <p:nvPr/>
          </p:nvSpPr>
          <p:spPr>
            <a:xfrm>
              <a:off x="4389306" y="3195031"/>
              <a:ext cx="115460" cy="298598"/>
            </a:xfrm>
            <a:custGeom>
              <a:avLst/>
              <a:gdLst/>
              <a:ahLst/>
              <a:cxnLst/>
              <a:rect l="l" t="t" r="r" b="b"/>
              <a:pathLst>
                <a:path w="4016" h="10386" extrusionOk="0">
                  <a:moveTo>
                    <a:pt x="1392" y="1"/>
                  </a:moveTo>
                  <a:lnTo>
                    <a:pt x="0" y="215"/>
                  </a:lnTo>
                  <a:cubicBezTo>
                    <a:pt x="107" y="1125"/>
                    <a:pt x="322" y="1928"/>
                    <a:pt x="482" y="2784"/>
                  </a:cubicBezTo>
                  <a:lnTo>
                    <a:pt x="750" y="4069"/>
                  </a:lnTo>
                  <a:cubicBezTo>
                    <a:pt x="857" y="4444"/>
                    <a:pt x="910" y="4872"/>
                    <a:pt x="1017" y="5247"/>
                  </a:cubicBezTo>
                  <a:cubicBezTo>
                    <a:pt x="1178" y="6103"/>
                    <a:pt x="1339" y="6960"/>
                    <a:pt x="1606" y="7870"/>
                  </a:cubicBezTo>
                  <a:cubicBezTo>
                    <a:pt x="1874" y="8726"/>
                    <a:pt x="2249" y="9636"/>
                    <a:pt x="2891" y="10386"/>
                  </a:cubicBezTo>
                  <a:lnTo>
                    <a:pt x="4015" y="9476"/>
                  </a:lnTo>
                  <a:cubicBezTo>
                    <a:pt x="2998" y="8298"/>
                    <a:pt x="2730" y="6692"/>
                    <a:pt x="2409" y="5033"/>
                  </a:cubicBezTo>
                  <a:cubicBezTo>
                    <a:pt x="2356" y="4604"/>
                    <a:pt x="2249" y="4176"/>
                    <a:pt x="2142" y="3748"/>
                  </a:cubicBezTo>
                  <a:lnTo>
                    <a:pt x="1874" y="2463"/>
                  </a:lnTo>
                  <a:cubicBezTo>
                    <a:pt x="1713" y="1660"/>
                    <a:pt x="1499" y="804"/>
                    <a:pt x="1392" y="1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33"/>
            <p:cNvSpPr/>
            <p:nvPr/>
          </p:nvSpPr>
          <p:spPr>
            <a:xfrm>
              <a:off x="4389306" y="3201184"/>
              <a:ext cx="83145" cy="292445"/>
            </a:xfrm>
            <a:custGeom>
              <a:avLst/>
              <a:gdLst/>
              <a:ahLst/>
              <a:cxnLst/>
              <a:rect l="l" t="t" r="r" b="b"/>
              <a:pathLst>
                <a:path w="2892" h="10172" fill="none" extrusionOk="0">
                  <a:moveTo>
                    <a:pt x="0" y="1"/>
                  </a:moveTo>
                  <a:cubicBezTo>
                    <a:pt x="107" y="911"/>
                    <a:pt x="322" y="1714"/>
                    <a:pt x="482" y="2570"/>
                  </a:cubicBezTo>
                  <a:lnTo>
                    <a:pt x="750" y="3855"/>
                  </a:lnTo>
                  <a:cubicBezTo>
                    <a:pt x="857" y="4230"/>
                    <a:pt x="910" y="4658"/>
                    <a:pt x="1017" y="5033"/>
                  </a:cubicBezTo>
                  <a:cubicBezTo>
                    <a:pt x="1178" y="5889"/>
                    <a:pt x="1339" y="6746"/>
                    <a:pt x="1606" y="7656"/>
                  </a:cubicBezTo>
                  <a:cubicBezTo>
                    <a:pt x="1874" y="8512"/>
                    <a:pt x="2249" y="9422"/>
                    <a:pt x="2891" y="10172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33"/>
            <p:cNvSpPr/>
            <p:nvPr/>
          </p:nvSpPr>
          <p:spPr>
            <a:xfrm>
              <a:off x="4429326" y="3195031"/>
              <a:ext cx="75440" cy="272435"/>
            </a:xfrm>
            <a:custGeom>
              <a:avLst/>
              <a:gdLst/>
              <a:ahLst/>
              <a:cxnLst/>
              <a:rect l="l" t="t" r="r" b="b"/>
              <a:pathLst>
                <a:path w="2624" h="9476" fill="none" extrusionOk="0">
                  <a:moveTo>
                    <a:pt x="2623" y="9476"/>
                  </a:moveTo>
                  <a:cubicBezTo>
                    <a:pt x="1606" y="8298"/>
                    <a:pt x="1338" y="6692"/>
                    <a:pt x="1017" y="5033"/>
                  </a:cubicBezTo>
                  <a:cubicBezTo>
                    <a:pt x="964" y="4604"/>
                    <a:pt x="857" y="4176"/>
                    <a:pt x="750" y="3748"/>
                  </a:cubicBezTo>
                  <a:lnTo>
                    <a:pt x="482" y="2463"/>
                  </a:lnTo>
                  <a:cubicBezTo>
                    <a:pt x="321" y="1660"/>
                    <a:pt x="107" y="804"/>
                    <a:pt x="0" y="1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33"/>
            <p:cNvSpPr/>
            <p:nvPr/>
          </p:nvSpPr>
          <p:spPr>
            <a:xfrm>
              <a:off x="4447784" y="3436272"/>
              <a:ext cx="50830" cy="42263"/>
            </a:xfrm>
            <a:custGeom>
              <a:avLst/>
              <a:gdLst/>
              <a:ahLst/>
              <a:cxnLst/>
              <a:rect l="l" t="t" r="r" b="b"/>
              <a:pathLst>
                <a:path w="1768" h="1470" extrusionOk="0">
                  <a:moveTo>
                    <a:pt x="1261" y="0"/>
                  </a:moveTo>
                  <a:cubicBezTo>
                    <a:pt x="1233" y="0"/>
                    <a:pt x="1206" y="5"/>
                    <a:pt x="1178" y="14"/>
                  </a:cubicBezTo>
                  <a:lnTo>
                    <a:pt x="161" y="496"/>
                  </a:lnTo>
                  <a:cubicBezTo>
                    <a:pt x="1" y="549"/>
                    <a:pt x="1" y="817"/>
                    <a:pt x="161" y="1085"/>
                  </a:cubicBezTo>
                  <a:cubicBezTo>
                    <a:pt x="301" y="1318"/>
                    <a:pt x="522" y="1470"/>
                    <a:pt x="648" y="1470"/>
                  </a:cubicBezTo>
                  <a:cubicBezTo>
                    <a:pt x="666" y="1470"/>
                    <a:pt x="683" y="1466"/>
                    <a:pt x="696" y="1459"/>
                  </a:cubicBezTo>
                  <a:lnTo>
                    <a:pt x="1606" y="817"/>
                  </a:lnTo>
                  <a:cubicBezTo>
                    <a:pt x="1767" y="710"/>
                    <a:pt x="1714" y="496"/>
                    <a:pt x="1606" y="282"/>
                  </a:cubicBezTo>
                  <a:cubicBezTo>
                    <a:pt x="1518" y="104"/>
                    <a:pt x="1392" y="0"/>
                    <a:pt x="1261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33"/>
            <p:cNvSpPr/>
            <p:nvPr/>
          </p:nvSpPr>
          <p:spPr>
            <a:xfrm>
              <a:off x="4429326" y="3390502"/>
              <a:ext cx="50801" cy="37260"/>
            </a:xfrm>
            <a:custGeom>
              <a:avLst/>
              <a:gdLst/>
              <a:ahLst/>
              <a:cxnLst/>
              <a:rect l="l" t="t" r="r" b="b"/>
              <a:pathLst>
                <a:path w="1767" h="1296" extrusionOk="0">
                  <a:moveTo>
                    <a:pt x="1285" y="0"/>
                  </a:moveTo>
                  <a:lnTo>
                    <a:pt x="214" y="268"/>
                  </a:lnTo>
                  <a:cubicBezTo>
                    <a:pt x="54" y="321"/>
                    <a:pt x="0" y="589"/>
                    <a:pt x="54" y="857"/>
                  </a:cubicBezTo>
                  <a:cubicBezTo>
                    <a:pt x="147" y="1137"/>
                    <a:pt x="322" y="1295"/>
                    <a:pt x="436" y="1295"/>
                  </a:cubicBezTo>
                  <a:cubicBezTo>
                    <a:pt x="453" y="1295"/>
                    <a:pt x="468" y="1292"/>
                    <a:pt x="482" y="1285"/>
                  </a:cubicBezTo>
                  <a:lnTo>
                    <a:pt x="1553" y="910"/>
                  </a:lnTo>
                  <a:cubicBezTo>
                    <a:pt x="1713" y="910"/>
                    <a:pt x="1767" y="643"/>
                    <a:pt x="1660" y="428"/>
                  </a:cubicBezTo>
                  <a:cubicBezTo>
                    <a:pt x="1606" y="161"/>
                    <a:pt x="1446" y="0"/>
                    <a:pt x="1285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33"/>
            <p:cNvSpPr/>
            <p:nvPr/>
          </p:nvSpPr>
          <p:spPr>
            <a:xfrm>
              <a:off x="4416993" y="3335101"/>
              <a:ext cx="52354" cy="47897"/>
            </a:xfrm>
            <a:custGeom>
              <a:avLst/>
              <a:gdLst/>
              <a:ahLst/>
              <a:cxnLst/>
              <a:rect l="l" t="t" r="r" b="b"/>
              <a:pathLst>
                <a:path w="1821" h="1666" extrusionOk="0">
                  <a:moveTo>
                    <a:pt x="1339" y="0"/>
                  </a:moveTo>
                  <a:lnTo>
                    <a:pt x="215" y="214"/>
                  </a:lnTo>
                  <a:cubicBezTo>
                    <a:pt x="108" y="214"/>
                    <a:pt x="1" y="589"/>
                    <a:pt x="108" y="964"/>
                  </a:cubicBezTo>
                  <a:cubicBezTo>
                    <a:pt x="158" y="1360"/>
                    <a:pt x="345" y="1665"/>
                    <a:pt x="458" y="1665"/>
                  </a:cubicBezTo>
                  <a:cubicBezTo>
                    <a:pt x="466" y="1665"/>
                    <a:pt x="475" y="1663"/>
                    <a:pt x="483" y="1660"/>
                  </a:cubicBezTo>
                  <a:lnTo>
                    <a:pt x="1607" y="1445"/>
                  </a:lnTo>
                  <a:cubicBezTo>
                    <a:pt x="1767" y="1392"/>
                    <a:pt x="1821" y="1071"/>
                    <a:pt x="1714" y="696"/>
                  </a:cubicBezTo>
                  <a:cubicBezTo>
                    <a:pt x="1660" y="268"/>
                    <a:pt x="1500" y="0"/>
                    <a:pt x="1339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33"/>
            <p:cNvSpPr/>
            <p:nvPr/>
          </p:nvSpPr>
          <p:spPr>
            <a:xfrm>
              <a:off x="4407764" y="3291717"/>
              <a:ext cx="50830" cy="34414"/>
            </a:xfrm>
            <a:custGeom>
              <a:avLst/>
              <a:gdLst/>
              <a:ahLst/>
              <a:cxnLst/>
              <a:rect l="l" t="t" r="r" b="b"/>
              <a:pathLst>
                <a:path w="1768" h="1197" extrusionOk="0">
                  <a:moveTo>
                    <a:pt x="1400" y="0"/>
                  </a:moveTo>
                  <a:cubicBezTo>
                    <a:pt x="1380" y="0"/>
                    <a:pt x="1359" y="3"/>
                    <a:pt x="1339" y="10"/>
                  </a:cubicBezTo>
                  <a:lnTo>
                    <a:pt x="215" y="224"/>
                  </a:lnTo>
                  <a:cubicBezTo>
                    <a:pt x="108" y="278"/>
                    <a:pt x="1" y="546"/>
                    <a:pt x="108" y="760"/>
                  </a:cubicBezTo>
                  <a:cubicBezTo>
                    <a:pt x="156" y="999"/>
                    <a:pt x="290" y="1196"/>
                    <a:pt x="394" y="1196"/>
                  </a:cubicBezTo>
                  <a:cubicBezTo>
                    <a:pt x="406" y="1196"/>
                    <a:pt x="418" y="1193"/>
                    <a:pt x="429" y="1188"/>
                  </a:cubicBezTo>
                  <a:lnTo>
                    <a:pt x="1553" y="974"/>
                  </a:lnTo>
                  <a:cubicBezTo>
                    <a:pt x="1714" y="974"/>
                    <a:pt x="1767" y="706"/>
                    <a:pt x="1714" y="438"/>
                  </a:cubicBezTo>
                  <a:cubicBezTo>
                    <a:pt x="1667" y="158"/>
                    <a:pt x="1539" y="0"/>
                    <a:pt x="1400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33"/>
            <p:cNvSpPr/>
            <p:nvPr/>
          </p:nvSpPr>
          <p:spPr>
            <a:xfrm>
              <a:off x="4397011" y="3236604"/>
              <a:ext cx="50801" cy="44850"/>
            </a:xfrm>
            <a:custGeom>
              <a:avLst/>
              <a:gdLst/>
              <a:ahLst/>
              <a:cxnLst/>
              <a:rect l="l" t="t" r="r" b="b"/>
              <a:pathLst>
                <a:path w="1767" h="1560" extrusionOk="0">
                  <a:moveTo>
                    <a:pt x="1285" y="0"/>
                  </a:moveTo>
                  <a:lnTo>
                    <a:pt x="214" y="214"/>
                  </a:lnTo>
                  <a:cubicBezTo>
                    <a:pt x="54" y="268"/>
                    <a:pt x="0" y="589"/>
                    <a:pt x="54" y="964"/>
                  </a:cubicBezTo>
                  <a:cubicBezTo>
                    <a:pt x="151" y="1306"/>
                    <a:pt x="294" y="1559"/>
                    <a:pt x="441" y="1559"/>
                  </a:cubicBezTo>
                  <a:cubicBezTo>
                    <a:pt x="454" y="1559"/>
                    <a:pt x="468" y="1557"/>
                    <a:pt x="482" y="1552"/>
                  </a:cubicBezTo>
                  <a:lnTo>
                    <a:pt x="1552" y="1338"/>
                  </a:lnTo>
                  <a:cubicBezTo>
                    <a:pt x="1713" y="1285"/>
                    <a:pt x="1767" y="964"/>
                    <a:pt x="1713" y="589"/>
                  </a:cubicBezTo>
                  <a:cubicBezTo>
                    <a:pt x="1606" y="268"/>
                    <a:pt x="1445" y="0"/>
                    <a:pt x="1285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33"/>
            <p:cNvSpPr/>
            <p:nvPr/>
          </p:nvSpPr>
          <p:spPr>
            <a:xfrm>
              <a:off x="4387754" y="3193249"/>
              <a:ext cx="49278" cy="32833"/>
            </a:xfrm>
            <a:custGeom>
              <a:avLst/>
              <a:gdLst/>
              <a:ahLst/>
              <a:cxnLst/>
              <a:rect l="l" t="t" r="r" b="b"/>
              <a:pathLst>
                <a:path w="1714" h="1142" extrusionOk="0">
                  <a:moveTo>
                    <a:pt x="1388" y="1"/>
                  </a:moveTo>
                  <a:cubicBezTo>
                    <a:pt x="1372" y="1"/>
                    <a:pt x="1356" y="4"/>
                    <a:pt x="1339" y="9"/>
                  </a:cubicBezTo>
                  <a:lnTo>
                    <a:pt x="215" y="116"/>
                  </a:lnTo>
                  <a:cubicBezTo>
                    <a:pt x="54" y="116"/>
                    <a:pt x="1" y="384"/>
                    <a:pt x="54" y="705"/>
                  </a:cubicBezTo>
                  <a:cubicBezTo>
                    <a:pt x="102" y="945"/>
                    <a:pt x="236" y="1142"/>
                    <a:pt x="340" y="1142"/>
                  </a:cubicBezTo>
                  <a:cubicBezTo>
                    <a:pt x="353" y="1142"/>
                    <a:pt x="364" y="1139"/>
                    <a:pt x="376" y="1133"/>
                  </a:cubicBezTo>
                  <a:lnTo>
                    <a:pt x="1500" y="919"/>
                  </a:lnTo>
                  <a:cubicBezTo>
                    <a:pt x="1660" y="919"/>
                    <a:pt x="1714" y="652"/>
                    <a:pt x="1660" y="384"/>
                  </a:cubicBezTo>
                  <a:cubicBezTo>
                    <a:pt x="1612" y="192"/>
                    <a:pt x="1522" y="1"/>
                    <a:pt x="1388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33"/>
            <p:cNvSpPr/>
            <p:nvPr/>
          </p:nvSpPr>
          <p:spPr>
            <a:xfrm>
              <a:off x="4361591" y="3139630"/>
              <a:ext cx="66211" cy="63135"/>
            </a:xfrm>
            <a:custGeom>
              <a:avLst/>
              <a:gdLst/>
              <a:ahLst/>
              <a:cxnLst/>
              <a:rect l="l" t="t" r="r" b="b"/>
              <a:pathLst>
                <a:path w="2303" h="2196" extrusionOk="0">
                  <a:moveTo>
                    <a:pt x="1393" y="429"/>
                  </a:moveTo>
                  <a:cubicBezTo>
                    <a:pt x="1767" y="322"/>
                    <a:pt x="2142" y="1"/>
                    <a:pt x="2196" y="643"/>
                  </a:cubicBezTo>
                  <a:cubicBezTo>
                    <a:pt x="2196" y="964"/>
                    <a:pt x="2249" y="857"/>
                    <a:pt x="2249" y="1178"/>
                  </a:cubicBezTo>
                  <a:cubicBezTo>
                    <a:pt x="2303" y="1499"/>
                    <a:pt x="2249" y="1767"/>
                    <a:pt x="1928" y="1928"/>
                  </a:cubicBezTo>
                  <a:cubicBezTo>
                    <a:pt x="1500" y="2195"/>
                    <a:pt x="1018" y="2195"/>
                    <a:pt x="697" y="2142"/>
                  </a:cubicBezTo>
                  <a:cubicBezTo>
                    <a:pt x="322" y="2035"/>
                    <a:pt x="1" y="1928"/>
                    <a:pt x="1" y="1446"/>
                  </a:cubicBezTo>
                  <a:cubicBezTo>
                    <a:pt x="1" y="964"/>
                    <a:pt x="54" y="1018"/>
                    <a:pt x="1" y="804"/>
                  </a:cubicBezTo>
                  <a:cubicBezTo>
                    <a:pt x="1" y="589"/>
                    <a:pt x="108" y="375"/>
                    <a:pt x="483" y="482"/>
                  </a:cubicBezTo>
                  <a:cubicBezTo>
                    <a:pt x="804" y="643"/>
                    <a:pt x="1286" y="482"/>
                    <a:pt x="1393" y="429"/>
                  </a:cubicBezTo>
                  <a:close/>
                </a:path>
              </a:pathLst>
            </a:custGeom>
            <a:solidFill>
              <a:srgbClr val="C7D4EE"/>
            </a:solidFill>
            <a:ln w="93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33"/>
            <p:cNvSpPr/>
            <p:nvPr/>
          </p:nvSpPr>
          <p:spPr>
            <a:xfrm>
              <a:off x="4450860" y="3059590"/>
              <a:ext cx="106231" cy="275540"/>
            </a:xfrm>
            <a:custGeom>
              <a:avLst/>
              <a:gdLst/>
              <a:ahLst/>
              <a:cxnLst/>
              <a:rect l="l" t="t" r="r" b="b"/>
              <a:pathLst>
                <a:path w="3695" h="9584" extrusionOk="0">
                  <a:moveTo>
                    <a:pt x="1339" y="1"/>
                  </a:moveTo>
                  <a:lnTo>
                    <a:pt x="1" y="590"/>
                  </a:lnTo>
                  <a:cubicBezTo>
                    <a:pt x="375" y="1393"/>
                    <a:pt x="804" y="2089"/>
                    <a:pt x="1125" y="2731"/>
                  </a:cubicBezTo>
                  <a:cubicBezTo>
                    <a:pt x="1446" y="3373"/>
                    <a:pt x="1660" y="4123"/>
                    <a:pt x="1767" y="4872"/>
                  </a:cubicBezTo>
                  <a:cubicBezTo>
                    <a:pt x="2088" y="6371"/>
                    <a:pt x="2088" y="7977"/>
                    <a:pt x="2302" y="9583"/>
                  </a:cubicBezTo>
                  <a:lnTo>
                    <a:pt x="3694" y="9422"/>
                  </a:lnTo>
                  <a:cubicBezTo>
                    <a:pt x="3534" y="7870"/>
                    <a:pt x="3534" y="6264"/>
                    <a:pt x="3212" y="4605"/>
                  </a:cubicBezTo>
                  <a:cubicBezTo>
                    <a:pt x="2998" y="3748"/>
                    <a:pt x="2784" y="2945"/>
                    <a:pt x="2410" y="2142"/>
                  </a:cubicBezTo>
                  <a:cubicBezTo>
                    <a:pt x="2035" y="1339"/>
                    <a:pt x="1607" y="697"/>
                    <a:pt x="1339" y="1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33"/>
            <p:cNvSpPr/>
            <p:nvPr/>
          </p:nvSpPr>
          <p:spPr>
            <a:xfrm>
              <a:off x="4450860" y="3076524"/>
              <a:ext cx="66211" cy="258606"/>
            </a:xfrm>
            <a:custGeom>
              <a:avLst/>
              <a:gdLst/>
              <a:ahLst/>
              <a:cxnLst/>
              <a:rect l="l" t="t" r="r" b="b"/>
              <a:pathLst>
                <a:path w="2303" h="8995" fill="none" extrusionOk="0">
                  <a:moveTo>
                    <a:pt x="1" y="1"/>
                  </a:moveTo>
                  <a:cubicBezTo>
                    <a:pt x="375" y="804"/>
                    <a:pt x="804" y="1500"/>
                    <a:pt x="1125" y="2142"/>
                  </a:cubicBezTo>
                  <a:cubicBezTo>
                    <a:pt x="1446" y="2784"/>
                    <a:pt x="1660" y="3534"/>
                    <a:pt x="1767" y="4283"/>
                  </a:cubicBezTo>
                  <a:cubicBezTo>
                    <a:pt x="2088" y="5782"/>
                    <a:pt x="2088" y="7388"/>
                    <a:pt x="2302" y="8994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33"/>
            <p:cNvSpPr/>
            <p:nvPr/>
          </p:nvSpPr>
          <p:spPr>
            <a:xfrm>
              <a:off x="4489327" y="3059590"/>
              <a:ext cx="67764" cy="270911"/>
            </a:xfrm>
            <a:custGeom>
              <a:avLst/>
              <a:gdLst/>
              <a:ahLst/>
              <a:cxnLst/>
              <a:rect l="l" t="t" r="r" b="b"/>
              <a:pathLst>
                <a:path w="2357" h="9423" fill="none" extrusionOk="0">
                  <a:moveTo>
                    <a:pt x="2356" y="9422"/>
                  </a:moveTo>
                  <a:cubicBezTo>
                    <a:pt x="2196" y="7870"/>
                    <a:pt x="2196" y="6264"/>
                    <a:pt x="1874" y="4605"/>
                  </a:cubicBezTo>
                  <a:cubicBezTo>
                    <a:pt x="1660" y="3748"/>
                    <a:pt x="1446" y="2945"/>
                    <a:pt x="1072" y="2142"/>
                  </a:cubicBezTo>
                  <a:cubicBezTo>
                    <a:pt x="697" y="1339"/>
                    <a:pt x="269" y="697"/>
                    <a:pt x="1" y="1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33"/>
            <p:cNvSpPr/>
            <p:nvPr/>
          </p:nvSpPr>
          <p:spPr>
            <a:xfrm>
              <a:off x="4512414" y="3292005"/>
              <a:ext cx="47754" cy="29497"/>
            </a:xfrm>
            <a:custGeom>
              <a:avLst/>
              <a:gdLst/>
              <a:ahLst/>
              <a:cxnLst/>
              <a:rect l="l" t="t" r="r" b="b"/>
              <a:pathLst>
                <a:path w="1661" h="1026" extrusionOk="0">
                  <a:moveTo>
                    <a:pt x="1339" y="0"/>
                  </a:moveTo>
                  <a:lnTo>
                    <a:pt x="215" y="107"/>
                  </a:lnTo>
                  <a:cubicBezTo>
                    <a:pt x="108" y="107"/>
                    <a:pt x="1" y="321"/>
                    <a:pt x="1" y="589"/>
                  </a:cubicBezTo>
                  <a:cubicBezTo>
                    <a:pt x="1" y="829"/>
                    <a:pt x="130" y="1026"/>
                    <a:pt x="272" y="1026"/>
                  </a:cubicBezTo>
                  <a:cubicBezTo>
                    <a:pt x="289" y="1026"/>
                    <a:pt x="305" y="1023"/>
                    <a:pt x="322" y="1017"/>
                  </a:cubicBezTo>
                  <a:lnTo>
                    <a:pt x="1446" y="910"/>
                  </a:lnTo>
                  <a:cubicBezTo>
                    <a:pt x="1553" y="910"/>
                    <a:pt x="1660" y="696"/>
                    <a:pt x="1660" y="428"/>
                  </a:cubicBezTo>
                  <a:cubicBezTo>
                    <a:pt x="1660" y="161"/>
                    <a:pt x="1500" y="0"/>
                    <a:pt x="1339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33"/>
            <p:cNvSpPr/>
            <p:nvPr/>
          </p:nvSpPr>
          <p:spPr>
            <a:xfrm>
              <a:off x="4507814" y="3242756"/>
              <a:ext cx="49278" cy="30791"/>
            </a:xfrm>
            <a:custGeom>
              <a:avLst/>
              <a:gdLst/>
              <a:ahLst/>
              <a:cxnLst/>
              <a:rect l="l" t="t" r="r" b="b"/>
              <a:pathLst>
                <a:path w="1714" h="1071" extrusionOk="0">
                  <a:moveTo>
                    <a:pt x="1392" y="0"/>
                  </a:moveTo>
                  <a:lnTo>
                    <a:pt x="268" y="161"/>
                  </a:lnTo>
                  <a:cubicBezTo>
                    <a:pt x="107" y="161"/>
                    <a:pt x="0" y="375"/>
                    <a:pt x="0" y="643"/>
                  </a:cubicBezTo>
                  <a:cubicBezTo>
                    <a:pt x="54" y="857"/>
                    <a:pt x="161" y="1071"/>
                    <a:pt x="321" y="1071"/>
                  </a:cubicBezTo>
                  <a:lnTo>
                    <a:pt x="1446" y="964"/>
                  </a:lnTo>
                  <a:cubicBezTo>
                    <a:pt x="1606" y="964"/>
                    <a:pt x="1713" y="750"/>
                    <a:pt x="1660" y="482"/>
                  </a:cubicBezTo>
                  <a:cubicBezTo>
                    <a:pt x="1660" y="214"/>
                    <a:pt x="1499" y="0"/>
                    <a:pt x="1392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33"/>
            <p:cNvSpPr/>
            <p:nvPr/>
          </p:nvSpPr>
          <p:spPr>
            <a:xfrm>
              <a:off x="4501661" y="3187355"/>
              <a:ext cx="50801" cy="44821"/>
            </a:xfrm>
            <a:custGeom>
              <a:avLst/>
              <a:gdLst/>
              <a:ahLst/>
              <a:cxnLst/>
              <a:rect l="l" t="t" r="r" b="b"/>
              <a:pathLst>
                <a:path w="1767" h="1559" extrusionOk="0">
                  <a:moveTo>
                    <a:pt x="1285" y="0"/>
                  </a:moveTo>
                  <a:lnTo>
                    <a:pt x="214" y="268"/>
                  </a:lnTo>
                  <a:cubicBezTo>
                    <a:pt x="54" y="268"/>
                    <a:pt x="0" y="589"/>
                    <a:pt x="54" y="964"/>
                  </a:cubicBezTo>
                  <a:cubicBezTo>
                    <a:pt x="103" y="1261"/>
                    <a:pt x="245" y="1558"/>
                    <a:pt x="393" y="1558"/>
                  </a:cubicBezTo>
                  <a:cubicBezTo>
                    <a:pt x="405" y="1558"/>
                    <a:pt x="416" y="1556"/>
                    <a:pt x="428" y="1552"/>
                  </a:cubicBezTo>
                  <a:lnTo>
                    <a:pt x="1553" y="1445"/>
                  </a:lnTo>
                  <a:cubicBezTo>
                    <a:pt x="1660" y="1445"/>
                    <a:pt x="1767" y="1071"/>
                    <a:pt x="1713" y="696"/>
                  </a:cubicBezTo>
                  <a:cubicBezTo>
                    <a:pt x="1660" y="268"/>
                    <a:pt x="1445" y="0"/>
                    <a:pt x="1285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33"/>
            <p:cNvSpPr/>
            <p:nvPr/>
          </p:nvSpPr>
          <p:spPr>
            <a:xfrm>
              <a:off x="4490880" y="3145495"/>
              <a:ext cx="50801" cy="35708"/>
            </a:xfrm>
            <a:custGeom>
              <a:avLst/>
              <a:gdLst/>
              <a:ahLst/>
              <a:cxnLst/>
              <a:rect l="l" t="t" r="r" b="b"/>
              <a:pathLst>
                <a:path w="1767" h="1242" extrusionOk="0">
                  <a:moveTo>
                    <a:pt x="1331" y="0"/>
                  </a:moveTo>
                  <a:cubicBezTo>
                    <a:pt x="1315" y="0"/>
                    <a:pt x="1299" y="4"/>
                    <a:pt x="1285" y="11"/>
                  </a:cubicBezTo>
                  <a:lnTo>
                    <a:pt x="215" y="385"/>
                  </a:lnTo>
                  <a:cubicBezTo>
                    <a:pt x="54" y="439"/>
                    <a:pt x="0" y="653"/>
                    <a:pt x="107" y="867"/>
                  </a:cubicBezTo>
                  <a:cubicBezTo>
                    <a:pt x="161" y="1081"/>
                    <a:pt x="322" y="1242"/>
                    <a:pt x="482" y="1242"/>
                  </a:cubicBezTo>
                  <a:lnTo>
                    <a:pt x="1553" y="974"/>
                  </a:lnTo>
                  <a:cubicBezTo>
                    <a:pt x="1713" y="921"/>
                    <a:pt x="1767" y="653"/>
                    <a:pt x="1660" y="385"/>
                  </a:cubicBezTo>
                  <a:cubicBezTo>
                    <a:pt x="1613" y="152"/>
                    <a:pt x="1445" y="0"/>
                    <a:pt x="1331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33"/>
            <p:cNvSpPr/>
            <p:nvPr/>
          </p:nvSpPr>
          <p:spPr>
            <a:xfrm>
              <a:off x="4470870" y="3094722"/>
              <a:ext cx="53906" cy="48300"/>
            </a:xfrm>
            <a:custGeom>
              <a:avLst/>
              <a:gdLst/>
              <a:ahLst/>
              <a:cxnLst/>
              <a:rect l="l" t="t" r="r" b="b"/>
              <a:pathLst>
                <a:path w="1875" h="1680" extrusionOk="0">
                  <a:moveTo>
                    <a:pt x="1187" y="0"/>
                  </a:moveTo>
                  <a:cubicBezTo>
                    <a:pt x="1166" y="0"/>
                    <a:pt x="1145" y="4"/>
                    <a:pt x="1125" y="10"/>
                  </a:cubicBezTo>
                  <a:lnTo>
                    <a:pt x="161" y="546"/>
                  </a:lnTo>
                  <a:cubicBezTo>
                    <a:pt x="1" y="599"/>
                    <a:pt x="54" y="920"/>
                    <a:pt x="215" y="1241"/>
                  </a:cubicBezTo>
                  <a:cubicBezTo>
                    <a:pt x="355" y="1522"/>
                    <a:pt x="536" y="1680"/>
                    <a:pt x="651" y="1680"/>
                  </a:cubicBezTo>
                  <a:cubicBezTo>
                    <a:pt x="668" y="1680"/>
                    <a:pt x="683" y="1676"/>
                    <a:pt x="696" y="1670"/>
                  </a:cubicBezTo>
                  <a:lnTo>
                    <a:pt x="1767" y="1188"/>
                  </a:lnTo>
                  <a:cubicBezTo>
                    <a:pt x="1874" y="1134"/>
                    <a:pt x="1874" y="813"/>
                    <a:pt x="1714" y="492"/>
                  </a:cubicBezTo>
                  <a:cubicBezTo>
                    <a:pt x="1526" y="164"/>
                    <a:pt x="1339" y="0"/>
                    <a:pt x="1187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33"/>
            <p:cNvSpPr/>
            <p:nvPr/>
          </p:nvSpPr>
          <p:spPr>
            <a:xfrm>
              <a:off x="4450860" y="3057664"/>
              <a:ext cx="49278" cy="39301"/>
            </a:xfrm>
            <a:custGeom>
              <a:avLst/>
              <a:gdLst/>
              <a:ahLst/>
              <a:cxnLst/>
              <a:rect l="l" t="t" r="r" b="b"/>
              <a:pathLst>
                <a:path w="1714" h="1367" extrusionOk="0">
                  <a:moveTo>
                    <a:pt x="1261" y="1"/>
                  </a:moveTo>
                  <a:cubicBezTo>
                    <a:pt x="1233" y="1"/>
                    <a:pt x="1206" y="5"/>
                    <a:pt x="1178" y="14"/>
                  </a:cubicBezTo>
                  <a:lnTo>
                    <a:pt x="161" y="443"/>
                  </a:lnTo>
                  <a:cubicBezTo>
                    <a:pt x="1" y="496"/>
                    <a:pt x="1" y="764"/>
                    <a:pt x="108" y="1032"/>
                  </a:cubicBezTo>
                  <a:cubicBezTo>
                    <a:pt x="197" y="1255"/>
                    <a:pt x="360" y="1366"/>
                    <a:pt x="505" y="1366"/>
                  </a:cubicBezTo>
                  <a:cubicBezTo>
                    <a:pt x="534" y="1366"/>
                    <a:pt x="563" y="1362"/>
                    <a:pt x="589" y="1353"/>
                  </a:cubicBezTo>
                  <a:lnTo>
                    <a:pt x="1553" y="817"/>
                  </a:lnTo>
                  <a:cubicBezTo>
                    <a:pt x="1714" y="764"/>
                    <a:pt x="1714" y="496"/>
                    <a:pt x="1607" y="282"/>
                  </a:cubicBezTo>
                  <a:cubicBezTo>
                    <a:pt x="1518" y="105"/>
                    <a:pt x="1392" y="1"/>
                    <a:pt x="1261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33"/>
            <p:cNvSpPr/>
            <p:nvPr/>
          </p:nvSpPr>
          <p:spPr>
            <a:xfrm>
              <a:off x="4481651" y="3050361"/>
              <a:ext cx="193947" cy="217034"/>
            </a:xfrm>
            <a:custGeom>
              <a:avLst/>
              <a:gdLst/>
              <a:ahLst/>
              <a:cxnLst/>
              <a:rect l="l" t="t" r="r" b="b"/>
              <a:pathLst>
                <a:path w="6746" h="7549" extrusionOk="0">
                  <a:moveTo>
                    <a:pt x="1446" y="1"/>
                  </a:moveTo>
                  <a:lnTo>
                    <a:pt x="0" y="54"/>
                  </a:lnTo>
                  <a:cubicBezTo>
                    <a:pt x="54" y="964"/>
                    <a:pt x="375" y="1874"/>
                    <a:pt x="857" y="2570"/>
                  </a:cubicBezTo>
                  <a:cubicBezTo>
                    <a:pt x="1339" y="3320"/>
                    <a:pt x="1981" y="3909"/>
                    <a:pt x="2570" y="4444"/>
                  </a:cubicBezTo>
                  <a:lnTo>
                    <a:pt x="3426" y="5193"/>
                  </a:lnTo>
                  <a:cubicBezTo>
                    <a:pt x="3533" y="5300"/>
                    <a:pt x="3694" y="5407"/>
                    <a:pt x="3801" y="5515"/>
                  </a:cubicBezTo>
                  <a:lnTo>
                    <a:pt x="4176" y="5943"/>
                  </a:lnTo>
                  <a:cubicBezTo>
                    <a:pt x="4657" y="6478"/>
                    <a:pt x="5246" y="7174"/>
                    <a:pt x="6210" y="7549"/>
                  </a:cubicBezTo>
                  <a:lnTo>
                    <a:pt x="6745" y="6210"/>
                  </a:lnTo>
                  <a:cubicBezTo>
                    <a:pt x="6210" y="6050"/>
                    <a:pt x="5728" y="5515"/>
                    <a:pt x="5246" y="4979"/>
                  </a:cubicBezTo>
                  <a:lnTo>
                    <a:pt x="4818" y="4551"/>
                  </a:lnTo>
                  <a:cubicBezTo>
                    <a:pt x="4657" y="4337"/>
                    <a:pt x="4497" y="4230"/>
                    <a:pt x="4336" y="4123"/>
                  </a:cubicBezTo>
                  <a:lnTo>
                    <a:pt x="3480" y="3373"/>
                  </a:lnTo>
                  <a:cubicBezTo>
                    <a:pt x="2944" y="2891"/>
                    <a:pt x="2409" y="2356"/>
                    <a:pt x="2034" y="1821"/>
                  </a:cubicBezTo>
                  <a:cubicBezTo>
                    <a:pt x="1713" y="1286"/>
                    <a:pt x="1446" y="643"/>
                    <a:pt x="1446" y="1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33"/>
            <p:cNvSpPr/>
            <p:nvPr/>
          </p:nvSpPr>
          <p:spPr>
            <a:xfrm>
              <a:off x="4481651" y="3051914"/>
              <a:ext cx="178538" cy="215481"/>
            </a:xfrm>
            <a:custGeom>
              <a:avLst/>
              <a:gdLst/>
              <a:ahLst/>
              <a:cxnLst/>
              <a:rect l="l" t="t" r="r" b="b"/>
              <a:pathLst>
                <a:path w="6210" h="7495" fill="none" extrusionOk="0">
                  <a:moveTo>
                    <a:pt x="0" y="0"/>
                  </a:moveTo>
                  <a:cubicBezTo>
                    <a:pt x="54" y="910"/>
                    <a:pt x="375" y="1820"/>
                    <a:pt x="857" y="2516"/>
                  </a:cubicBezTo>
                  <a:cubicBezTo>
                    <a:pt x="1339" y="3266"/>
                    <a:pt x="1981" y="3855"/>
                    <a:pt x="2570" y="4390"/>
                  </a:cubicBezTo>
                  <a:lnTo>
                    <a:pt x="3426" y="5139"/>
                  </a:lnTo>
                  <a:cubicBezTo>
                    <a:pt x="3533" y="5246"/>
                    <a:pt x="3694" y="5353"/>
                    <a:pt x="3801" y="5461"/>
                  </a:cubicBezTo>
                  <a:lnTo>
                    <a:pt x="4176" y="5889"/>
                  </a:lnTo>
                  <a:cubicBezTo>
                    <a:pt x="4657" y="6424"/>
                    <a:pt x="5246" y="7120"/>
                    <a:pt x="6210" y="7495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33"/>
            <p:cNvSpPr/>
            <p:nvPr/>
          </p:nvSpPr>
          <p:spPr>
            <a:xfrm>
              <a:off x="4523195" y="3050361"/>
              <a:ext cx="152404" cy="178566"/>
            </a:xfrm>
            <a:custGeom>
              <a:avLst/>
              <a:gdLst/>
              <a:ahLst/>
              <a:cxnLst/>
              <a:rect l="l" t="t" r="r" b="b"/>
              <a:pathLst>
                <a:path w="5301" h="6211" fill="none" extrusionOk="0">
                  <a:moveTo>
                    <a:pt x="5300" y="6210"/>
                  </a:moveTo>
                  <a:cubicBezTo>
                    <a:pt x="4765" y="6050"/>
                    <a:pt x="4283" y="5515"/>
                    <a:pt x="3801" y="4979"/>
                  </a:cubicBezTo>
                  <a:lnTo>
                    <a:pt x="3373" y="4551"/>
                  </a:lnTo>
                  <a:cubicBezTo>
                    <a:pt x="3212" y="4337"/>
                    <a:pt x="3052" y="4230"/>
                    <a:pt x="2891" y="4123"/>
                  </a:cubicBezTo>
                  <a:lnTo>
                    <a:pt x="2035" y="3373"/>
                  </a:lnTo>
                  <a:cubicBezTo>
                    <a:pt x="1499" y="2891"/>
                    <a:pt x="964" y="2356"/>
                    <a:pt x="589" y="1821"/>
                  </a:cubicBezTo>
                  <a:cubicBezTo>
                    <a:pt x="268" y="1286"/>
                    <a:pt x="1" y="643"/>
                    <a:pt x="1" y="1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33"/>
            <p:cNvSpPr/>
            <p:nvPr/>
          </p:nvSpPr>
          <p:spPr>
            <a:xfrm>
              <a:off x="4623245" y="3211821"/>
              <a:ext cx="44649" cy="46058"/>
            </a:xfrm>
            <a:custGeom>
              <a:avLst/>
              <a:gdLst/>
              <a:ahLst/>
              <a:cxnLst/>
              <a:rect l="l" t="t" r="r" b="b"/>
              <a:pathLst>
                <a:path w="1553" h="1602" extrusionOk="0">
                  <a:moveTo>
                    <a:pt x="1017" y="1"/>
                  </a:moveTo>
                  <a:cubicBezTo>
                    <a:pt x="954" y="1"/>
                    <a:pt x="898" y="18"/>
                    <a:pt x="857" y="59"/>
                  </a:cubicBezTo>
                  <a:lnTo>
                    <a:pt x="107" y="862"/>
                  </a:lnTo>
                  <a:cubicBezTo>
                    <a:pt x="0" y="969"/>
                    <a:pt x="54" y="1237"/>
                    <a:pt x="321" y="1451"/>
                  </a:cubicBezTo>
                  <a:cubicBezTo>
                    <a:pt x="446" y="1544"/>
                    <a:pt x="588" y="1601"/>
                    <a:pt x="707" y="1601"/>
                  </a:cubicBezTo>
                  <a:cubicBezTo>
                    <a:pt x="792" y="1601"/>
                    <a:pt x="865" y="1572"/>
                    <a:pt x="910" y="1504"/>
                  </a:cubicBezTo>
                  <a:lnTo>
                    <a:pt x="1445" y="541"/>
                  </a:lnTo>
                  <a:cubicBezTo>
                    <a:pt x="1553" y="434"/>
                    <a:pt x="1499" y="220"/>
                    <a:pt x="1338" y="113"/>
                  </a:cubicBezTo>
                  <a:cubicBezTo>
                    <a:pt x="1239" y="46"/>
                    <a:pt x="1119" y="1"/>
                    <a:pt x="1017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33"/>
            <p:cNvSpPr/>
            <p:nvPr/>
          </p:nvSpPr>
          <p:spPr>
            <a:xfrm>
              <a:off x="4590901" y="3179938"/>
              <a:ext cx="47754" cy="44074"/>
            </a:xfrm>
            <a:custGeom>
              <a:avLst/>
              <a:gdLst/>
              <a:ahLst/>
              <a:cxnLst/>
              <a:rect l="l" t="t" r="r" b="b"/>
              <a:pathLst>
                <a:path w="1661" h="1533" extrusionOk="0">
                  <a:moveTo>
                    <a:pt x="1032" y="1"/>
                  </a:moveTo>
                  <a:cubicBezTo>
                    <a:pt x="983" y="1"/>
                    <a:pt x="941" y="14"/>
                    <a:pt x="911" y="44"/>
                  </a:cubicBezTo>
                  <a:lnTo>
                    <a:pt x="108" y="847"/>
                  </a:lnTo>
                  <a:cubicBezTo>
                    <a:pt x="1" y="954"/>
                    <a:pt x="54" y="1115"/>
                    <a:pt x="215" y="1329"/>
                  </a:cubicBezTo>
                  <a:cubicBezTo>
                    <a:pt x="331" y="1444"/>
                    <a:pt x="474" y="1532"/>
                    <a:pt x="586" y="1532"/>
                  </a:cubicBezTo>
                  <a:cubicBezTo>
                    <a:pt x="629" y="1532"/>
                    <a:pt x="667" y="1519"/>
                    <a:pt x="697" y="1489"/>
                  </a:cubicBezTo>
                  <a:lnTo>
                    <a:pt x="1553" y="740"/>
                  </a:lnTo>
                  <a:cubicBezTo>
                    <a:pt x="1660" y="633"/>
                    <a:pt x="1607" y="365"/>
                    <a:pt x="1446" y="205"/>
                  </a:cubicBezTo>
                  <a:cubicBezTo>
                    <a:pt x="1331" y="89"/>
                    <a:pt x="1159" y="1"/>
                    <a:pt x="1032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33"/>
            <p:cNvSpPr/>
            <p:nvPr/>
          </p:nvSpPr>
          <p:spPr>
            <a:xfrm>
              <a:off x="4552434" y="3144604"/>
              <a:ext cx="56982" cy="51951"/>
            </a:xfrm>
            <a:custGeom>
              <a:avLst/>
              <a:gdLst/>
              <a:ahLst/>
              <a:cxnLst/>
              <a:rect l="l" t="t" r="r" b="b"/>
              <a:pathLst>
                <a:path w="1982" h="1807" extrusionOk="0">
                  <a:moveTo>
                    <a:pt x="970" y="1"/>
                  </a:moveTo>
                  <a:cubicBezTo>
                    <a:pt x="923" y="1"/>
                    <a:pt x="885" y="14"/>
                    <a:pt x="857" y="42"/>
                  </a:cubicBezTo>
                  <a:lnTo>
                    <a:pt x="108" y="898"/>
                  </a:lnTo>
                  <a:cubicBezTo>
                    <a:pt x="1" y="1005"/>
                    <a:pt x="161" y="1326"/>
                    <a:pt x="429" y="1541"/>
                  </a:cubicBezTo>
                  <a:cubicBezTo>
                    <a:pt x="648" y="1724"/>
                    <a:pt x="843" y="1806"/>
                    <a:pt x="978" y="1806"/>
                  </a:cubicBezTo>
                  <a:cubicBezTo>
                    <a:pt x="1041" y="1806"/>
                    <a:pt x="1091" y="1789"/>
                    <a:pt x="1125" y="1755"/>
                  </a:cubicBezTo>
                  <a:lnTo>
                    <a:pt x="1874" y="898"/>
                  </a:lnTo>
                  <a:cubicBezTo>
                    <a:pt x="1981" y="791"/>
                    <a:pt x="1821" y="524"/>
                    <a:pt x="1553" y="309"/>
                  </a:cubicBezTo>
                  <a:cubicBezTo>
                    <a:pt x="1315" y="111"/>
                    <a:pt x="1106" y="1"/>
                    <a:pt x="970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33"/>
            <p:cNvSpPr/>
            <p:nvPr/>
          </p:nvSpPr>
          <p:spPr>
            <a:xfrm>
              <a:off x="4523195" y="3118039"/>
              <a:ext cx="47754" cy="44706"/>
            </a:xfrm>
            <a:custGeom>
              <a:avLst/>
              <a:gdLst/>
              <a:ahLst/>
              <a:cxnLst/>
              <a:rect l="l" t="t" r="r" b="b"/>
              <a:pathLst>
                <a:path w="1661" h="1555" extrusionOk="0">
                  <a:moveTo>
                    <a:pt x="1111" y="0"/>
                  </a:moveTo>
                  <a:cubicBezTo>
                    <a:pt x="1053" y="0"/>
                    <a:pt x="1002" y="18"/>
                    <a:pt x="964" y="56"/>
                  </a:cubicBezTo>
                  <a:lnTo>
                    <a:pt x="108" y="805"/>
                  </a:lnTo>
                  <a:cubicBezTo>
                    <a:pt x="1" y="912"/>
                    <a:pt x="54" y="1126"/>
                    <a:pt x="215" y="1340"/>
                  </a:cubicBezTo>
                  <a:cubicBezTo>
                    <a:pt x="357" y="1483"/>
                    <a:pt x="500" y="1555"/>
                    <a:pt x="611" y="1555"/>
                  </a:cubicBezTo>
                  <a:cubicBezTo>
                    <a:pt x="667" y="1555"/>
                    <a:pt x="714" y="1537"/>
                    <a:pt x="750" y="1501"/>
                  </a:cubicBezTo>
                  <a:lnTo>
                    <a:pt x="1553" y="698"/>
                  </a:lnTo>
                  <a:cubicBezTo>
                    <a:pt x="1660" y="591"/>
                    <a:pt x="1607" y="323"/>
                    <a:pt x="1446" y="163"/>
                  </a:cubicBezTo>
                  <a:cubicBezTo>
                    <a:pt x="1342" y="59"/>
                    <a:pt x="1216" y="0"/>
                    <a:pt x="1111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33"/>
            <p:cNvSpPr/>
            <p:nvPr/>
          </p:nvSpPr>
          <p:spPr>
            <a:xfrm>
              <a:off x="4492404" y="3082389"/>
              <a:ext cx="52382" cy="46776"/>
            </a:xfrm>
            <a:custGeom>
              <a:avLst/>
              <a:gdLst/>
              <a:ahLst/>
              <a:cxnLst/>
              <a:rect l="l" t="t" r="r" b="b"/>
              <a:pathLst>
                <a:path w="1822" h="1627" extrusionOk="0">
                  <a:moveTo>
                    <a:pt x="1279" y="1"/>
                  </a:moveTo>
                  <a:cubicBezTo>
                    <a:pt x="1262" y="1"/>
                    <a:pt x="1246" y="4"/>
                    <a:pt x="1232" y="11"/>
                  </a:cubicBezTo>
                  <a:lnTo>
                    <a:pt x="162" y="386"/>
                  </a:lnTo>
                  <a:cubicBezTo>
                    <a:pt x="1" y="439"/>
                    <a:pt x="1" y="814"/>
                    <a:pt x="215" y="1135"/>
                  </a:cubicBezTo>
                  <a:cubicBezTo>
                    <a:pt x="402" y="1463"/>
                    <a:pt x="631" y="1627"/>
                    <a:pt x="757" y="1627"/>
                  </a:cubicBezTo>
                  <a:cubicBezTo>
                    <a:pt x="775" y="1627"/>
                    <a:pt x="791" y="1624"/>
                    <a:pt x="804" y="1617"/>
                  </a:cubicBezTo>
                  <a:lnTo>
                    <a:pt x="1714" y="921"/>
                  </a:lnTo>
                  <a:cubicBezTo>
                    <a:pt x="1821" y="867"/>
                    <a:pt x="1821" y="600"/>
                    <a:pt x="1660" y="332"/>
                  </a:cubicBezTo>
                  <a:cubicBezTo>
                    <a:pt x="1567" y="146"/>
                    <a:pt x="1394" y="1"/>
                    <a:pt x="1279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33"/>
            <p:cNvSpPr/>
            <p:nvPr/>
          </p:nvSpPr>
          <p:spPr>
            <a:xfrm>
              <a:off x="4480099" y="3047285"/>
              <a:ext cx="49278" cy="30820"/>
            </a:xfrm>
            <a:custGeom>
              <a:avLst/>
              <a:gdLst/>
              <a:ahLst/>
              <a:cxnLst/>
              <a:rect l="l" t="t" r="r" b="b"/>
              <a:pathLst>
                <a:path w="1714" h="1072" extrusionOk="0">
                  <a:moveTo>
                    <a:pt x="1393" y="1"/>
                  </a:moveTo>
                  <a:lnTo>
                    <a:pt x="268" y="54"/>
                  </a:lnTo>
                  <a:cubicBezTo>
                    <a:pt x="108" y="54"/>
                    <a:pt x="1" y="268"/>
                    <a:pt x="54" y="590"/>
                  </a:cubicBezTo>
                  <a:cubicBezTo>
                    <a:pt x="108" y="911"/>
                    <a:pt x="268" y="1071"/>
                    <a:pt x="429" y="1071"/>
                  </a:cubicBezTo>
                  <a:lnTo>
                    <a:pt x="1500" y="804"/>
                  </a:lnTo>
                  <a:cubicBezTo>
                    <a:pt x="1660" y="750"/>
                    <a:pt x="1714" y="536"/>
                    <a:pt x="1714" y="375"/>
                  </a:cubicBezTo>
                  <a:cubicBezTo>
                    <a:pt x="1660" y="161"/>
                    <a:pt x="1553" y="1"/>
                    <a:pt x="1393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33"/>
            <p:cNvSpPr/>
            <p:nvPr/>
          </p:nvSpPr>
          <p:spPr>
            <a:xfrm>
              <a:off x="4441631" y="3008818"/>
              <a:ext cx="87745" cy="89297"/>
            </a:xfrm>
            <a:custGeom>
              <a:avLst/>
              <a:gdLst/>
              <a:ahLst/>
              <a:cxnLst/>
              <a:rect l="l" t="t" r="r" b="b"/>
              <a:pathLst>
                <a:path w="3052" h="3106" extrusionOk="0">
                  <a:moveTo>
                    <a:pt x="1820" y="161"/>
                  </a:moveTo>
                  <a:cubicBezTo>
                    <a:pt x="1178" y="429"/>
                    <a:pt x="696" y="643"/>
                    <a:pt x="375" y="1125"/>
                  </a:cubicBezTo>
                  <a:cubicBezTo>
                    <a:pt x="54" y="1606"/>
                    <a:pt x="0" y="1821"/>
                    <a:pt x="268" y="2302"/>
                  </a:cubicBezTo>
                  <a:cubicBezTo>
                    <a:pt x="536" y="2784"/>
                    <a:pt x="803" y="3105"/>
                    <a:pt x="803" y="3105"/>
                  </a:cubicBezTo>
                  <a:cubicBezTo>
                    <a:pt x="803" y="3105"/>
                    <a:pt x="910" y="2677"/>
                    <a:pt x="1232" y="2249"/>
                  </a:cubicBezTo>
                  <a:cubicBezTo>
                    <a:pt x="1553" y="1821"/>
                    <a:pt x="2088" y="1499"/>
                    <a:pt x="2356" y="1392"/>
                  </a:cubicBezTo>
                  <a:cubicBezTo>
                    <a:pt x="2623" y="1285"/>
                    <a:pt x="2945" y="1285"/>
                    <a:pt x="2998" y="1339"/>
                  </a:cubicBezTo>
                  <a:cubicBezTo>
                    <a:pt x="3052" y="1392"/>
                    <a:pt x="2998" y="1232"/>
                    <a:pt x="2731" y="964"/>
                  </a:cubicBezTo>
                  <a:cubicBezTo>
                    <a:pt x="2516" y="643"/>
                    <a:pt x="2463" y="589"/>
                    <a:pt x="2356" y="375"/>
                  </a:cubicBezTo>
                  <a:cubicBezTo>
                    <a:pt x="2249" y="161"/>
                    <a:pt x="2088" y="0"/>
                    <a:pt x="1820" y="161"/>
                  </a:cubicBezTo>
                  <a:close/>
                </a:path>
              </a:pathLst>
            </a:custGeom>
            <a:solidFill>
              <a:srgbClr val="C7D4EE"/>
            </a:solidFill>
            <a:ln w="93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33"/>
            <p:cNvSpPr/>
            <p:nvPr/>
          </p:nvSpPr>
          <p:spPr>
            <a:xfrm>
              <a:off x="4300037" y="2046929"/>
              <a:ext cx="232415" cy="229339"/>
            </a:xfrm>
            <a:custGeom>
              <a:avLst/>
              <a:gdLst/>
              <a:ahLst/>
              <a:cxnLst/>
              <a:rect l="l" t="t" r="r" b="b"/>
              <a:pathLst>
                <a:path w="8084" h="7977" extrusionOk="0">
                  <a:moveTo>
                    <a:pt x="375" y="0"/>
                  </a:moveTo>
                  <a:lnTo>
                    <a:pt x="1" y="1339"/>
                  </a:lnTo>
                  <a:cubicBezTo>
                    <a:pt x="1446" y="1767"/>
                    <a:pt x="2891" y="2784"/>
                    <a:pt x="4015" y="3962"/>
                  </a:cubicBezTo>
                  <a:cubicBezTo>
                    <a:pt x="4283" y="4229"/>
                    <a:pt x="4497" y="4551"/>
                    <a:pt x="4765" y="4872"/>
                  </a:cubicBezTo>
                  <a:cubicBezTo>
                    <a:pt x="5032" y="5247"/>
                    <a:pt x="5300" y="5621"/>
                    <a:pt x="5514" y="5942"/>
                  </a:cubicBezTo>
                  <a:cubicBezTo>
                    <a:pt x="6050" y="6585"/>
                    <a:pt x="6531" y="7281"/>
                    <a:pt x="6692" y="7977"/>
                  </a:cubicBezTo>
                  <a:lnTo>
                    <a:pt x="8084" y="7602"/>
                  </a:lnTo>
                  <a:cubicBezTo>
                    <a:pt x="7763" y="6531"/>
                    <a:pt x="7174" y="5782"/>
                    <a:pt x="6692" y="5086"/>
                  </a:cubicBezTo>
                  <a:cubicBezTo>
                    <a:pt x="6424" y="4711"/>
                    <a:pt x="6157" y="4390"/>
                    <a:pt x="5943" y="4069"/>
                  </a:cubicBezTo>
                  <a:cubicBezTo>
                    <a:pt x="5675" y="3694"/>
                    <a:pt x="5354" y="3319"/>
                    <a:pt x="5032" y="2998"/>
                  </a:cubicBezTo>
                  <a:cubicBezTo>
                    <a:pt x="4390" y="2302"/>
                    <a:pt x="3694" y="1713"/>
                    <a:pt x="2945" y="1178"/>
                  </a:cubicBezTo>
                  <a:cubicBezTo>
                    <a:pt x="2142" y="696"/>
                    <a:pt x="1339" y="215"/>
                    <a:pt x="375" y="0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33"/>
            <p:cNvSpPr/>
            <p:nvPr/>
          </p:nvSpPr>
          <p:spPr>
            <a:xfrm>
              <a:off x="4310819" y="2046929"/>
              <a:ext cx="221634" cy="218558"/>
            </a:xfrm>
            <a:custGeom>
              <a:avLst/>
              <a:gdLst/>
              <a:ahLst/>
              <a:cxnLst/>
              <a:rect l="l" t="t" r="r" b="b"/>
              <a:pathLst>
                <a:path w="7709" h="7602" fill="none" extrusionOk="0">
                  <a:moveTo>
                    <a:pt x="7709" y="7602"/>
                  </a:moveTo>
                  <a:cubicBezTo>
                    <a:pt x="7388" y="6531"/>
                    <a:pt x="6799" y="5782"/>
                    <a:pt x="6317" y="5086"/>
                  </a:cubicBezTo>
                  <a:cubicBezTo>
                    <a:pt x="6049" y="4711"/>
                    <a:pt x="5782" y="4390"/>
                    <a:pt x="5568" y="4069"/>
                  </a:cubicBezTo>
                  <a:cubicBezTo>
                    <a:pt x="5300" y="3694"/>
                    <a:pt x="4979" y="3319"/>
                    <a:pt x="4657" y="2998"/>
                  </a:cubicBezTo>
                  <a:cubicBezTo>
                    <a:pt x="4015" y="2302"/>
                    <a:pt x="3319" y="1713"/>
                    <a:pt x="2570" y="1178"/>
                  </a:cubicBezTo>
                  <a:cubicBezTo>
                    <a:pt x="1767" y="696"/>
                    <a:pt x="964" y="215"/>
                    <a:pt x="0" y="0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33"/>
            <p:cNvSpPr/>
            <p:nvPr/>
          </p:nvSpPr>
          <p:spPr>
            <a:xfrm>
              <a:off x="4300037" y="2085396"/>
              <a:ext cx="192395" cy="190871"/>
            </a:xfrm>
            <a:custGeom>
              <a:avLst/>
              <a:gdLst/>
              <a:ahLst/>
              <a:cxnLst/>
              <a:rect l="l" t="t" r="r" b="b"/>
              <a:pathLst>
                <a:path w="6692" h="6639" fill="none" extrusionOk="0">
                  <a:moveTo>
                    <a:pt x="1" y="1"/>
                  </a:moveTo>
                  <a:cubicBezTo>
                    <a:pt x="1446" y="429"/>
                    <a:pt x="2891" y="1446"/>
                    <a:pt x="4015" y="2624"/>
                  </a:cubicBezTo>
                  <a:cubicBezTo>
                    <a:pt x="4283" y="2891"/>
                    <a:pt x="4497" y="3213"/>
                    <a:pt x="4765" y="3534"/>
                  </a:cubicBezTo>
                  <a:cubicBezTo>
                    <a:pt x="5032" y="3962"/>
                    <a:pt x="5300" y="4283"/>
                    <a:pt x="5514" y="4604"/>
                  </a:cubicBezTo>
                  <a:cubicBezTo>
                    <a:pt x="6050" y="5300"/>
                    <a:pt x="6531" y="5943"/>
                    <a:pt x="6692" y="6639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33"/>
            <p:cNvSpPr/>
            <p:nvPr/>
          </p:nvSpPr>
          <p:spPr>
            <a:xfrm>
              <a:off x="4310819" y="2052938"/>
              <a:ext cx="43125" cy="48501"/>
            </a:xfrm>
            <a:custGeom>
              <a:avLst/>
              <a:gdLst/>
              <a:ahLst/>
              <a:cxnLst/>
              <a:rect l="l" t="t" r="r" b="b"/>
              <a:pathLst>
                <a:path w="1500" h="1687" extrusionOk="0">
                  <a:moveTo>
                    <a:pt x="759" y="1"/>
                  </a:moveTo>
                  <a:cubicBezTo>
                    <a:pt x="597" y="1"/>
                    <a:pt x="462" y="46"/>
                    <a:pt x="429" y="113"/>
                  </a:cubicBezTo>
                  <a:lnTo>
                    <a:pt x="54" y="1183"/>
                  </a:lnTo>
                  <a:cubicBezTo>
                    <a:pt x="0" y="1344"/>
                    <a:pt x="161" y="1504"/>
                    <a:pt x="375" y="1612"/>
                  </a:cubicBezTo>
                  <a:cubicBezTo>
                    <a:pt x="495" y="1660"/>
                    <a:pt x="605" y="1686"/>
                    <a:pt x="694" y="1686"/>
                  </a:cubicBezTo>
                  <a:cubicBezTo>
                    <a:pt x="803" y="1686"/>
                    <a:pt x="881" y="1646"/>
                    <a:pt x="910" y="1558"/>
                  </a:cubicBezTo>
                  <a:lnTo>
                    <a:pt x="1446" y="541"/>
                  </a:lnTo>
                  <a:cubicBezTo>
                    <a:pt x="1499" y="434"/>
                    <a:pt x="1339" y="220"/>
                    <a:pt x="1071" y="59"/>
                  </a:cubicBezTo>
                  <a:cubicBezTo>
                    <a:pt x="969" y="18"/>
                    <a:pt x="859" y="1"/>
                    <a:pt x="759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33"/>
            <p:cNvSpPr/>
            <p:nvPr/>
          </p:nvSpPr>
          <p:spPr>
            <a:xfrm>
              <a:off x="4353915" y="2078640"/>
              <a:ext cx="46201" cy="47409"/>
            </a:xfrm>
            <a:custGeom>
              <a:avLst/>
              <a:gdLst/>
              <a:ahLst/>
              <a:cxnLst/>
              <a:rect l="l" t="t" r="r" b="b"/>
              <a:pathLst>
                <a:path w="1607" h="1649" extrusionOk="0">
                  <a:moveTo>
                    <a:pt x="870" y="1"/>
                  </a:moveTo>
                  <a:cubicBezTo>
                    <a:pt x="771" y="1"/>
                    <a:pt x="691" y="27"/>
                    <a:pt x="643" y="75"/>
                  </a:cubicBezTo>
                  <a:lnTo>
                    <a:pt x="54" y="1039"/>
                  </a:lnTo>
                  <a:cubicBezTo>
                    <a:pt x="0" y="1146"/>
                    <a:pt x="107" y="1360"/>
                    <a:pt x="321" y="1520"/>
                  </a:cubicBezTo>
                  <a:cubicBezTo>
                    <a:pt x="439" y="1609"/>
                    <a:pt x="557" y="1649"/>
                    <a:pt x="657" y="1649"/>
                  </a:cubicBezTo>
                  <a:cubicBezTo>
                    <a:pt x="739" y="1649"/>
                    <a:pt x="809" y="1622"/>
                    <a:pt x="857" y="1574"/>
                  </a:cubicBezTo>
                  <a:lnTo>
                    <a:pt x="1553" y="664"/>
                  </a:lnTo>
                  <a:cubicBezTo>
                    <a:pt x="1606" y="557"/>
                    <a:pt x="1499" y="343"/>
                    <a:pt x="1285" y="129"/>
                  </a:cubicBezTo>
                  <a:cubicBezTo>
                    <a:pt x="1138" y="40"/>
                    <a:pt x="990" y="1"/>
                    <a:pt x="870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33"/>
            <p:cNvSpPr/>
            <p:nvPr/>
          </p:nvSpPr>
          <p:spPr>
            <a:xfrm>
              <a:off x="4387754" y="2107332"/>
              <a:ext cx="58535" cy="55430"/>
            </a:xfrm>
            <a:custGeom>
              <a:avLst/>
              <a:gdLst/>
              <a:ahLst/>
              <a:cxnLst/>
              <a:rect l="l" t="t" r="r" b="b"/>
              <a:pathLst>
                <a:path w="2036" h="1928" extrusionOk="0">
                  <a:moveTo>
                    <a:pt x="922" y="1"/>
                  </a:moveTo>
                  <a:cubicBezTo>
                    <a:pt x="871" y="1"/>
                    <a:pt x="831" y="14"/>
                    <a:pt x="804" y="41"/>
                  </a:cubicBezTo>
                  <a:lnTo>
                    <a:pt x="108" y="897"/>
                  </a:lnTo>
                  <a:cubicBezTo>
                    <a:pt x="1" y="1004"/>
                    <a:pt x="161" y="1325"/>
                    <a:pt x="429" y="1593"/>
                  </a:cubicBezTo>
                  <a:cubicBezTo>
                    <a:pt x="652" y="1816"/>
                    <a:pt x="912" y="1928"/>
                    <a:pt x="1055" y="1928"/>
                  </a:cubicBezTo>
                  <a:cubicBezTo>
                    <a:pt x="1083" y="1928"/>
                    <a:pt x="1107" y="1923"/>
                    <a:pt x="1125" y="1914"/>
                  </a:cubicBezTo>
                  <a:lnTo>
                    <a:pt x="1928" y="1111"/>
                  </a:lnTo>
                  <a:cubicBezTo>
                    <a:pt x="2035" y="1058"/>
                    <a:pt x="1928" y="683"/>
                    <a:pt x="1607" y="362"/>
                  </a:cubicBezTo>
                  <a:cubicBezTo>
                    <a:pt x="1326" y="121"/>
                    <a:pt x="1075" y="1"/>
                    <a:pt x="922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33"/>
            <p:cNvSpPr/>
            <p:nvPr/>
          </p:nvSpPr>
          <p:spPr>
            <a:xfrm>
              <a:off x="4426250" y="2151952"/>
              <a:ext cx="47725" cy="45454"/>
            </a:xfrm>
            <a:custGeom>
              <a:avLst/>
              <a:gdLst/>
              <a:ahLst/>
              <a:cxnLst/>
              <a:rect l="l" t="t" r="r" b="b"/>
              <a:pathLst>
                <a:path w="1660" h="1581" extrusionOk="0">
                  <a:moveTo>
                    <a:pt x="1074" y="0"/>
                  </a:moveTo>
                  <a:cubicBezTo>
                    <a:pt x="1030" y="0"/>
                    <a:pt x="991" y="13"/>
                    <a:pt x="964" y="41"/>
                  </a:cubicBezTo>
                  <a:lnTo>
                    <a:pt x="107" y="737"/>
                  </a:lnTo>
                  <a:cubicBezTo>
                    <a:pt x="0" y="844"/>
                    <a:pt x="0" y="1058"/>
                    <a:pt x="161" y="1272"/>
                  </a:cubicBezTo>
                  <a:cubicBezTo>
                    <a:pt x="214" y="1379"/>
                    <a:pt x="321" y="1486"/>
                    <a:pt x="428" y="1540"/>
                  </a:cubicBezTo>
                  <a:cubicBezTo>
                    <a:pt x="482" y="1567"/>
                    <a:pt x="535" y="1580"/>
                    <a:pt x="582" y="1580"/>
                  </a:cubicBezTo>
                  <a:cubicBezTo>
                    <a:pt x="629" y="1580"/>
                    <a:pt x="669" y="1567"/>
                    <a:pt x="696" y="1540"/>
                  </a:cubicBezTo>
                  <a:lnTo>
                    <a:pt x="1606" y="844"/>
                  </a:lnTo>
                  <a:cubicBezTo>
                    <a:pt x="1660" y="791"/>
                    <a:pt x="1660" y="737"/>
                    <a:pt x="1660" y="630"/>
                  </a:cubicBezTo>
                  <a:cubicBezTo>
                    <a:pt x="1660" y="523"/>
                    <a:pt x="1606" y="469"/>
                    <a:pt x="1499" y="309"/>
                  </a:cubicBezTo>
                  <a:cubicBezTo>
                    <a:pt x="1380" y="110"/>
                    <a:pt x="1202" y="0"/>
                    <a:pt x="1074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33"/>
            <p:cNvSpPr/>
            <p:nvPr/>
          </p:nvSpPr>
          <p:spPr>
            <a:xfrm>
              <a:off x="4452413" y="2189270"/>
              <a:ext cx="56954" cy="52411"/>
            </a:xfrm>
            <a:custGeom>
              <a:avLst/>
              <a:gdLst/>
              <a:ahLst/>
              <a:cxnLst/>
              <a:rect l="l" t="t" r="r" b="b"/>
              <a:pathLst>
                <a:path w="1981" h="1823" extrusionOk="0">
                  <a:moveTo>
                    <a:pt x="1093" y="0"/>
                  </a:moveTo>
                  <a:cubicBezTo>
                    <a:pt x="1062" y="0"/>
                    <a:pt x="1036" y="9"/>
                    <a:pt x="1017" y="28"/>
                  </a:cubicBezTo>
                  <a:lnTo>
                    <a:pt x="161" y="724"/>
                  </a:lnTo>
                  <a:cubicBezTo>
                    <a:pt x="0" y="831"/>
                    <a:pt x="107" y="1152"/>
                    <a:pt x="321" y="1420"/>
                  </a:cubicBezTo>
                  <a:cubicBezTo>
                    <a:pt x="497" y="1639"/>
                    <a:pt x="708" y="1823"/>
                    <a:pt x="838" y="1823"/>
                  </a:cubicBezTo>
                  <a:cubicBezTo>
                    <a:pt x="866" y="1823"/>
                    <a:pt x="891" y="1814"/>
                    <a:pt x="910" y="1794"/>
                  </a:cubicBezTo>
                  <a:lnTo>
                    <a:pt x="1874" y="1206"/>
                  </a:lnTo>
                  <a:cubicBezTo>
                    <a:pt x="1981" y="1098"/>
                    <a:pt x="1927" y="777"/>
                    <a:pt x="1660" y="456"/>
                  </a:cubicBezTo>
                  <a:cubicBezTo>
                    <a:pt x="1483" y="192"/>
                    <a:pt x="1235" y="0"/>
                    <a:pt x="1093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33"/>
            <p:cNvSpPr/>
            <p:nvPr/>
          </p:nvSpPr>
          <p:spPr>
            <a:xfrm>
              <a:off x="4483175" y="2239007"/>
              <a:ext cx="49278" cy="38813"/>
            </a:xfrm>
            <a:custGeom>
              <a:avLst/>
              <a:gdLst/>
              <a:ahLst/>
              <a:cxnLst/>
              <a:rect l="l" t="t" r="r" b="b"/>
              <a:pathLst>
                <a:path w="1714" h="1350" extrusionOk="0">
                  <a:moveTo>
                    <a:pt x="1173" y="1"/>
                  </a:moveTo>
                  <a:cubicBezTo>
                    <a:pt x="1155" y="1"/>
                    <a:pt x="1139" y="4"/>
                    <a:pt x="1125" y="11"/>
                  </a:cubicBezTo>
                  <a:lnTo>
                    <a:pt x="108" y="546"/>
                  </a:lnTo>
                  <a:cubicBezTo>
                    <a:pt x="1" y="600"/>
                    <a:pt x="1" y="867"/>
                    <a:pt x="54" y="1028"/>
                  </a:cubicBezTo>
                  <a:cubicBezTo>
                    <a:pt x="161" y="1242"/>
                    <a:pt x="268" y="1349"/>
                    <a:pt x="429" y="1349"/>
                  </a:cubicBezTo>
                  <a:lnTo>
                    <a:pt x="1553" y="1135"/>
                  </a:lnTo>
                  <a:cubicBezTo>
                    <a:pt x="1660" y="1081"/>
                    <a:pt x="1714" y="760"/>
                    <a:pt x="1607" y="439"/>
                  </a:cubicBezTo>
                  <a:cubicBezTo>
                    <a:pt x="1513" y="159"/>
                    <a:pt x="1297" y="1"/>
                    <a:pt x="1173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33"/>
            <p:cNvSpPr/>
            <p:nvPr/>
          </p:nvSpPr>
          <p:spPr>
            <a:xfrm>
              <a:off x="4497032" y="1945355"/>
              <a:ext cx="81593" cy="326313"/>
            </a:xfrm>
            <a:custGeom>
              <a:avLst/>
              <a:gdLst/>
              <a:ahLst/>
              <a:cxnLst/>
              <a:rect l="l" t="t" r="r" b="b"/>
              <a:pathLst>
                <a:path w="2838" h="11350" extrusionOk="0">
                  <a:moveTo>
                    <a:pt x="1981" y="0"/>
                  </a:moveTo>
                  <a:cubicBezTo>
                    <a:pt x="1071" y="696"/>
                    <a:pt x="589" y="1713"/>
                    <a:pt x="322" y="2677"/>
                  </a:cubicBezTo>
                  <a:cubicBezTo>
                    <a:pt x="54" y="3694"/>
                    <a:pt x="1" y="4711"/>
                    <a:pt x="1" y="5675"/>
                  </a:cubicBezTo>
                  <a:cubicBezTo>
                    <a:pt x="1" y="6156"/>
                    <a:pt x="54" y="6638"/>
                    <a:pt x="108" y="7120"/>
                  </a:cubicBezTo>
                  <a:lnTo>
                    <a:pt x="161" y="7816"/>
                  </a:lnTo>
                  <a:cubicBezTo>
                    <a:pt x="161" y="8084"/>
                    <a:pt x="215" y="8298"/>
                    <a:pt x="268" y="8565"/>
                  </a:cubicBezTo>
                  <a:cubicBezTo>
                    <a:pt x="375" y="9529"/>
                    <a:pt x="643" y="10439"/>
                    <a:pt x="857" y="11349"/>
                  </a:cubicBezTo>
                  <a:lnTo>
                    <a:pt x="2249" y="11028"/>
                  </a:lnTo>
                  <a:cubicBezTo>
                    <a:pt x="2035" y="10118"/>
                    <a:pt x="1767" y="9208"/>
                    <a:pt x="1660" y="8351"/>
                  </a:cubicBezTo>
                  <a:cubicBezTo>
                    <a:pt x="1606" y="8137"/>
                    <a:pt x="1606" y="7923"/>
                    <a:pt x="1553" y="7709"/>
                  </a:cubicBezTo>
                  <a:lnTo>
                    <a:pt x="1499" y="7013"/>
                  </a:lnTo>
                  <a:cubicBezTo>
                    <a:pt x="1446" y="6531"/>
                    <a:pt x="1446" y="6103"/>
                    <a:pt x="1446" y="5675"/>
                  </a:cubicBezTo>
                  <a:cubicBezTo>
                    <a:pt x="1392" y="4765"/>
                    <a:pt x="1499" y="3908"/>
                    <a:pt x="1714" y="3052"/>
                  </a:cubicBezTo>
                  <a:cubicBezTo>
                    <a:pt x="1928" y="2249"/>
                    <a:pt x="2302" y="1553"/>
                    <a:pt x="2838" y="1125"/>
                  </a:cubicBezTo>
                  <a:lnTo>
                    <a:pt x="1981" y="0"/>
                  </a:ln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3"/>
            <p:cNvSpPr/>
            <p:nvPr/>
          </p:nvSpPr>
          <p:spPr>
            <a:xfrm>
              <a:off x="4537052" y="1977670"/>
              <a:ext cx="41572" cy="284740"/>
            </a:xfrm>
            <a:custGeom>
              <a:avLst/>
              <a:gdLst/>
              <a:ahLst/>
              <a:cxnLst/>
              <a:rect l="l" t="t" r="r" b="b"/>
              <a:pathLst>
                <a:path w="1446" h="9904" fill="none" extrusionOk="0">
                  <a:moveTo>
                    <a:pt x="857" y="9904"/>
                  </a:moveTo>
                  <a:cubicBezTo>
                    <a:pt x="643" y="8994"/>
                    <a:pt x="375" y="8084"/>
                    <a:pt x="268" y="7227"/>
                  </a:cubicBezTo>
                  <a:cubicBezTo>
                    <a:pt x="214" y="7013"/>
                    <a:pt x="214" y="6799"/>
                    <a:pt x="161" y="6585"/>
                  </a:cubicBezTo>
                  <a:lnTo>
                    <a:pt x="107" y="5889"/>
                  </a:lnTo>
                  <a:cubicBezTo>
                    <a:pt x="54" y="5407"/>
                    <a:pt x="54" y="4979"/>
                    <a:pt x="54" y="4551"/>
                  </a:cubicBezTo>
                  <a:cubicBezTo>
                    <a:pt x="0" y="3641"/>
                    <a:pt x="107" y="2784"/>
                    <a:pt x="322" y="1928"/>
                  </a:cubicBezTo>
                  <a:cubicBezTo>
                    <a:pt x="536" y="1125"/>
                    <a:pt x="910" y="429"/>
                    <a:pt x="1446" y="1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3"/>
            <p:cNvSpPr/>
            <p:nvPr/>
          </p:nvSpPr>
          <p:spPr>
            <a:xfrm>
              <a:off x="4497032" y="1945355"/>
              <a:ext cx="56982" cy="326313"/>
            </a:xfrm>
            <a:custGeom>
              <a:avLst/>
              <a:gdLst/>
              <a:ahLst/>
              <a:cxnLst/>
              <a:rect l="l" t="t" r="r" b="b"/>
              <a:pathLst>
                <a:path w="1982" h="11350" fill="none" extrusionOk="0">
                  <a:moveTo>
                    <a:pt x="1981" y="0"/>
                  </a:moveTo>
                  <a:cubicBezTo>
                    <a:pt x="1071" y="696"/>
                    <a:pt x="589" y="1713"/>
                    <a:pt x="322" y="2677"/>
                  </a:cubicBezTo>
                  <a:cubicBezTo>
                    <a:pt x="54" y="3694"/>
                    <a:pt x="1" y="4711"/>
                    <a:pt x="1" y="5675"/>
                  </a:cubicBezTo>
                  <a:cubicBezTo>
                    <a:pt x="1" y="6156"/>
                    <a:pt x="54" y="6638"/>
                    <a:pt x="108" y="7120"/>
                  </a:cubicBezTo>
                  <a:lnTo>
                    <a:pt x="161" y="7816"/>
                  </a:lnTo>
                  <a:cubicBezTo>
                    <a:pt x="161" y="8084"/>
                    <a:pt x="215" y="8298"/>
                    <a:pt x="268" y="8565"/>
                  </a:cubicBezTo>
                  <a:cubicBezTo>
                    <a:pt x="375" y="9529"/>
                    <a:pt x="643" y="10439"/>
                    <a:pt x="857" y="11349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33"/>
            <p:cNvSpPr/>
            <p:nvPr/>
          </p:nvSpPr>
          <p:spPr>
            <a:xfrm>
              <a:off x="4518566" y="1958235"/>
              <a:ext cx="50830" cy="46029"/>
            </a:xfrm>
            <a:custGeom>
              <a:avLst/>
              <a:gdLst/>
              <a:ahLst/>
              <a:cxnLst/>
              <a:rect l="l" t="t" r="r" b="b"/>
              <a:pathLst>
                <a:path w="1768" h="1601" extrusionOk="0">
                  <a:moveTo>
                    <a:pt x="763" y="1"/>
                  </a:moveTo>
                  <a:cubicBezTo>
                    <a:pt x="618" y="1"/>
                    <a:pt x="383" y="145"/>
                    <a:pt x="215" y="355"/>
                  </a:cubicBezTo>
                  <a:cubicBezTo>
                    <a:pt x="1" y="677"/>
                    <a:pt x="1" y="998"/>
                    <a:pt x="108" y="1051"/>
                  </a:cubicBezTo>
                  <a:lnTo>
                    <a:pt x="1125" y="1587"/>
                  </a:lnTo>
                  <a:cubicBezTo>
                    <a:pt x="1153" y="1596"/>
                    <a:pt x="1180" y="1600"/>
                    <a:pt x="1208" y="1600"/>
                  </a:cubicBezTo>
                  <a:cubicBezTo>
                    <a:pt x="1341" y="1600"/>
                    <a:pt x="1474" y="1496"/>
                    <a:pt x="1607" y="1319"/>
                  </a:cubicBezTo>
                  <a:cubicBezTo>
                    <a:pt x="1714" y="1105"/>
                    <a:pt x="1768" y="891"/>
                    <a:pt x="1660" y="784"/>
                  </a:cubicBezTo>
                  <a:lnTo>
                    <a:pt x="857" y="34"/>
                  </a:lnTo>
                  <a:cubicBezTo>
                    <a:pt x="835" y="11"/>
                    <a:pt x="802" y="1"/>
                    <a:pt x="763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3"/>
            <p:cNvSpPr/>
            <p:nvPr/>
          </p:nvSpPr>
          <p:spPr>
            <a:xfrm>
              <a:off x="4497032" y="2013061"/>
              <a:ext cx="50830" cy="38755"/>
            </a:xfrm>
            <a:custGeom>
              <a:avLst/>
              <a:gdLst/>
              <a:ahLst/>
              <a:cxnLst/>
              <a:rect l="l" t="t" r="r" b="b"/>
              <a:pathLst>
                <a:path w="1768" h="1348" extrusionOk="0">
                  <a:moveTo>
                    <a:pt x="536" y="1"/>
                  </a:moveTo>
                  <a:cubicBezTo>
                    <a:pt x="375" y="1"/>
                    <a:pt x="161" y="215"/>
                    <a:pt x="108" y="536"/>
                  </a:cubicBezTo>
                  <a:cubicBezTo>
                    <a:pt x="1" y="857"/>
                    <a:pt x="108" y="1178"/>
                    <a:pt x="268" y="1178"/>
                  </a:cubicBezTo>
                  <a:lnTo>
                    <a:pt x="1339" y="1339"/>
                  </a:lnTo>
                  <a:cubicBezTo>
                    <a:pt x="1356" y="1345"/>
                    <a:pt x="1372" y="1347"/>
                    <a:pt x="1389" y="1347"/>
                  </a:cubicBezTo>
                  <a:cubicBezTo>
                    <a:pt x="1532" y="1347"/>
                    <a:pt x="1666" y="1151"/>
                    <a:pt x="1714" y="911"/>
                  </a:cubicBezTo>
                  <a:cubicBezTo>
                    <a:pt x="1767" y="643"/>
                    <a:pt x="1714" y="429"/>
                    <a:pt x="1606" y="375"/>
                  </a:cubicBezTo>
                  <a:lnTo>
                    <a:pt x="536" y="1"/>
                  </a:ln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3"/>
            <p:cNvSpPr/>
            <p:nvPr/>
          </p:nvSpPr>
          <p:spPr>
            <a:xfrm>
              <a:off x="4492404" y="2063863"/>
              <a:ext cx="47754" cy="49278"/>
            </a:xfrm>
            <a:custGeom>
              <a:avLst/>
              <a:gdLst/>
              <a:ahLst/>
              <a:cxnLst/>
              <a:rect l="l" t="t" r="r" b="b"/>
              <a:pathLst>
                <a:path w="1661" h="1714" extrusionOk="0">
                  <a:moveTo>
                    <a:pt x="322" y="0"/>
                  </a:moveTo>
                  <a:cubicBezTo>
                    <a:pt x="162" y="0"/>
                    <a:pt x="1" y="375"/>
                    <a:pt x="1" y="857"/>
                  </a:cubicBezTo>
                  <a:cubicBezTo>
                    <a:pt x="1" y="1339"/>
                    <a:pt x="108" y="1713"/>
                    <a:pt x="269" y="1713"/>
                  </a:cubicBezTo>
                  <a:lnTo>
                    <a:pt x="1393" y="1713"/>
                  </a:lnTo>
                  <a:cubicBezTo>
                    <a:pt x="1553" y="1713"/>
                    <a:pt x="1660" y="1339"/>
                    <a:pt x="1660" y="910"/>
                  </a:cubicBezTo>
                  <a:cubicBezTo>
                    <a:pt x="1660" y="482"/>
                    <a:pt x="1607" y="161"/>
                    <a:pt x="1446" y="161"/>
                  </a:cubicBezTo>
                  <a:lnTo>
                    <a:pt x="322" y="0"/>
                  </a:ln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3"/>
            <p:cNvSpPr/>
            <p:nvPr/>
          </p:nvSpPr>
          <p:spPr>
            <a:xfrm>
              <a:off x="4492404" y="2128492"/>
              <a:ext cx="49278" cy="35420"/>
            </a:xfrm>
            <a:custGeom>
              <a:avLst/>
              <a:gdLst/>
              <a:ahLst/>
              <a:cxnLst/>
              <a:rect l="l" t="t" r="r" b="b"/>
              <a:pathLst>
                <a:path w="1714" h="1232" extrusionOk="0">
                  <a:moveTo>
                    <a:pt x="1393" y="1"/>
                  </a:moveTo>
                  <a:lnTo>
                    <a:pt x="269" y="108"/>
                  </a:lnTo>
                  <a:cubicBezTo>
                    <a:pt x="108" y="108"/>
                    <a:pt x="1" y="375"/>
                    <a:pt x="54" y="697"/>
                  </a:cubicBezTo>
                  <a:cubicBezTo>
                    <a:pt x="108" y="964"/>
                    <a:pt x="215" y="1232"/>
                    <a:pt x="376" y="1232"/>
                  </a:cubicBezTo>
                  <a:lnTo>
                    <a:pt x="1500" y="1071"/>
                  </a:lnTo>
                  <a:cubicBezTo>
                    <a:pt x="1660" y="1071"/>
                    <a:pt x="1714" y="804"/>
                    <a:pt x="1714" y="536"/>
                  </a:cubicBezTo>
                  <a:cubicBezTo>
                    <a:pt x="1660" y="215"/>
                    <a:pt x="1553" y="1"/>
                    <a:pt x="1393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33"/>
            <p:cNvSpPr/>
            <p:nvPr/>
          </p:nvSpPr>
          <p:spPr>
            <a:xfrm>
              <a:off x="4498585" y="2177741"/>
              <a:ext cx="52354" cy="47897"/>
            </a:xfrm>
            <a:custGeom>
              <a:avLst/>
              <a:gdLst/>
              <a:ahLst/>
              <a:cxnLst/>
              <a:rect l="l" t="t" r="r" b="b"/>
              <a:pathLst>
                <a:path w="1821" h="1666" extrusionOk="0">
                  <a:moveTo>
                    <a:pt x="1338" y="1"/>
                  </a:moveTo>
                  <a:lnTo>
                    <a:pt x="268" y="161"/>
                  </a:lnTo>
                  <a:cubicBezTo>
                    <a:pt x="107" y="161"/>
                    <a:pt x="0" y="536"/>
                    <a:pt x="107" y="964"/>
                  </a:cubicBezTo>
                  <a:cubicBezTo>
                    <a:pt x="157" y="1361"/>
                    <a:pt x="344" y="1666"/>
                    <a:pt x="499" y="1666"/>
                  </a:cubicBezTo>
                  <a:cubicBezTo>
                    <a:pt x="512" y="1666"/>
                    <a:pt x="524" y="1664"/>
                    <a:pt x="535" y="1660"/>
                  </a:cubicBezTo>
                  <a:lnTo>
                    <a:pt x="1606" y="1446"/>
                  </a:lnTo>
                  <a:cubicBezTo>
                    <a:pt x="1767" y="1392"/>
                    <a:pt x="1820" y="1071"/>
                    <a:pt x="1713" y="643"/>
                  </a:cubicBezTo>
                  <a:cubicBezTo>
                    <a:pt x="1660" y="268"/>
                    <a:pt x="1499" y="1"/>
                    <a:pt x="1338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33"/>
            <p:cNvSpPr/>
            <p:nvPr/>
          </p:nvSpPr>
          <p:spPr>
            <a:xfrm>
              <a:off x="4512414" y="2236219"/>
              <a:ext cx="50830" cy="38755"/>
            </a:xfrm>
            <a:custGeom>
              <a:avLst/>
              <a:gdLst/>
              <a:ahLst/>
              <a:cxnLst/>
              <a:rect l="l" t="t" r="r" b="b"/>
              <a:pathLst>
                <a:path w="1768" h="1348" extrusionOk="0">
                  <a:moveTo>
                    <a:pt x="1286" y="1"/>
                  </a:moveTo>
                  <a:lnTo>
                    <a:pt x="161" y="268"/>
                  </a:lnTo>
                  <a:cubicBezTo>
                    <a:pt x="54" y="322"/>
                    <a:pt x="1" y="590"/>
                    <a:pt x="54" y="911"/>
                  </a:cubicBezTo>
                  <a:cubicBezTo>
                    <a:pt x="102" y="1151"/>
                    <a:pt x="279" y="1347"/>
                    <a:pt x="392" y="1347"/>
                  </a:cubicBezTo>
                  <a:cubicBezTo>
                    <a:pt x="406" y="1347"/>
                    <a:pt x="418" y="1345"/>
                    <a:pt x="429" y="1339"/>
                  </a:cubicBezTo>
                  <a:lnTo>
                    <a:pt x="1553" y="1071"/>
                  </a:lnTo>
                  <a:cubicBezTo>
                    <a:pt x="1660" y="1071"/>
                    <a:pt x="1767" y="804"/>
                    <a:pt x="1660" y="483"/>
                  </a:cubicBezTo>
                  <a:cubicBezTo>
                    <a:pt x="1607" y="215"/>
                    <a:pt x="1446" y="1"/>
                    <a:pt x="1286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33"/>
            <p:cNvSpPr/>
            <p:nvPr/>
          </p:nvSpPr>
          <p:spPr>
            <a:xfrm>
              <a:off x="4612464" y="2022290"/>
              <a:ext cx="84669" cy="306302"/>
            </a:xfrm>
            <a:custGeom>
              <a:avLst/>
              <a:gdLst/>
              <a:ahLst/>
              <a:cxnLst/>
              <a:rect l="l" t="t" r="r" b="b"/>
              <a:pathLst>
                <a:path w="2945" h="10654" extrusionOk="0">
                  <a:moveTo>
                    <a:pt x="2516" y="1"/>
                  </a:moveTo>
                  <a:lnTo>
                    <a:pt x="1125" y="162"/>
                  </a:lnTo>
                  <a:cubicBezTo>
                    <a:pt x="1339" y="1875"/>
                    <a:pt x="1553" y="3588"/>
                    <a:pt x="1446" y="5247"/>
                  </a:cubicBezTo>
                  <a:cubicBezTo>
                    <a:pt x="1339" y="6906"/>
                    <a:pt x="910" y="8512"/>
                    <a:pt x="0" y="9797"/>
                  </a:cubicBezTo>
                  <a:lnTo>
                    <a:pt x="1125" y="10654"/>
                  </a:lnTo>
                  <a:cubicBezTo>
                    <a:pt x="2249" y="9048"/>
                    <a:pt x="2784" y="7174"/>
                    <a:pt x="2838" y="5301"/>
                  </a:cubicBezTo>
                  <a:cubicBezTo>
                    <a:pt x="2945" y="3480"/>
                    <a:pt x="2730" y="1714"/>
                    <a:pt x="2516" y="1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33"/>
            <p:cNvSpPr/>
            <p:nvPr/>
          </p:nvSpPr>
          <p:spPr>
            <a:xfrm>
              <a:off x="4644779" y="2022290"/>
              <a:ext cx="52354" cy="306302"/>
            </a:xfrm>
            <a:custGeom>
              <a:avLst/>
              <a:gdLst/>
              <a:ahLst/>
              <a:cxnLst/>
              <a:rect l="l" t="t" r="r" b="b"/>
              <a:pathLst>
                <a:path w="1821" h="10654" fill="none" extrusionOk="0">
                  <a:moveTo>
                    <a:pt x="1" y="10654"/>
                  </a:moveTo>
                  <a:cubicBezTo>
                    <a:pt x="1125" y="9048"/>
                    <a:pt x="1660" y="7174"/>
                    <a:pt x="1714" y="5301"/>
                  </a:cubicBezTo>
                  <a:cubicBezTo>
                    <a:pt x="1821" y="3480"/>
                    <a:pt x="1606" y="1714"/>
                    <a:pt x="1392" y="1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33"/>
            <p:cNvSpPr/>
            <p:nvPr/>
          </p:nvSpPr>
          <p:spPr>
            <a:xfrm>
              <a:off x="4612464" y="2026919"/>
              <a:ext cx="44649" cy="277064"/>
            </a:xfrm>
            <a:custGeom>
              <a:avLst/>
              <a:gdLst/>
              <a:ahLst/>
              <a:cxnLst/>
              <a:rect l="l" t="t" r="r" b="b"/>
              <a:pathLst>
                <a:path w="1553" h="9637" fill="none" extrusionOk="0">
                  <a:moveTo>
                    <a:pt x="1125" y="1"/>
                  </a:moveTo>
                  <a:cubicBezTo>
                    <a:pt x="1339" y="1714"/>
                    <a:pt x="1553" y="3427"/>
                    <a:pt x="1446" y="5086"/>
                  </a:cubicBezTo>
                  <a:cubicBezTo>
                    <a:pt x="1339" y="6745"/>
                    <a:pt x="910" y="8351"/>
                    <a:pt x="0" y="9636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33"/>
            <p:cNvSpPr/>
            <p:nvPr/>
          </p:nvSpPr>
          <p:spPr>
            <a:xfrm>
              <a:off x="4641702" y="2036148"/>
              <a:ext cx="49278" cy="33896"/>
            </a:xfrm>
            <a:custGeom>
              <a:avLst/>
              <a:gdLst/>
              <a:ahLst/>
              <a:cxnLst/>
              <a:rect l="l" t="t" r="r" b="b"/>
              <a:pathLst>
                <a:path w="1714" h="1179" extrusionOk="0">
                  <a:moveTo>
                    <a:pt x="1339" y="1"/>
                  </a:moveTo>
                  <a:lnTo>
                    <a:pt x="268" y="161"/>
                  </a:lnTo>
                  <a:cubicBezTo>
                    <a:pt x="108" y="161"/>
                    <a:pt x="0" y="429"/>
                    <a:pt x="54" y="697"/>
                  </a:cubicBezTo>
                  <a:cubicBezTo>
                    <a:pt x="54" y="964"/>
                    <a:pt x="215" y="1178"/>
                    <a:pt x="375" y="1178"/>
                  </a:cubicBezTo>
                  <a:lnTo>
                    <a:pt x="1499" y="1018"/>
                  </a:lnTo>
                  <a:cubicBezTo>
                    <a:pt x="1606" y="1018"/>
                    <a:pt x="1713" y="804"/>
                    <a:pt x="1713" y="483"/>
                  </a:cubicBezTo>
                  <a:cubicBezTo>
                    <a:pt x="1660" y="215"/>
                    <a:pt x="1499" y="1"/>
                    <a:pt x="1339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33"/>
            <p:cNvSpPr/>
            <p:nvPr/>
          </p:nvSpPr>
          <p:spPr>
            <a:xfrm>
              <a:off x="4647855" y="2088473"/>
              <a:ext cx="47754" cy="32344"/>
            </a:xfrm>
            <a:custGeom>
              <a:avLst/>
              <a:gdLst/>
              <a:ahLst/>
              <a:cxnLst/>
              <a:rect l="l" t="t" r="r" b="b"/>
              <a:pathLst>
                <a:path w="1661" h="1125" extrusionOk="0">
                  <a:moveTo>
                    <a:pt x="1339" y="1"/>
                  </a:moveTo>
                  <a:lnTo>
                    <a:pt x="215" y="108"/>
                  </a:lnTo>
                  <a:cubicBezTo>
                    <a:pt x="54" y="108"/>
                    <a:pt x="1" y="376"/>
                    <a:pt x="1" y="643"/>
                  </a:cubicBezTo>
                  <a:cubicBezTo>
                    <a:pt x="1" y="911"/>
                    <a:pt x="161" y="1125"/>
                    <a:pt x="322" y="1125"/>
                  </a:cubicBezTo>
                  <a:lnTo>
                    <a:pt x="1446" y="1071"/>
                  </a:lnTo>
                  <a:cubicBezTo>
                    <a:pt x="1553" y="1071"/>
                    <a:pt x="1660" y="804"/>
                    <a:pt x="1660" y="536"/>
                  </a:cubicBezTo>
                  <a:cubicBezTo>
                    <a:pt x="1660" y="215"/>
                    <a:pt x="1499" y="1"/>
                    <a:pt x="1339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33"/>
            <p:cNvSpPr/>
            <p:nvPr/>
          </p:nvSpPr>
          <p:spPr>
            <a:xfrm>
              <a:off x="4649407" y="2134645"/>
              <a:ext cx="47725" cy="44821"/>
            </a:xfrm>
            <a:custGeom>
              <a:avLst/>
              <a:gdLst/>
              <a:ahLst/>
              <a:cxnLst/>
              <a:rect l="l" t="t" r="r" b="b"/>
              <a:pathLst>
                <a:path w="1660" h="1559" extrusionOk="0">
                  <a:moveTo>
                    <a:pt x="1392" y="1"/>
                  </a:moveTo>
                  <a:lnTo>
                    <a:pt x="268" y="54"/>
                  </a:lnTo>
                  <a:cubicBezTo>
                    <a:pt x="107" y="54"/>
                    <a:pt x="0" y="375"/>
                    <a:pt x="0" y="750"/>
                  </a:cubicBezTo>
                  <a:cubicBezTo>
                    <a:pt x="0" y="1178"/>
                    <a:pt x="107" y="1500"/>
                    <a:pt x="268" y="1500"/>
                  </a:cubicBezTo>
                  <a:lnTo>
                    <a:pt x="1338" y="1553"/>
                  </a:lnTo>
                  <a:cubicBezTo>
                    <a:pt x="1349" y="1557"/>
                    <a:pt x="1359" y="1558"/>
                    <a:pt x="1369" y="1558"/>
                  </a:cubicBezTo>
                  <a:cubicBezTo>
                    <a:pt x="1519" y="1558"/>
                    <a:pt x="1660" y="1204"/>
                    <a:pt x="1660" y="804"/>
                  </a:cubicBezTo>
                  <a:cubicBezTo>
                    <a:pt x="1660" y="375"/>
                    <a:pt x="1553" y="1"/>
                    <a:pt x="1392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3"/>
            <p:cNvSpPr/>
            <p:nvPr/>
          </p:nvSpPr>
          <p:spPr>
            <a:xfrm>
              <a:off x="4644779" y="2192892"/>
              <a:ext cx="49278" cy="34126"/>
            </a:xfrm>
            <a:custGeom>
              <a:avLst/>
              <a:gdLst/>
              <a:ahLst/>
              <a:cxnLst/>
              <a:rect l="l" t="t" r="r" b="b"/>
              <a:pathLst>
                <a:path w="1714" h="1187" extrusionOk="0">
                  <a:moveTo>
                    <a:pt x="325" y="1"/>
                  </a:moveTo>
                  <a:cubicBezTo>
                    <a:pt x="182" y="1"/>
                    <a:pt x="49" y="197"/>
                    <a:pt x="1" y="437"/>
                  </a:cubicBezTo>
                  <a:cubicBezTo>
                    <a:pt x="1" y="705"/>
                    <a:pt x="54" y="919"/>
                    <a:pt x="215" y="919"/>
                  </a:cubicBezTo>
                  <a:lnTo>
                    <a:pt x="1285" y="1187"/>
                  </a:lnTo>
                  <a:cubicBezTo>
                    <a:pt x="1446" y="1187"/>
                    <a:pt x="1606" y="972"/>
                    <a:pt x="1660" y="705"/>
                  </a:cubicBezTo>
                  <a:cubicBezTo>
                    <a:pt x="1714" y="384"/>
                    <a:pt x="1606" y="116"/>
                    <a:pt x="1446" y="116"/>
                  </a:cubicBezTo>
                  <a:lnTo>
                    <a:pt x="375" y="9"/>
                  </a:lnTo>
                  <a:cubicBezTo>
                    <a:pt x="359" y="3"/>
                    <a:pt x="342" y="1"/>
                    <a:pt x="325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3"/>
            <p:cNvSpPr/>
            <p:nvPr/>
          </p:nvSpPr>
          <p:spPr>
            <a:xfrm>
              <a:off x="4630921" y="2236018"/>
              <a:ext cx="52354" cy="48185"/>
            </a:xfrm>
            <a:custGeom>
              <a:avLst/>
              <a:gdLst/>
              <a:ahLst/>
              <a:cxnLst/>
              <a:rect l="l" t="t" r="r" b="b"/>
              <a:pathLst>
                <a:path w="1821" h="1676" extrusionOk="0">
                  <a:moveTo>
                    <a:pt x="506" y="1"/>
                  </a:moveTo>
                  <a:cubicBezTo>
                    <a:pt x="393" y="1"/>
                    <a:pt x="206" y="250"/>
                    <a:pt x="108" y="543"/>
                  </a:cubicBezTo>
                  <a:cubicBezTo>
                    <a:pt x="1" y="864"/>
                    <a:pt x="1" y="1132"/>
                    <a:pt x="108" y="1239"/>
                  </a:cubicBezTo>
                  <a:lnTo>
                    <a:pt x="1125" y="1667"/>
                  </a:lnTo>
                  <a:cubicBezTo>
                    <a:pt x="1141" y="1673"/>
                    <a:pt x="1158" y="1675"/>
                    <a:pt x="1175" y="1675"/>
                  </a:cubicBezTo>
                  <a:cubicBezTo>
                    <a:pt x="1328" y="1675"/>
                    <a:pt x="1516" y="1463"/>
                    <a:pt x="1660" y="1078"/>
                  </a:cubicBezTo>
                  <a:cubicBezTo>
                    <a:pt x="1821" y="704"/>
                    <a:pt x="1767" y="329"/>
                    <a:pt x="1660" y="275"/>
                  </a:cubicBezTo>
                  <a:lnTo>
                    <a:pt x="536" y="8"/>
                  </a:lnTo>
                  <a:cubicBezTo>
                    <a:pt x="527" y="3"/>
                    <a:pt x="517" y="1"/>
                    <a:pt x="506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33"/>
            <p:cNvSpPr/>
            <p:nvPr/>
          </p:nvSpPr>
          <p:spPr>
            <a:xfrm>
              <a:off x="4609387" y="2285094"/>
              <a:ext cx="49278" cy="42953"/>
            </a:xfrm>
            <a:custGeom>
              <a:avLst/>
              <a:gdLst/>
              <a:ahLst/>
              <a:cxnLst/>
              <a:rect l="l" t="t" r="r" b="b"/>
              <a:pathLst>
                <a:path w="1714" h="1494" extrusionOk="0">
                  <a:moveTo>
                    <a:pt x="526" y="0"/>
                  </a:moveTo>
                  <a:cubicBezTo>
                    <a:pt x="412" y="0"/>
                    <a:pt x="250" y="104"/>
                    <a:pt x="161" y="281"/>
                  </a:cubicBezTo>
                  <a:cubicBezTo>
                    <a:pt x="0" y="496"/>
                    <a:pt x="0" y="710"/>
                    <a:pt x="107" y="817"/>
                  </a:cubicBezTo>
                  <a:lnTo>
                    <a:pt x="1017" y="1459"/>
                  </a:lnTo>
                  <a:cubicBezTo>
                    <a:pt x="1041" y="1483"/>
                    <a:pt x="1072" y="1493"/>
                    <a:pt x="1108" y="1493"/>
                  </a:cubicBezTo>
                  <a:cubicBezTo>
                    <a:pt x="1237" y="1493"/>
                    <a:pt x="1427" y="1359"/>
                    <a:pt x="1553" y="1191"/>
                  </a:cubicBezTo>
                  <a:cubicBezTo>
                    <a:pt x="1713" y="924"/>
                    <a:pt x="1713" y="603"/>
                    <a:pt x="1606" y="549"/>
                  </a:cubicBezTo>
                  <a:lnTo>
                    <a:pt x="589" y="14"/>
                  </a:lnTo>
                  <a:cubicBezTo>
                    <a:pt x="571" y="5"/>
                    <a:pt x="549" y="0"/>
                    <a:pt x="526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33"/>
            <p:cNvSpPr/>
            <p:nvPr/>
          </p:nvSpPr>
          <p:spPr>
            <a:xfrm>
              <a:off x="4630921" y="2237771"/>
              <a:ext cx="252425" cy="104679"/>
            </a:xfrm>
            <a:custGeom>
              <a:avLst/>
              <a:gdLst/>
              <a:ahLst/>
              <a:cxnLst/>
              <a:rect l="l" t="t" r="r" b="b"/>
              <a:pathLst>
                <a:path w="8780" h="3641" extrusionOk="0">
                  <a:moveTo>
                    <a:pt x="8459" y="0"/>
                  </a:moveTo>
                  <a:cubicBezTo>
                    <a:pt x="7120" y="268"/>
                    <a:pt x="5675" y="429"/>
                    <a:pt x="4230" y="750"/>
                  </a:cubicBezTo>
                  <a:cubicBezTo>
                    <a:pt x="2784" y="1071"/>
                    <a:pt x="1286" y="1553"/>
                    <a:pt x="1" y="2516"/>
                  </a:cubicBezTo>
                  <a:lnTo>
                    <a:pt x="857" y="3640"/>
                  </a:lnTo>
                  <a:cubicBezTo>
                    <a:pt x="1874" y="2837"/>
                    <a:pt x="3159" y="2409"/>
                    <a:pt x="4497" y="2142"/>
                  </a:cubicBezTo>
                  <a:cubicBezTo>
                    <a:pt x="5889" y="1820"/>
                    <a:pt x="7281" y="1713"/>
                    <a:pt x="8780" y="1392"/>
                  </a:cubicBezTo>
                  <a:lnTo>
                    <a:pt x="8459" y="0"/>
                  </a:ln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33"/>
            <p:cNvSpPr/>
            <p:nvPr/>
          </p:nvSpPr>
          <p:spPr>
            <a:xfrm>
              <a:off x="4655560" y="2277791"/>
              <a:ext cx="227786" cy="64659"/>
            </a:xfrm>
            <a:custGeom>
              <a:avLst/>
              <a:gdLst/>
              <a:ahLst/>
              <a:cxnLst/>
              <a:rect l="l" t="t" r="r" b="b"/>
              <a:pathLst>
                <a:path w="7923" h="2249" fill="none" extrusionOk="0">
                  <a:moveTo>
                    <a:pt x="0" y="2248"/>
                  </a:moveTo>
                  <a:cubicBezTo>
                    <a:pt x="1017" y="1445"/>
                    <a:pt x="2302" y="1017"/>
                    <a:pt x="3640" y="750"/>
                  </a:cubicBezTo>
                  <a:cubicBezTo>
                    <a:pt x="5032" y="428"/>
                    <a:pt x="6424" y="268"/>
                    <a:pt x="7923" y="0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3"/>
            <p:cNvSpPr/>
            <p:nvPr/>
          </p:nvSpPr>
          <p:spPr>
            <a:xfrm>
              <a:off x="4630921" y="2237771"/>
              <a:ext cx="243196" cy="72364"/>
            </a:xfrm>
            <a:custGeom>
              <a:avLst/>
              <a:gdLst/>
              <a:ahLst/>
              <a:cxnLst/>
              <a:rect l="l" t="t" r="r" b="b"/>
              <a:pathLst>
                <a:path w="8459" h="2517" fill="none" extrusionOk="0">
                  <a:moveTo>
                    <a:pt x="8459" y="0"/>
                  </a:moveTo>
                  <a:cubicBezTo>
                    <a:pt x="7120" y="268"/>
                    <a:pt x="5675" y="429"/>
                    <a:pt x="4230" y="750"/>
                  </a:cubicBezTo>
                  <a:cubicBezTo>
                    <a:pt x="2784" y="1071"/>
                    <a:pt x="1286" y="1553"/>
                    <a:pt x="1" y="2516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33"/>
            <p:cNvSpPr/>
            <p:nvPr/>
          </p:nvSpPr>
          <p:spPr>
            <a:xfrm>
              <a:off x="4840250" y="2236219"/>
              <a:ext cx="30791" cy="48156"/>
            </a:xfrm>
            <a:custGeom>
              <a:avLst/>
              <a:gdLst/>
              <a:ahLst/>
              <a:cxnLst/>
              <a:rect l="l" t="t" r="r" b="b"/>
              <a:pathLst>
                <a:path w="1071" h="1675" extrusionOk="0">
                  <a:moveTo>
                    <a:pt x="375" y="1"/>
                  </a:moveTo>
                  <a:cubicBezTo>
                    <a:pt x="161" y="54"/>
                    <a:pt x="0" y="215"/>
                    <a:pt x="0" y="376"/>
                  </a:cubicBezTo>
                  <a:lnTo>
                    <a:pt x="161" y="1446"/>
                  </a:lnTo>
                  <a:cubicBezTo>
                    <a:pt x="205" y="1578"/>
                    <a:pt x="357" y="1674"/>
                    <a:pt x="530" y="1674"/>
                  </a:cubicBezTo>
                  <a:cubicBezTo>
                    <a:pt x="567" y="1674"/>
                    <a:pt x="604" y="1670"/>
                    <a:pt x="642" y="1660"/>
                  </a:cubicBezTo>
                  <a:cubicBezTo>
                    <a:pt x="857" y="1607"/>
                    <a:pt x="1071" y="1446"/>
                    <a:pt x="1017" y="1339"/>
                  </a:cubicBezTo>
                  <a:lnTo>
                    <a:pt x="803" y="215"/>
                  </a:lnTo>
                  <a:cubicBezTo>
                    <a:pt x="803" y="54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3"/>
            <p:cNvSpPr/>
            <p:nvPr/>
          </p:nvSpPr>
          <p:spPr>
            <a:xfrm>
              <a:off x="4797154" y="2243521"/>
              <a:ext cx="30791" cy="47006"/>
            </a:xfrm>
            <a:custGeom>
              <a:avLst/>
              <a:gdLst/>
              <a:ahLst/>
              <a:cxnLst/>
              <a:rect l="l" t="t" r="r" b="b"/>
              <a:pathLst>
                <a:path w="1071" h="1635" extrusionOk="0">
                  <a:moveTo>
                    <a:pt x="511" y="1"/>
                  </a:moveTo>
                  <a:cubicBezTo>
                    <a:pt x="468" y="1"/>
                    <a:pt x="422" y="5"/>
                    <a:pt x="375" y="14"/>
                  </a:cubicBezTo>
                  <a:cubicBezTo>
                    <a:pt x="161" y="14"/>
                    <a:pt x="0" y="175"/>
                    <a:pt x="0" y="336"/>
                  </a:cubicBezTo>
                  <a:lnTo>
                    <a:pt x="214" y="1460"/>
                  </a:lnTo>
                  <a:cubicBezTo>
                    <a:pt x="214" y="1547"/>
                    <a:pt x="357" y="1635"/>
                    <a:pt x="526" y="1635"/>
                  </a:cubicBezTo>
                  <a:cubicBezTo>
                    <a:pt x="564" y="1635"/>
                    <a:pt x="603" y="1630"/>
                    <a:pt x="643" y="1620"/>
                  </a:cubicBezTo>
                  <a:cubicBezTo>
                    <a:pt x="910" y="1620"/>
                    <a:pt x="1071" y="1460"/>
                    <a:pt x="1017" y="1299"/>
                  </a:cubicBezTo>
                  <a:lnTo>
                    <a:pt x="857" y="229"/>
                  </a:lnTo>
                  <a:cubicBezTo>
                    <a:pt x="857" y="96"/>
                    <a:pt x="712" y="1"/>
                    <a:pt x="511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3"/>
            <p:cNvSpPr/>
            <p:nvPr/>
          </p:nvSpPr>
          <p:spPr>
            <a:xfrm>
              <a:off x="4747905" y="2250335"/>
              <a:ext cx="43125" cy="48070"/>
            </a:xfrm>
            <a:custGeom>
              <a:avLst/>
              <a:gdLst/>
              <a:ahLst/>
              <a:cxnLst/>
              <a:rect l="l" t="t" r="r" b="b"/>
              <a:pathLst>
                <a:path w="1500" h="1672" extrusionOk="0">
                  <a:moveTo>
                    <a:pt x="898" y="1"/>
                  </a:moveTo>
                  <a:cubicBezTo>
                    <a:pt x="804" y="1"/>
                    <a:pt x="699" y="14"/>
                    <a:pt x="589" y="45"/>
                  </a:cubicBezTo>
                  <a:cubicBezTo>
                    <a:pt x="268" y="99"/>
                    <a:pt x="0" y="259"/>
                    <a:pt x="54" y="420"/>
                  </a:cubicBezTo>
                  <a:lnTo>
                    <a:pt x="268" y="1490"/>
                  </a:lnTo>
                  <a:cubicBezTo>
                    <a:pt x="308" y="1611"/>
                    <a:pt x="469" y="1671"/>
                    <a:pt x="682" y="1671"/>
                  </a:cubicBezTo>
                  <a:cubicBezTo>
                    <a:pt x="753" y="1671"/>
                    <a:pt x="830" y="1664"/>
                    <a:pt x="910" y="1651"/>
                  </a:cubicBezTo>
                  <a:cubicBezTo>
                    <a:pt x="1231" y="1598"/>
                    <a:pt x="1499" y="1437"/>
                    <a:pt x="1499" y="1276"/>
                  </a:cubicBezTo>
                  <a:lnTo>
                    <a:pt x="1285" y="152"/>
                  </a:lnTo>
                  <a:cubicBezTo>
                    <a:pt x="1285" y="76"/>
                    <a:pt x="1124" y="1"/>
                    <a:pt x="898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33"/>
            <p:cNvSpPr/>
            <p:nvPr/>
          </p:nvSpPr>
          <p:spPr>
            <a:xfrm>
              <a:off x="4710961" y="2260282"/>
              <a:ext cx="33896" cy="47351"/>
            </a:xfrm>
            <a:custGeom>
              <a:avLst/>
              <a:gdLst/>
              <a:ahLst/>
              <a:cxnLst/>
              <a:rect l="l" t="t" r="r" b="b"/>
              <a:pathLst>
                <a:path w="1179" h="1647" extrusionOk="0">
                  <a:moveTo>
                    <a:pt x="533" y="0"/>
                  </a:moveTo>
                  <a:cubicBezTo>
                    <a:pt x="482" y="0"/>
                    <a:pt x="429" y="7"/>
                    <a:pt x="375" y="20"/>
                  </a:cubicBezTo>
                  <a:cubicBezTo>
                    <a:pt x="107" y="74"/>
                    <a:pt x="0" y="288"/>
                    <a:pt x="0" y="395"/>
                  </a:cubicBezTo>
                  <a:lnTo>
                    <a:pt x="375" y="1466"/>
                  </a:lnTo>
                  <a:cubicBezTo>
                    <a:pt x="415" y="1586"/>
                    <a:pt x="516" y="1646"/>
                    <a:pt x="654" y="1646"/>
                  </a:cubicBezTo>
                  <a:cubicBezTo>
                    <a:pt x="700" y="1646"/>
                    <a:pt x="750" y="1640"/>
                    <a:pt x="803" y="1626"/>
                  </a:cubicBezTo>
                  <a:cubicBezTo>
                    <a:pt x="1017" y="1573"/>
                    <a:pt x="1178" y="1412"/>
                    <a:pt x="1125" y="1252"/>
                  </a:cubicBezTo>
                  <a:lnTo>
                    <a:pt x="857" y="181"/>
                  </a:lnTo>
                  <a:cubicBezTo>
                    <a:pt x="817" y="60"/>
                    <a:pt x="686" y="0"/>
                    <a:pt x="533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33"/>
            <p:cNvSpPr/>
            <p:nvPr/>
          </p:nvSpPr>
          <p:spPr>
            <a:xfrm>
              <a:off x="4663236" y="2274082"/>
              <a:ext cx="46201" cy="48961"/>
            </a:xfrm>
            <a:custGeom>
              <a:avLst/>
              <a:gdLst/>
              <a:ahLst/>
              <a:cxnLst/>
              <a:rect l="l" t="t" r="r" b="b"/>
              <a:pathLst>
                <a:path w="1607" h="1703" extrusionOk="0">
                  <a:moveTo>
                    <a:pt x="900" y="1"/>
                  </a:moveTo>
                  <a:cubicBezTo>
                    <a:pt x="788" y="1"/>
                    <a:pt x="657" y="27"/>
                    <a:pt x="536" y="76"/>
                  </a:cubicBezTo>
                  <a:cubicBezTo>
                    <a:pt x="215" y="236"/>
                    <a:pt x="1" y="450"/>
                    <a:pt x="54" y="611"/>
                  </a:cubicBezTo>
                  <a:lnTo>
                    <a:pt x="590" y="1574"/>
                  </a:lnTo>
                  <a:cubicBezTo>
                    <a:pt x="619" y="1663"/>
                    <a:pt x="714" y="1703"/>
                    <a:pt x="837" y="1703"/>
                  </a:cubicBezTo>
                  <a:cubicBezTo>
                    <a:pt x="938" y="1703"/>
                    <a:pt x="1058" y="1676"/>
                    <a:pt x="1179" y="1628"/>
                  </a:cubicBezTo>
                  <a:cubicBezTo>
                    <a:pt x="1446" y="1467"/>
                    <a:pt x="1607" y="1307"/>
                    <a:pt x="1553" y="1146"/>
                  </a:cubicBezTo>
                  <a:lnTo>
                    <a:pt x="1179" y="129"/>
                  </a:lnTo>
                  <a:cubicBezTo>
                    <a:pt x="1149" y="41"/>
                    <a:pt x="1039" y="1"/>
                    <a:pt x="900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33"/>
            <p:cNvSpPr/>
            <p:nvPr/>
          </p:nvSpPr>
          <p:spPr>
            <a:xfrm>
              <a:off x="4627845" y="2295875"/>
              <a:ext cx="43125" cy="45799"/>
            </a:xfrm>
            <a:custGeom>
              <a:avLst/>
              <a:gdLst/>
              <a:ahLst/>
              <a:cxnLst/>
              <a:rect l="l" t="t" r="r" b="b"/>
              <a:pathLst>
                <a:path w="1500" h="1593" extrusionOk="0">
                  <a:moveTo>
                    <a:pt x="616" y="0"/>
                  </a:moveTo>
                  <a:cubicBezTo>
                    <a:pt x="523" y="0"/>
                    <a:pt x="402" y="40"/>
                    <a:pt x="268" y="121"/>
                  </a:cubicBezTo>
                  <a:cubicBezTo>
                    <a:pt x="54" y="281"/>
                    <a:pt x="1" y="495"/>
                    <a:pt x="108" y="602"/>
                  </a:cubicBezTo>
                  <a:lnTo>
                    <a:pt x="750" y="1512"/>
                  </a:lnTo>
                  <a:cubicBezTo>
                    <a:pt x="804" y="1566"/>
                    <a:pt x="884" y="1593"/>
                    <a:pt x="971" y="1593"/>
                  </a:cubicBezTo>
                  <a:cubicBezTo>
                    <a:pt x="1058" y="1593"/>
                    <a:pt x="1152" y="1566"/>
                    <a:pt x="1232" y="1512"/>
                  </a:cubicBezTo>
                  <a:cubicBezTo>
                    <a:pt x="1393" y="1352"/>
                    <a:pt x="1500" y="1191"/>
                    <a:pt x="1393" y="1084"/>
                  </a:cubicBezTo>
                  <a:lnTo>
                    <a:pt x="804" y="121"/>
                  </a:lnTo>
                  <a:cubicBezTo>
                    <a:pt x="777" y="40"/>
                    <a:pt x="710" y="0"/>
                    <a:pt x="616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33"/>
            <p:cNvSpPr/>
            <p:nvPr/>
          </p:nvSpPr>
          <p:spPr>
            <a:xfrm>
              <a:off x="4650931" y="2405527"/>
              <a:ext cx="307826" cy="103184"/>
            </a:xfrm>
            <a:custGeom>
              <a:avLst/>
              <a:gdLst/>
              <a:ahLst/>
              <a:cxnLst/>
              <a:rect l="l" t="t" r="r" b="b"/>
              <a:pathLst>
                <a:path w="10707" h="3589" extrusionOk="0">
                  <a:moveTo>
                    <a:pt x="9529" y="0"/>
                  </a:moveTo>
                  <a:cubicBezTo>
                    <a:pt x="9155" y="536"/>
                    <a:pt x="8459" y="1017"/>
                    <a:pt x="7709" y="1339"/>
                  </a:cubicBezTo>
                  <a:cubicBezTo>
                    <a:pt x="7013" y="1660"/>
                    <a:pt x="6157" y="1874"/>
                    <a:pt x="5354" y="2034"/>
                  </a:cubicBezTo>
                  <a:cubicBezTo>
                    <a:pt x="4766" y="2113"/>
                    <a:pt x="4149" y="2162"/>
                    <a:pt x="3546" y="2162"/>
                  </a:cubicBezTo>
                  <a:cubicBezTo>
                    <a:pt x="3326" y="2162"/>
                    <a:pt x="3107" y="2156"/>
                    <a:pt x="2891" y="2141"/>
                  </a:cubicBezTo>
                  <a:lnTo>
                    <a:pt x="2249" y="2034"/>
                  </a:lnTo>
                  <a:lnTo>
                    <a:pt x="1607" y="1927"/>
                  </a:lnTo>
                  <a:cubicBezTo>
                    <a:pt x="1178" y="1874"/>
                    <a:pt x="750" y="1767"/>
                    <a:pt x="375" y="1660"/>
                  </a:cubicBezTo>
                  <a:lnTo>
                    <a:pt x="1" y="3052"/>
                  </a:lnTo>
                  <a:cubicBezTo>
                    <a:pt x="482" y="3212"/>
                    <a:pt x="964" y="3266"/>
                    <a:pt x="1392" y="3319"/>
                  </a:cubicBezTo>
                  <a:lnTo>
                    <a:pt x="2035" y="3426"/>
                  </a:lnTo>
                  <a:lnTo>
                    <a:pt x="2731" y="3533"/>
                  </a:lnTo>
                  <a:cubicBezTo>
                    <a:pt x="3091" y="3571"/>
                    <a:pt x="3438" y="3589"/>
                    <a:pt x="3776" y="3589"/>
                  </a:cubicBezTo>
                  <a:cubicBezTo>
                    <a:pt x="4393" y="3589"/>
                    <a:pt x="4980" y="3530"/>
                    <a:pt x="5568" y="3426"/>
                  </a:cubicBezTo>
                  <a:cubicBezTo>
                    <a:pt x="6532" y="3266"/>
                    <a:pt x="7442" y="3052"/>
                    <a:pt x="8298" y="2623"/>
                  </a:cubicBezTo>
                  <a:cubicBezTo>
                    <a:pt x="9208" y="2249"/>
                    <a:pt x="10118" y="1713"/>
                    <a:pt x="10707" y="750"/>
                  </a:cubicBezTo>
                  <a:lnTo>
                    <a:pt x="9529" y="0"/>
                  </a:ln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3"/>
            <p:cNvSpPr/>
            <p:nvPr/>
          </p:nvSpPr>
          <p:spPr>
            <a:xfrm>
              <a:off x="4650931" y="2427061"/>
              <a:ext cx="307826" cy="83145"/>
            </a:xfrm>
            <a:custGeom>
              <a:avLst/>
              <a:gdLst/>
              <a:ahLst/>
              <a:cxnLst/>
              <a:rect l="l" t="t" r="r" b="b"/>
              <a:pathLst>
                <a:path w="10707" h="2892" fill="none" extrusionOk="0">
                  <a:moveTo>
                    <a:pt x="1" y="2303"/>
                  </a:moveTo>
                  <a:cubicBezTo>
                    <a:pt x="482" y="2463"/>
                    <a:pt x="964" y="2517"/>
                    <a:pt x="1392" y="2570"/>
                  </a:cubicBezTo>
                  <a:lnTo>
                    <a:pt x="2035" y="2677"/>
                  </a:lnTo>
                  <a:lnTo>
                    <a:pt x="2731" y="2784"/>
                  </a:lnTo>
                  <a:cubicBezTo>
                    <a:pt x="3748" y="2891"/>
                    <a:pt x="4658" y="2838"/>
                    <a:pt x="5568" y="2677"/>
                  </a:cubicBezTo>
                  <a:cubicBezTo>
                    <a:pt x="6532" y="2517"/>
                    <a:pt x="7442" y="2303"/>
                    <a:pt x="8298" y="1874"/>
                  </a:cubicBezTo>
                  <a:cubicBezTo>
                    <a:pt x="9208" y="1500"/>
                    <a:pt x="10118" y="964"/>
                    <a:pt x="10707" y="1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33"/>
            <p:cNvSpPr/>
            <p:nvPr/>
          </p:nvSpPr>
          <p:spPr>
            <a:xfrm>
              <a:off x="4661712" y="2405527"/>
              <a:ext cx="263206" cy="63135"/>
            </a:xfrm>
            <a:custGeom>
              <a:avLst/>
              <a:gdLst/>
              <a:ahLst/>
              <a:cxnLst/>
              <a:rect l="l" t="t" r="r" b="b"/>
              <a:pathLst>
                <a:path w="9155" h="2196" fill="none" extrusionOk="0">
                  <a:moveTo>
                    <a:pt x="9154" y="0"/>
                  </a:moveTo>
                  <a:cubicBezTo>
                    <a:pt x="8780" y="536"/>
                    <a:pt x="8084" y="1017"/>
                    <a:pt x="7334" y="1339"/>
                  </a:cubicBezTo>
                  <a:cubicBezTo>
                    <a:pt x="6638" y="1660"/>
                    <a:pt x="5782" y="1874"/>
                    <a:pt x="4979" y="2034"/>
                  </a:cubicBezTo>
                  <a:cubicBezTo>
                    <a:pt x="4176" y="2141"/>
                    <a:pt x="3319" y="2195"/>
                    <a:pt x="2516" y="2141"/>
                  </a:cubicBezTo>
                  <a:lnTo>
                    <a:pt x="1874" y="2034"/>
                  </a:lnTo>
                  <a:lnTo>
                    <a:pt x="1232" y="1927"/>
                  </a:lnTo>
                  <a:cubicBezTo>
                    <a:pt x="803" y="1874"/>
                    <a:pt x="375" y="1767"/>
                    <a:pt x="0" y="1660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33"/>
            <p:cNvSpPr/>
            <p:nvPr/>
          </p:nvSpPr>
          <p:spPr>
            <a:xfrm>
              <a:off x="4897175" y="2414699"/>
              <a:ext cx="49278" cy="46259"/>
            </a:xfrm>
            <a:custGeom>
              <a:avLst/>
              <a:gdLst/>
              <a:ahLst/>
              <a:cxnLst/>
              <a:rect l="l" t="t" r="r" b="b"/>
              <a:pathLst>
                <a:path w="1714" h="1609" extrusionOk="0">
                  <a:moveTo>
                    <a:pt x="616" y="0"/>
                  </a:moveTo>
                  <a:cubicBezTo>
                    <a:pt x="523" y="0"/>
                    <a:pt x="407" y="59"/>
                    <a:pt x="268" y="163"/>
                  </a:cubicBezTo>
                  <a:cubicBezTo>
                    <a:pt x="108" y="270"/>
                    <a:pt x="1" y="484"/>
                    <a:pt x="108" y="645"/>
                  </a:cubicBezTo>
                  <a:lnTo>
                    <a:pt x="750" y="1555"/>
                  </a:lnTo>
                  <a:cubicBezTo>
                    <a:pt x="768" y="1591"/>
                    <a:pt x="810" y="1608"/>
                    <a:pt x="867" y="1608"/>
                  </a:cubicBezTo>
                  <a:cubicBezTo>
                    <a:pt x="982" y="1608"/>
                    <a:pt x="1161" y="1537"/>
                    <a:pt x="1339" y="1394"/>
                  </a:cubicBezTo>
                  <a:cubicBezTo>
                    <a:pt x="1607" y="1180"/>
                    <a:pt x="1714" y="859"/>
                    <a:pt x="1607" y="805"/>
                  </a:cubicBezTo>
                  <a:lnTo>
                    <a:pt x="750" y="56"/>
                  </a:lnTo>
                  <a:cubicBezTo>
                    <a:pt x="712" y="18"/>
                    <a:pt x="668" y="0"/>
                    <a:pt x="616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3"/>
            <p:cNvSpPr/>
            <p:nvPr/>
          </p:nvSpPr>
          <p:spPr>
            <a:xfrm>
              <a:off x="4855631" y="2439913"/>
              <a:ext cx="43125" cy="47811"/>
            </a:xfrm>
            <a:custGeom>
              <a:avLst/>
              <a:gdLst/>
              <a:ahLst/>
              <a:cxnLst/>
              <a:rect l="l" t="t" r="r" b="b"/>
              <a:pathLst>
                <a:path w="1500" h="1663" extrusionOk="0">
                  <a:moveTo>
                    <a:pt x="650" y="0"/>
                  </a:moveTo>
                  <a:cubicBezTo>
                    <a:pt x="562" y="0"/>
                    <a:pt x="464" y="13"/>
                    <a:pt x="375" y="35"/>
                  </a:cubicBezTo>
                  <a:cubicBezTo>
                    <a:pt x="161" y="143"/>
                    <a:pt x="0" y="357"/>
                    <a:pt x="0" y="464"/>
                  </a:cubicBezTo>
                  <a:lnTo>
                    <a:pt x="375" y="1534"/>
                  </a:lnTo>
                  <a:cubicBezTo>
                    <a:pt x="405" y="1623"/>
                    <a:pt x="499" y="1662"/>
                    <a:pt x="631" y="1662"/>
                  </a:cubicBezTo>
                  <a:cubicBezTo>
                    <a:pt x="740" y="1662"/>
                    <a:pt x="873" y="1636"/>
                    <a:pt x="1017" y="1588"/>
                  </a:cubicBezTo>
                  <a:cubicBezTo>
                    <a:pt x="1285" y="1481"/>
                    <a:pt x="1499" y="1267"/>
                    <a:pt x="1392" y="1106"/>
                  </a:cubicBezTo>
                  <a:lnTo>
                    <a:pt x="910" y="89"/>
                  </a:lnTo>
                  <a:cubicBezTo>
                    <a:pt x="879" y="26"/>
                    <a:pt x="774" y="0"/>
                    <a:pt x="650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3"/>
            <p:cNvSpPr/>
            <p:nvPr/>
          </p:nvSpPr>
          <p:spPr>
            <a:xfrm>
              <a:off x="4800230" y="2454632"/>
              <a:ext cx="52354" cy="49163"/>
            </a:xfrm>
            <a:custGeom>
              <a:avLst/>
              <a:gdLst/>
              <a:ahLst/>
              <a:cxnLst/>
              <a:rect l="l" t="t" r="r" b="b"/>
              <a:pathLst>
                <a:path w="1821" h="1710" extrusionOk="0">
                  <a:moveTo>
                    <a:pt x="1090" y="0"/>
                  </a:moveTo>
                  <a:cubicBezTo>
                    <a:pt x="975" y="0"/>
                    <a:pt x="839" y="18"/>
                    <a:pt x="696" y="59"/>
                  </a:cubicBezTo>
                  <a:cubicBezTo>
                    <a:pt x="321" y="112"/>
                    <a:pt x="0" y="273"/>
                    <a:pt x="0" y="433"/>
                  </a:cubicBezTo>
                  <a:lnTo>
                    <a:pt x="214" y="1558"/>
                  </a:lnTo>
                  <a:cubicBezTo>
                    <a:pt x="214" y="1633"/>
                    <a:pt x="402" y="1709"/>
                    <a:pt x="663" y="1709"/>
                  </a:cubicBezTo>
                  <a:cubicBezTo>
                    <a:pt x="771" y="1709"/>
                    <a:pt x="892" y="1696"/>
                    <a:pt x="1017" y="1665"/>
                  </a:cubicBezTo>
                  <a:cubicBezTo>
                    <a:pt x="1499" y="1558"/>
                    <a:pt x="1820" y="1344"/>
                    <a:pt x="1767" y="1183"/>
                  </a:cubicBezTo>
                  <a:lnTo>
                    <a:pt x="1446" y="112"/>
                  </a:lnTo>
                  <a:cubicBezTo>
                    <a:pt x="1412" y="46"/>
                    <a:pt x="1277" y="0"/>
                    <a:pt x="1090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33"/>
            <p:cNvSpPr/>
            <p:nvPr/>
          </p:nvSpPr>
          <p:spPr>
            <a:xfrm>
              <a:off x="4757134" y="2462452"/>
              <a:ext cx="32344" cy="47754"/>
            </a:xfrm>
            <a:custGeom>
              <a:avLst/>
              <a:gdLst/>
              <a:ahLst/>
              <a:cxnLst/>
              <a:rect l="l" t="t" r="r" b="b"/>
              <a:pathLst>
                <a:path w="1125" h="1661" extrusionOk="0">
                  <a:moveTo>
                    <a:pt x="482" y="1"/>
                  </a:moveTo>
                  <a:cubicBezTo>
                    <a:pt x="214" y="1"/>
                    <a:pt x="0" y="108"/>
                    <a:pt x="0" y="269"/>
                  </a:cubicBezTo>
                  <a:lnTo>
                    <a:pt x="54" y="1393"/>
                  </a:lnTo>
                  <a:cubicBezTo>
                    <a:pt x="54" y="1553"/>
                    <a:pt x="268" y="1660"/>
                    <a:pt x="589" y="1660"/>
                  </a:cubicBezTo>
                  <a:cubicBezTo>
                    <a:pt x="910" y="1660"/>
                    <a:pt x="1124" y="1500"/>
                    <a:pt x="1124" y="1339"/>
                  </a:cubicBezTo>
                  <a:lnTo>
                    <a:pt x="1017" y="215"/>
                  </a:lnTo>
                  <a:cubicBezTo>
                    <a:pt x="964" y="54"/>
                    <a:pt x="750" y="1"/>
                    <a:pt x="482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33"/>
            <p:cNvSpPr/>
            <p:nvPr/>
          </p:nvSpPr>
          <p:spPr>
            <a:xfrm>
              <a:off x="4697104" y="2458801"/>
              <a:ext cx="44678" cy="48329"/>
            </a:xfrm>
            <a:custGeom>
              <a:avLst/>
              <a:gdLst/>
              <a:ahLst/>
              <a:cxnLst/>
              <a:rect l="l" t="t" r="r" b="b"/>
              <a:pathLst>
                <a:path w="1554" h="1681" extrusionOk="0">
                  <a:moveTo>
                    <a:pt x="666" y="1"/>
                  </a:moveTo>
                  <a:cubicBezTo>
                    <a:pt x="392" y="1"/>
                    <a:pt x="201" y="61"/>
                    <a:pt x="161" y="181"/>
                  </a:cubicBezTo>
                  <a:lnTo>
                    <a:pt x="54" y="1306"/>
                  </a:lnTo>
                  <a:cubicBezTo>
                    <a:pt x="1" y="1466"/>
                    <a:pt x="322" y="1627"/>
                    <a:pt x="643" y="1680"/>
                  </a:cubicBezTo>
                  <a:lnTo>
                    <a:pt x="1232" y="1680"/>
                  </a:lnTo>
                  <a:cubicBezTo>
                    <a:pt x="1339" y="1627"/>
                    <a:pt x="1446" y="1573"/>
                    <a:pt x="1446" y="1520"/>
                  </a:cubicBezTo>
                  <a:lnTo>
                    <a:pt x="1553" y="396"/>
                  </a:lnTo>
                  <a:cubicBezTo>
                    <a:pt x="1553" y="342"/>
                    <a:pt x="1499" y="235"/>
                    <a:pt x="1392" y="181"/>
                  </a:cubicBezTo>
                  <a:lnTo>
                    <a:pt x="1285" y="128"/>
                  </a:lnTo>
                  <a:lnTo>
                    <a:pt x="1232" y="128"/>
                  </a:lnTo>
                  <a:cubicBezTo>
                    <a:pt x="1125" y="74"/>
                    <a:pt x="1071" y="21"/>
                    <a:pt x="964" y="21"/>
                  </a:cubicBezTo>
                  <a:cubicBezTo>
                    <a:pt x="857" y="7"/>
                    <a:pt x="757" y="1"/>
                    <a:pt x="666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3"/>
            <p:cNvSpPr/>
            <p:nvPr/>
          </p:nvSpPr>
          <p:spPr>
            <a:xfrm>
              <a:off x="4647855" y="2451125"/>
              <a:ext cx="38496" cy="47351"/>
            </a:xfrm>
            <a:custGeom>
              <a:avLst/>
              <a:gdLst/>
              <a:ahLst/>
              <a:cxnLst/>
              <a:rect l="l" t="t" r="r" b="b"/>
              <a:pathLst>
                <a:path w="1339" h="1647" extrusionOk="0">
                  <a:moveTo>
                    <a:pt x="699" y="0"/>
                  </a:moveTo>
                  <a:cubicBezTo>
                    <a:pt x="546" y="0"/>
                    <a:pt x="415" y="60"/>
                    <a:pt x="375" y="181"/>
                  </a:cubicBezTo>
                  <a:lnTo>
                    <a:pt x="54" y="1198"/>
                  </a:lnTo>
                  <a:cubicBezTo>
                    <a:pt x="1" y="1358"/>
                    <a:pt x="215" y="1573"/>
                    <a:pt x="536" y="1626"/>
                  </a:cubicBezTo>
                  <a:cubicBezTo>
                    <a:pt x="616" y="1639"/>
                    <a:pt x="693" y="1646"/>
                    <a:pt x="763" y="1646"/>
                  </a:cubicBezTo>
                  <a:cubicBezTo>
                    <a:pt x="974" y="1646"/>
                    <a:pt x="1125" y="1586"/>
                    <a:pt x="1125" y="1466"/>
                  </a:cubicBezTo>
                  <a:lnTo>
                    <a:pt x="1285" y="341"/>
                  </a:lnTo>
                  <a:cubicBezTo>
                    <a:pt x="1339" y="234"/>
                    <a:pt x="1125" y="74"/>
                    <a:pt x="857" y="20"/>
                  </a:cubicBezTo>
                  <a:cubicBezTo>
                    <a:pt x="804" y="7"/>
                    <a:pt x="750" y="0"/>
                    <a:pt x="699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33"/>
            <p:cNvSpPr/>
            <p:nvPr/>
          </p:nvSpPr>
          <p:spPr>
            <a:xfrm>
              <a:off x="4638626" y="2476310"/>
              <a:ext cx="272435" cy="189319"/>
            </a:xfrm>
            <a:custGeom>
              <a:avLst/>
              <a:gdLst/>
              <a:ahLst/>
              <a:cxnLst/>
              <a:rect l="l" t="t" r="r" b="b"/>
              <a:pathLst>
                <a:path w="9476" h="6585" extrusionOk="0">
                  <a:moveTo>
                    <a:pt x="696" y="1"/>
                  </a:moveTo>
                  <a:lnTo>
                    <a:pt x="0" y="1232"/>
                  </a:lnTo>
                  <a:cubicBezTo>
                    <a:pt x="803" y="1660"/>
                    <a:pt x="1606" y="2035"/>
                    <a:pt x="2356" y="2410"/>
                  </a:cubicBezTo>
                  <a:cubicBezTo>
                    <a:pt x="2731" y="2570"/>
                    <a:pt x="3105" y="2784"/>
                    <a:pt x="3480" y="2998"/>
                  </a:cubicBezTo>
                  <a:cubicBezTo>
                    <a:pt x="3801" y="3159"/>
                    <a:pt x="4176" y="3427"/>
                    <a:pt x="4551" y="3641"/>
                  </a:cubicBezTo>
                  <a:cubicBezTo>
                    <a:pt x="5300" y="4069"/>
                    <a:pt x="6049" y="4497"/>
                    <a:pt x="6692" y="4979"/>
                  </a:cubicBezTo>
                  <a:cubicBezTo>
                    <a:pt x="7334" y="5461"/>
                    <a:pt x="7870" y="5996"/>
                    <a:pt x="8244" y="6585"/>
                  </a:cubicBezTo>
                  <a:lnTo>
                    <a:pt x="9475" y="5889"/>
                  </a:lnTo>
                  <a:cubicBezTo>
                    <a:pt x="8994" y="4979"/>
                    <a:pt x="8244" y="4337"/>
                    <a:pt x="7495" y="3801"/>
                  </a:cubicBezTo>
                  <a:cubicBezTo>
                    <a:pt x="6799" y="3266"/>
                    <a:pt x="5996" y="2838"/>
                    <a:pt x="5300" y="2410"/>
                  </a:cubicBezTo>
                  <a:cubicBezTo>
                    <a:pt x="4925" y="2195"/>
                    <a:pt x="4604" y="1981"/>
                    <a:pt x="4176" y="1714"/>
                  </a:cubicBezTo>
                  <a:cubicBezTo>
                    <a:pt x="3748" y="1500"/>
                    <a:pt x="3373" y="1339"/>
                    <a:pt x="2998" y="1125"/>
                  </a:cubicBezTo>
                  <a:cubicBezTo>
                    <a:pt x="2195" y="750"/>
                    <a:pt x="1392" y="375"/>
                    <a:pt x="696" y="1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33"/>
            <p:cNvSpPr/>
            <p:nvPr/>
          </p:nvSpPr>
          <p:spPr>
            <a:xfrm>
              <a:off x="4638626" y="2511701"/>
              <a:ext cx="237044" cy="153928"/>
            </a:xfrm>
            <a:custGeom>
              <a:avLst/>
              <a:gdLst/>
              <a:ahLst/>
              <a:cxnLst/>
              <a:rect l="l" t="t" r="r" b="b"/>
              <a:pathLst>
                <a:path w="8245" h="5354" fill="none" extrusionOk="0">
                  <a:moveTo>
                    <a:pt x="0" y="1"/>
                  </a:moveTo>
                  <a:cubicBezTo>
                    <a:pt x="803" y="429"/>
                    <a:pt x="1606" y="804"/>
                    <a:pt x="2356" y="1179"/>
                  </a:cubicBezTo>
                  <a:cubicBezTo>
                    <a:pt x="2731" y="1339"/>
                    <a:pt x="3105" y="1553"/>
                    <a:pt x="3480" y="1767"/>
                  </a:cubicBezTo>
                  <a:cubicBezTo>
                    <a:pt x="3801" y="1928"/>
                    <a:pt x="4176" y="2196"/>
                    <a:pt x="4551" y="2410"/>
                  </a:cubicBezTo>
                  <a:cubicBezTo>
                    <a:pt x="5300" y="2838"/>
                    <a:pt x="6049" y="3266"/>
                    <a:pt x="6692" y="3748"/>
                  </a:cubicBezTo>
                  <a:cubicBezTo>
                    <a:pt x="7334" y="4230"/>
                    <a:pt x="7870" y="4765"/>
                    <a:pt x="8244" y="5354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3"/>
            <p:cNvSpPr/>
            <p:nvPr/>
          </p:nvSpPr>
          <p:spPr>
            <a:xfrm>
              <a:off x="4658636" y="2476310"/>
              <a:ext cx="252425" cy="169338"/>
            </a:xfrm>
            <a:custGeom>
              <a:avLst/>
              <a:gdLst/>
              <a:ahLst/>
              <a:cxnLst/>
              <a:rect l="l" t="t" r="r" b="b"/>
              <a:pathLst>
                <a:path w="8780" h="5890" fill="none" extrusionOk="0">
                  <a:moveTo>
                    <a:pt x="8779" y="5889"/>
                  </a:moveTo>
                  <a:cubicBezTo>
                    <a:pt x="8298" y="4979"/>
                    <a:pt x="7548" y="4337"/>
                    <a:pt x="6799" y="3801"/>
                  </a:cubicBezTo>
                  <a:cubicBezTo>
                    <a:pt x="6103" y="3266"/>
                    <a:pt x="5300" y="2838"/>
                    <a:pt x="4604" y="2410"/>
                  </a:cubicBezTo>
                  <a:cubicBezTo>
                    <a:pt x="4229" y="2195"/>
                    <a:pt x="3908" y="1981"/>
                    <a:pt x="3480" y="1714"/>
                  </a:cubicBezTo>
                  <a:cubicBezTo>
                    <a:pt x="3052" y="1500"/>
                    <a:pt x="2677" y="1339"/>
                    <a:pt x="2302" y="1125"/>
                  </a:cubicBezTo>
                  <a:cubicBezTo>
                    <a:pt x="1499" y="750"/>
                    <a:pt x="696" y="375"/>
                    <a:pt x="0" y="1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33"/>
            <p:cNvSpPr/>
            <p:nvPr/>
          </p:nvSpPr>
          <p:spPr>
            <a:xfrm>
              <a:off x="4854079" y="2608043"/>
              <a:ext cx="49278" cy="44994"/>
            </a:xfrm>
            <a:custGeom>
              <a:avLst/>
              <a:gdLst/>
              <a:ahLst/>
              <a:cxnLst/>
              <a:rect l="l" t="t" r="r" b="b"/>
              <a:pathLst>
                <a:path w="1714" h="1565" extrusionOk="0">
                  <a:moveTo>
                    <a:pt x="1003" y="0"/>
                  </a:moveTo>
                  <a:cubicBezTo>
                    <a:pt x="942" y="0"/>
                    <a:pt x="892" y="24"/>
                    <a:pt x="857" y="76"/>
                  </a:cubicBezTo>
                  <a:lnTo>
                    <a:pt x="108" y="879"/>
                  </a:lnTo>
                  <a:cubicBezTo>
                    <a:pt x="1" y="986"/>
                    <a:pt x="54" y="1200"/>
                    <a:pt x="215" y="1361"/>
                  </a:cubicBezTo>
                  <a:cubicBezTo>
                    <a:pt x="331" y="1476"/>
                    <a:pt x="474" y="1564"/>
                    <a:pt x="585" y="1564"/>
                  </a:cubicBezTo>
                  <a:cubicBezTo>
                    <a:pt x="629" y="1564"/>
                    <a:pt x="667" y="1551"/>
                    <a:pt x="697" y="1521"/>
                  </a:cubicBezTo>
                  <a:lnTo>
                    <a:pt x="1607" y="879"/>
                  </a:lnTo>
                  <a:cubicBezTo>
                    <a:pt x="1714" y="772"/>
                    <a:pt x="1660" y="504"/>
                    <a:pt x="1446" y="290"/>
                  </a:cubicBezTo>
                  <a:cubicBezTo>
                    <a:pt x="1301" y="108"/>
                    <a:pt x="1130" y="0"/>
                    <a:pt x="1003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33"/>
            <p:cNvSpPr/>
            <p:nvPr/>
          </p:nvSpPr>
          <p:spPr>
            <a:xfrm>
              <a:off x="4815611" y="2574204"/>
              <a:ext cx="47725" cy="47409"/>
            </a:xfrm>
            <a:custGeom>
              <a:avLst/>
              <a:gdLst/>
              <a:ahLst/>
              <a:cxnLst/>
              <a:rect l="l" t="t" r="r" b="b"/>
              <a:pathLst>
                <a:path w="1660" h="1649" extrusionOk="0">
                  <a:moveTo>
                    <a:pt x="919" y="1"/>
                  </a:moveTo>
                  <a:cubicBezTo>
                    <a:pt x="825" y="1"/>
                    <a:pt x="745" y="27"/>
                    <a:pt x="696" y="75"/>
                  </a:cubicBezTo>
                  <a:lnTo>
                    <a:pt x="108" y="1039"/>
                  </a:lnTo>
                  <a:cubicBezTo>
                    <a:pt x="1" y="1146"/>
                    <a:pt x="108" y="1360"/>
                    <a:pt x="322" y="1521"/>
                  </a:cubicBezTo>
                  <a:cubicBezTo>
                    <a:pt x="440" y="1609"/>
                    <a:pt x="557" y="1649"/>
                    <a:pt x="657" y="1649"/>
                  </a:cubicBezTo>
                  <a:cubicBezTo>
                    <a:pt x="739" y="1649"/>
                    <a:pt x="809" y="1622"/>
                    <a:pt x="857" y="1574"/>
                  </a:cubicBezTo>
                  <a:lnTo>
                    <a:pt x="1553" y="664"/>
                  </a:lnTo>
                  <a:cubicBezTo>
                    <a:pt x="1660" y="557"/>
                    <a:pt x="1553" y="343"/>
                    <a:pt x="1285" y="129"/>
                  </a:cubicBezTo>
                  <a:cubicBezTo>
                    <a:pt x="1167" y="40"/>
                    <a:pt x="1033" y="1"/>
                    <a:pt x="919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33"/>
            <p:cNvSpPr/>
            <p:nvPr/>
          </p:nvSpPr>
          <p:spPr>
            <a:xfrm>
              <a:off x="4766362" y="2544045"/>
              <a:ext cx="58506" cy="53015"/>
            </a:xfrm>
            <a:custGeom>
              <a:avLst/>
              <a:gdLst/>
              <a:ahLst/>
              <a:cxnLst/>
              <a:rect l="l" t="t" r="r" b="b"/>
              <a:pathLst>
                <a:path w="2035" h="1844" extrusionOk="0">
                  <a:moveTo>
                    <a:pt x="815" y="0"/>
                  </a:moveTo>
                  <a:cubicBezTo>
                    <a:pt x="738" y="0"/>
                    <a:pt x="679" y="18"/>
                    <a:pt x="643" y="54"/>
                  </a:cubicBezTo>
                  <a:lnTo>
                    <a:pt x="108" y="1017"/>
                  </a:lnTo>
                  <a:cubicBezTo>
                    <a:pt x="1" y="1124"/>
                    <a:pt x="215" y="1445"/>
                    <a:pt x="589" y="1606"/>
                  </a:cubicBezTo>
                  <a:cubicBezTo>
                    <a:pt x="839" y="1749"/>
                    <a:pt x="1065" y="1844"/>
                    <a:pt x="1204" y="1844"/>
                  </a:cubicBezTo>
                  <a:cubicBezTo>
                    <a:pt x="1273" y="1844"/>
                    <a:pt x="1321" y="1820"/>
                    <a:pt x="1339" y="1767"/>
                  </a:cubicBezTo>
                  <a:lnTo>
                    <a:pt x="1928" y="803"/>
                  </a:lnTo>
                  <a:cubicBezTo>
                    <a:pt x="2035" y="696"/>
                    <a:pt x="1821" y="428"/>
                    <a:pt x="1446" y="214"/>
                  </a:cubicBezTo>
                  <a:cubicBezTo>
                    <a:pt x="1196" y="71"/>
                    <a:pt x="970" y="0"/>
                    <a:pt x="815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33"/>
            <p:cNvSpPr/>
            <p:nvPr/>
          </p:nvSpPr>
          <p:spPr>
            <a:xfrm>
              <a:off x="4729419" y="2520182"/>
              <a:ext cx="44678" cy="47092"/>
            </a:xfrm>
            <a:custGeom>
              <a:avLst/>
              <a:gdLst/>
              <a:ahLst/>
              <a:cxnLst/>
              <a:rect l="l" t="t" r="r" b="b"/>
              <a:pathLst>
                <a:path w="1554" h="1638" extrusionOk="0">
                  <a:moveTo>
                    <a:pt x="804" y="0"/>
                  </a:moveTo>
                  <a:cubicBezTo>
                    <a:pt x="697" y="0"/>
                    <a:pt x="616" y="27"/>
                    <a:pt x="590" y="81"/>
                  </a:cubicBezTo>
                  <a:lnTo>
                    <a:pt x="54" y="1098"/>
                  </a:lnTo>
                  <a:cubicBezTo>
                    <a:pt x="1" y="1205"/>
                    <a:pt x="108" y="1419"/>
                    <a:pt x="375" y="1526"/>
                  </a:cubicBezTo>
                  <a:cubicBezTo>
                    <a:pt x="475" y="1592"/>
                    <a:pt x="615" y="1638"/>
                    <a:pt x="733" y="1638"/>
                  </a:cubicBezTo>
                  <a:cubicBezTo>
                    <a:pt x="806" y="1638"/>
                    <a:pt x="870" y="1620"/>
                    <a:pt x="911" y="1579"/>
                  </a:cubicBezTo>
                  <a:lnTo>
                    <a:pt x="1500" y="616"/>
                  </a:lnTo>
                  <a:cubicBezTo>
                    <a:pt x="1553" y="509"/>
                    <a:pt x="1446" y="241"/>
                    <a:pt x="1178" y="81"/>
                  </a:cubicBezTo>
                  <a:cubicBezTo>
                    <a:pt x="1045" y="27"/>
                    <a:pt x="911" y="0"/>
                    <a:pt x="804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33"/>
            <p:cNvSpPr/>
            <p:nvPr/>
          </p:nvSpPr>
          <p:spPr>
            <a:xfrm>
              <a:off x="4678646" y="2495084"/>
              <a:ext cx="53878" cy="51117"/>
            </a:xfrm>
            <a:custGeom>
              <a:avLst/>
              <a:gdLst/>
              <a:ahLst/>
              <a:cxnLst/>
              <a:rect l="l" t="t" r="r" b="b"/>
              <a:pathLst>
                <a:path w="1874" h="1778" extrusionOk="0">
                  <a:moveTo>
                    <a:pt x="767" y="0"/>
                  </a:moveTo>
                  <a:cubicBezTo>
                    <a:pt x="663" y="0"/>
                    <a:pt x="580" y="30"/>
                    <a:pt x="536" y="97"/>
                  </a:cubicBezTo>
                  <a:lnTo>
                    <a:pt x="54" y="1114"/>
                  </a:lnTo>
                  <a:cubicBezTo>
                    <a:pt x="0" y="1221"/>
                    <a:pt x="214" y="1489"/>
                    <a:pt x="589" y="1650"/>
                  </a:cubicBezTo>
                  <a:cubicBezTo>
                    <a:pt x="766" y="1738"/>
                    <a:pt x="943" y="1778"/>
                    <a:pt x="1075" y="1778"/>
                  </a:cubicBezTo>
                  <a:cubicBezTo>
                    <a:pt x="1183" y="1778"/>
                    <a:pt x="1261" y="1751"/>
                    <a:pt x="1285" y="1703"/>
                  </a:cubicBezTo>
                  <a:lnTo>
                    <a:pt x="1820" y="686"/>
                  </a:lnTo>
                  <a:cubicBezTo>
                    <a:pt x="1874" y="525"/>
                    <a:pt x="1660" y="311"/>
                    <a:pt x="1285" y="151"/>
                  </a:cubicBezTo>
                  <a:cubicBezTo>
                    <a:pt x="1098" y="57"/>
                    <a:pt x="912" y="0"/>
                    <a:pt x="767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33"/>
            <p:cNvSpPr/>
            <p:nvPr/>
          </p:nvSpPr>
          <p:spPr>
            <a:xfrm>
              <a:off x="4637074" y="2474010"/>
              <a:ext cx="44678" cy="47725"/>
            </a:xfrm>
            <a:custGeom>
              <a:avLst/>
              <a:gdLst/>
              <a:ahLst/>
              <a:cxnLst/>
              <a:rect l="l" t="t" r="r" b="b"/>
              <a:pathLst>
                <a:path w="1554" h="1660" extrusionOk="0">
                  <a:moveTo>
                    <a:pt x="797" y="0"/>
                  </a:moveTo>
                  <a:cubicBezTo>
                    <a:pt x="697" y="0"/>
                    <a:pt x="617" y="27"/>
                    <a:pt x="590" y="81"/>
                  </a:cubicBezTo>
                  <a:lnTo>
                    <a:pt x="54" y="1098"/>
                  </a:lnTo>
                  <a:cubicBezTo>
                    <a:pt x="1" y="1205"/>
                    <a:pt x="161" y="1419"/>
                    <a:pt x="376" y="1580"/>
                  </a:cubicBezTo>
                  <a:cubicBezTo>
                    <a:pt x="509" y="1633"/>
                    <a:pt x="643" y="1660"/>
                    <a:pt x="750" y="1660"/>
                  </a:cubicBezTo>
                  <a:cubicBezTo>
                    <a:pt x="857" y="1660"/>
                    <a:pt x="938" y="1633"/>
                    <a:pt x="964" y="1580"/>
                  </a:cubicBezTo>
                  <a:lnTo>
                    <a:pt x="1446" y="562"/>
                  </a:lnTo>
                  <a:cubicBezTo>
                    <a:pt x="1553" y="402"/>
                    <a:pt x="1393" y="188"/>
                    <a:pt x="1125" y="81"/>
                  </a:cubicBezTo>
                  <a:cubicBezTo>
                    <a:pt x="1018" y="27"/>
                    <a:pt x="898" y="0"/>
                    <a:pt x="797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33"/>
            <p:cNvSpPr/>
            <p:nvPr/>
          </p:nvSpPr>
          <p:spPr>
            <a:xfrm>
              <a:off x="4598606" y="2562503"/>
              <a:ext cx="244749" cy="119399"/>
            </a:xfrm>
            <a:custGeom>
              <a:avLst/>
              <a:gdLst/>
              <a:ahLst/>
              <a:cxnLst/>
              <a:rect l="l" t="t" r="r" b="b"/>
              <a:pathLst>
                <a:path w="8513" h="4153" extrusionOk="0">
                  <a:moveTo>
                    <a:pt x="7602" y="0"/>
                  </a:moveTo>
                  <a:cubicBezTo>
                    <a:pt x="6531" y="910"/>
                    <a:pt x="5407" y="1660"/>
                    <a:pt x="4123" y="2195"/>
                  </a:cubicBezTo>
                  <a:cubicBezTo>
                    <a:pt x="3251" y="2536"/>
                    <a:pt x="2325" y="2716"/>
                    <a:pt x="1403" y="2716"/>
                  </a:cubicBezTo>
                  <a:cubicBezTo>
                    <a:pt x="1023" y="2716"/>
                    <a:pt x="643" y="2686"/>
                    <a:pt x="268" y="2623"/>
                  </a:cubicBezTo>
                  <a:lnTo>
                    <a:pt x="1" y="4015"/>
                  </a:lnTo>
                  <a:cubicBezTo>
                    <a:pt x="454" y="4109"/>
                    <a:pt x="917" y="4153"/>
                    <a:pt x="1380" y="4153"/>
                  </a:cubicBezTo>
                  <a:cubicBezTo>
                    <a:pt x="2504" y="4153"/>
                    <a:pt x="3635" y="3897"/>
                    <a:pt x="4658" y="3480"/>
                  </a:cubicBezTo>
                  <a:cubicBezTo>
                    <a:pt x="6103" y="2891"/>
                    <a:pt x="7388" y="2035"/>
                    <a:pt x="8512" y="1071"/>
                  </a:cubicBezTo>
                  <a:lnTo>
                    <a:pt x="7602" y="0"/>
                  </a:ln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33"/>
            <p:cNvSpPr/>
            <p:nvPr/>
          </p:nvSpPr>
          <p:spPr>
            <a:xfrm>
              <a:off x="4598606" y="2593294"/>
              <a:ext cx="244749" cy="93897"/>
            </a:xfrm>
            <a:custGeom>
              <a:avLst/>
              <a:gdLst/>
              <a:ahLst/>
              <a:cxnLst/>
              <a:rect l="l" t="t" r="r" b="b"/>
              <a:pathLst>
                <a:path w="8513" h="3266" fill="none" extrusionOk="0">
                  <a:moveTo>
                    <a:pt x="1" y="2944"/>
                  </a:moveTo>
                  <a:cubicBezTo>
                    <a:pt x="1553" y="3265"/>
                    <a:pt x="3212" y="2998"/>
                    <a:pt x="4658" y="2409"/>
                  </a:cubicBezTo>
                  <a:cubicBezTo>
                    <a:pt x="6103" y="1820"/>
                    <a:pt x="7388" y="964"/>
                    <a:pt x="8512" y="0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33"/>
            <p:cNvSpPr/>
            <p:nvPr/>
          </p:nvSpPr>
          <p:spPr>
            <a:xfrm>
              <a:off x="4606311" y="2562503"/>
              <a:ext cx="210881" cy="81592"/>
            </a:xfrm>
            <a:custGeom>
              <a:avLst/>
              <a:gdLst/>
              <a:ahLst/>
              <a:cxnLst/>
              <a:rect l="l" t="t" r="r" b="b"/>
              <a:pathLst>
                <a:path w="7335" h="2838" fill="none" extrusionOk="0">
                  <a:moveTo>
                    <a:pt x="7334" y="0"/>
                  </a:moveTo>
                  <a:cubicBezTo>
                    <a:pt x="6263" y="910"/>
                    <a:pt x="5139" y="1660"/>
                    <a:pt x="3855" y="2195"/>
                  </a:cubicBezTo>
                  <a:cubicBezTo>
                    <a:pt x="2623" y="2677"/>
                    <a:pt x="1285" y="2838"/>
                    <a:pt x="0" y="2623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33"/>
            <p:cNvSpPr/>
            <p:nvPr/>
          </p:nvSpPr>
          <p:spPr>
            <a:xfrm>
              <a:off x="4789449" y="2569575"/>
              <a:ext cx="44649" cy="44361"/>
            </a:xfrm>
            <a:custGeom>
              <a:avLst/>
              <a:gdLst/>
              <a:ahLst/>
              <a:cxnLst/>
              <a:rect l="l" t="t" r="r" b="b"/>
              <a:pathLst>
                <a:path w="1553" h="1543" extrusionOk="0">
                  <a:moveTo>
                    <a:pt x="555" y="1"/>
                  </a:moveTo>
                  <a:cubicBezTo>
                    <a:pt x="461" y="1"/>
                    <a:pt x="357" y="41"/>
                    <a:pt x="268" y="129"/>
                  </a:cubicBezTo>
                  <a:cubicBezTo>
                    <a:pt x="54" y="236"/>
                    <a:pt x="0" y="450"/>
                    <a:pt x="108" y="557"/>
                  </a:cubicBezTo>
                  <a:lnTo>
                    <a:pt x="750" y="1467"/>
                  </a:lnTo>
                  <a:cubicBezTo>
                    <a:pt x="774" y="1516"/>
                    <a:pt x="841" y="1542"/>
                    <a:pt x="923" y="1542"/>
                  </a:cubicBezTo>
                  <a:cubicBezTo>
                    <a:pt x="1022" y="1542"/>
                    <a:pt x="1143" y="1502"/>
                    <a:pt x="1232" y="1414"/>
                  </a:cubicBezTo>
                  <a:cubicBezTo>
                    <a:pt x="1446" y="1253"/>
                    <a:pt x="1553" y="1039"/>
                    <a:pt x="1446" y="932"/>
                  </a:cubicBezTo>
                  <a:lnTo>
                    <a:pt x="750" y="76"/>
                  </a:lnTo>
                  <a:cubicBezTo>
                    <a:pt x="702" y="27"/>
                    <a:pt x="632" y="1"/>
                    <a:pt x="555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33"/>
            <p:cNvSpPr/>
            <p:nvPr/>
          </p:nvSpPr>
          <p:spPr>
            <a:xfrm>
              <a:off x="4755581" y="2594041"/>
              <a:ext cx="41601" cy="45281"/>
            </a:xfrm>
            <a:custGeom>
              <a:avLst/>
              <a:gdLst/>
              <a:ahLst/>
              <a:cxnLst/>
              <a:rect l="l" t="t" r="r" b="b"/>
              <a:pathLst>
                <a:path w="1447" h="1575" extrusionOk="0">
                  <a:moveTo>
                    <a:pt x="529" y="1"/>
                  </a:moveTo>
                  <a:cubicBezTo>
                    <a:pt x="442" y="1"/>
                    <a:pt x="349" y="28"/>
                    <a:pt x="268" y="81"/>
                  </a:cubicBezTo>
                  <a:cubicBezTo>
                    <a:pt x="54" y="188"/>
                    <a:pt x="1" y="402"/>
                    <a:pt x="54" y="509"/>
                  </a:cubicBezTo>
                  <a:lnTo>
                    <a:pt x="590" y="1473"/>
                  </a:lnTo>
                  <a:cubicBezTo>
                    <a:pt x="648" y="1532"/>
                    <a:pt x="739" y="1574"/>
                    <a:pt x="845" y="1574"/>
                  </a:cubicBezTo>
                  <a:cubicBezTo>
                    <a:pt x="932" y="1574"/>
                    <a:pt x="1028" y="1545"/>
                    <a:pt x="1125" y="1473"/>
                  </a:cubicBezTo>
                  <a:cubicBezTo>
                    <a:pt x="1339" y="1366"/>
                    <a:pt x="1446" y="1152"/>
                    <a:pt x="1339" y="991"/>
                  </a:cubicBezTo>
                  <a:lnTo>
                    <a:pt x="750" y="81"/>
                  </a:lnTo>
                  <a:cubicBezTo>
                    <a:pt x="697" y="28"/>
                    <a:pt x="616" y="1"/>
                    <a:pt x="529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3"/>
            <p:cNvSpPr/>
            <p:nvPr/>
          </p:nvSpPr>
          <p:spPr>
            <a:xfrm>
              <a:off x="4714037" y="2611924"/>
              <a:ext cx="49278" cy="49709"/>
            </a:xfrm>
            <a:custGeom>
              <a:avLst/>
              <a:gdLst/>
              <a:ahLst/>
              <a:cxnLst/>
              <a:rect l="l" t="t" r="r" b="b"/>
              <a:pathLst>
                <a:path w="1714" h="1729" extrusionOk="0">
                  <a:moveTo>
                    <a:pt x="918" y="0"/>
                  </a:moveTo>
                  <a:cubicBezTo>
                    <a:pt x="792" y="0"/>
                    <a:pt x="629" y="43"/>
                    <a:pt x="482" y="101"/>
                  </a:cubicBezTo>
                  <a:cubicBezTo>
                    <a:pt x="161" y="262"/>
                    <a:pt x="0" y="423"/>
                    <a:pt x="54" y="583"/>
                  </a:cubicBezTo>
                  <a:lnTo>
                    <a:pt x="429" y="1654"/>
                  </a:lnTo>
                  <a:cubicBezTo>
                    <a:pt x="453" y="1702"/>
                    <a:pt x="531" y="1728"/>
                    <a:pt x="644" y="1728"/>
                  </a:cubicBezTo>
                  <a:cubicBezTo>
                    <a:pt x="782" y="1728"/>
                    <a:pt x="972" y="1689"/>
                    <a:pt x="1178" y="1600"/>
                  </a:cubicBezTo>
                  <a:cubicBezTo>
                    <a:pt x="1499" y="1440"/>
                    <a:pt x="1713" y="1226"/>
                    <a:pt x="1660" y="1065"/>
                  </a:cubicBezTo>
                  <a:lnTo>
                    <a:pt x="1125" y="101"/>
                  </a:lnTo>
                  <a:cubicBezTo>
                    <a:pt x="1100" y="29"/>
                    <a:pt x="1022" y="0"/>
                    <a:pt x="918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33"/>
            <p:cNvSpPr/>
            <p:nvPr/>
          </p:nvSpPr>
          <p:spPr>
            <a:xfrm>
              <a:off x="4680170" y="2628110"/>
              <a:ext cx="35420" cy="47351"/>
            </a:xfrm>
            <a:custGeom>
              <a:avLst/>
              <a:gdLst/>
              <a:ahLst/>
              <a:cxnLst/>
              <a:rect l="l" t="t" r="r" b="b"/>
              <a:pathLst>
                <a:path w="1232" h="1647" extrusionOk="0">
                  <a:moveTo>
                    <a:pt x="525" y="0"/>
                  </a:moveTo>
                  <a:cubicBezTo>
                    <a:pt x="479" y="0"/>
                    <a:pt x="429" y="7"/>
                    <a:pt x="375" y="20"/>
                  </a:cubicBezTo>
                  <a:cubicBezTo>
                    <a:pt x="161" y="74"/>
                    <a:pt x="1" y="234"/>
                    <a:pt x="54" y="395"/>
                  </a:cubicBezTo>
                  <a:lnTo>
                    <a:pt x="268" y="1466"/>
                  </a:lnTo>
                  <a:cubicBezTo>
                    <a:pt x="309" y="1586"/>
                    <a:pt x="439" y="1646"/>
                    <a:pt x="615" y="1646"/>
                  </a:cubicBezTo>
                  <a:cubicBezTo>
                    <a:pt x="673" y="1646"/>
                    <a:pt x="737" y="1640"/>
                    <a:pt x="804" y="1626"/>
                  </a:cubicBezTo>
                  <a:cubicBezTo>
                    <a:pt x="1071" y="1573"/>
                    <a:pt x="1232" y="1359"/>
                    <a:pt x="1178" y="1251"/>
                  </a:cubicBezTo>
                  <a:lnTo>
                    <a:pt x="804" y="181"/>
                  </a:lnTo>
                  <a:cubicBezTo>
                    <a:pt x="764" y="60"/>
                    <a:pt x="663" y="0"/>
                    <a:pt x="525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33"/>
            <p:cNvSpPr/>
            <p:nvPr/>
          </p:nvSpPr>
          <p:spPr>
            <a:xfrm>
              <a:off x="4637074" y="2634837"/>
              <a:ext cx="36972" cy="48041"/>
            </a:xfrm>
            <a:custGeom>
              <a:avLst/>
              <a:gdLst/>
              <a:ahLst/>
              <a:cxnLst/>
              <a:rect l="l" t="t" r="r" b="b"/>
              <a:pathLst>
                <a:path w="1286" h="1671" extrusionOk="0">
                  <a:moveTo>
                    <a:pt x="536" y="0"/>
                  </a:moveTo>
                  <a:cubicBezTo>
                    <a:pt x="269" y="54"/>
                    <a:pt x="54" y="161"/>
                    <a:pt x="54" y="322"/>
                  </a:cubicBezTo>
                  <a:lnTo>
                    <a:pt x="1" y="1392"/>
                  </a:lnTo>
                  <a:cubicBezTo>
                    <a:pt x="1" y="1531"/>
                    <a:pt x="242" y="1670"/>
                    <a:pt x="515" y="1670"/>
                  </a:cubicBezTo>
                  <a:cubicBezTo>
                    <a:pt x="557" y="1670"/>
                    <a:pt x="600" y="1667"/>
                    <a:pt x="643" y="1660"/>
                  </a:cubicBezTo>
                  <a:cubicBezTo>
                    <a:pt x="1018" y="1660"/>
                    <a:pt x="1286" y="1499"/>
                    <a:pt x="1286" y="1339"/>
                  </a:cubicBezTo>
                  <a:lnTo>
                    <a:pt x="1072" y="215"/>
                  </a:lnTo>
                  <a:cubicBezTo>
                    <a:pt x="1072" y="54"/>
                    <a:pt x="804" y="0"/>
                    <a:pt x="536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33"/>
            <p:cNvSpPr/>
            <p:nvPr/>
          </p:nvSpPr>
          <p:spPr>
            <a:xfrm>
              <a:off x="4595530" y="2633285"/>
              <a:ext cx="29268" cy="48156"/>
            </a:xfrm>
            <a:custGeom>
              <a:avLst/>
              <a:gdLst/>
              <a:ahLst/>
              <a:cxnLst/>
              <a:rect l="l" t="t" r="r" b="b"/>
              <a:pathLst>
                <a:path w="1018" h="1675" extrusionOk="0">
                  <a:moveTo>
                    <a:pt x="696" y="1"/>
                  </a:moveTo>
                  <a:cubicBezTo>
                    <a:pt x="482" y="1"/>
                    <a:pt x="268" y="54"/>
                    <a:pt x="268" y="215"/>
                  </a:cubicBezTo>
                  <a:lnTo>
                    <a:pt x="1" y="1339"/>
                  </a:lnTo>
                  <a:cubicBezTo>
                    <a:pt x="1" y="1446"/>
                    <a:pt x="161" y="1607"/>
                    <a:pt x="429" y="1660"/>
                  </a:cubicBezTo>
                  <a:cubicBezTo>
                    <a:pt x="476" y="1670"/>
                    <a:pt x="522" y="1674"/>
                    <a:pt x="565" y="1674"/>
                  </a:cubicBezTo>
                  <a:cubicBezTo>
                    <a:pt x="766" y="1674"/>
                    <a:pt x="911" y="1578"/>
                    <a:pt x="911" y="1446"/>
                  </a:cubicBezTo>
                  <a:lnTo>
                    <a:pt x="1018" y="322"/>
                  </a:lnTo>
                  <a:cubicBezTo>
                    <a:pt x="1018" y="161"/>
                    <a:pt x="857" y="54"/>
                    <a:pt x="696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33"/>
            <p:cNvSpPr/>
            <p:nvPr/>
          </p:nvSpPr>
          <p:spPr>
            <a:xfrm>
              <a:off x="4580149" y="2673305"/>
              <a:ext cx="244720" cy="189319"/>
            </a:xfrm>
            <a:custGeom>
              <a:avLst/>
              <a:gdLst/>
              <a:ahLst/>
              <a:cxnLst/>
              <a:rect l="l" t="t" r="r" b="b"/>
              <a:pathLst>
                <a:path w="8512" h="6585" extrusionOk="0">
                  <a:moveTo>
                    <a:pt x="428" y="1"/>
                  </a:moveTo>
                  <a:lnTo>
                    <a:pt x="0" y="1339"/>
                  </a:lnTo>
                  <a:cubicBezTo>
                    <a:pt x="2944" y="2249"/>
                    <a:pt x="5407" y="4230"/>
                    <a:pt x="7441" y="6585"/>
                  </a:cubicBezTo>
                  <a:lnTo>
                    <a:pt x="8512" y="5675"/>
                  </a:lnTo>
                  <a:cubicBezTo>
                    <a:pt x="6424" y="3159"/>
                    <a:pt x="3694" y="964"/>
                    <a:pt x="428" y="1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33"/>
            <p:cNvSpPr/>
            <p:nvPr/>
          </p:nvSpPr>
          <p:spPr>
            <a:xfrm>
              <a:off x="4580149" y="2711772"/>
              <a:ext cx="213957" cy="150851"/>
            </a:xfrm>
            <a:custGeom>
              <a:avLst/>
              <a:gdLst/>
              <a:ahLst/>
              <a:cxnLst/>
              <a:rect l="l" t="t" r="r" b="b"/>
              <a:pathLst>
                <a:path w="7442" h="5247" fill="none" extrusionOk="0">
                  <a:moveTo>
                    <a:pt x="0" y="1"/>
                  </a:moveTo>
                  <a:cubicBezTo>
                    <a:pt x="2944" y="911"/>
                    <a:pt x="5407" y="2892"/>
                    <a:pt x="7441" y="5247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33"/>
            <p:cNvSpPr/>
            <p:nvPr/>
          </p:nvSpPr>
          <p:spPr>
            <a:xfrm>
              <a:off x="4592454" y="2673305"/>
              <a:ext cx="232415" cy="163156"/>
            </a:xfrm>
            <a:custGeom>
              <a:avLst/>
              <a:gdLst/>
              <a:ahLst/>
              <a:cxnLst/>
              <a:rect l="l" t="t" r="r" b="b"/>
              <a:pathLst>
                <a:path w="8084" h="5675" fill="none" extrusionOk="0">
                  <a:moveTo>
                    <a:pt x="8084" y="5675"/>
                  </a:moveTo>
                  <a:cubicBezTo>
                    <a:pt x="5996" y="3159"/>
                    <a:pt x="3266" y="964"/>
                    <a:pt x="0" y="1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33"/>
            <p:cNvSpPr/>
            <p:nvPr/>
          </p:nvSpPr>
          <p:spPr>
            <a:xfrm>
              <a:off x="4769439" y="2805958"/>
              <a:ext cx="47754" cy="44361"/>
            </a:xfrm>
            <a:custGeom>
              <a:avLst/>
              <a:gdLst/>
              <a:ahLst/>
              <a:cxnLst/>
              <a:rect l="l" t="t" r="r" b="b"/>
              <a:pathLst>
                <a:path w="1661" h="1543" extrusionOk="0">
                  <a:moveTo>
                    <a:pt x="1023" y="1"/>
                  </a:moveTo>
                  <a:cubicBezTo>
                    <a:pt x="979" y="1"/>
                    <a:pt x="941" y="14"/>
                    <a:pt x="911" y="44"/>
                  </a:cubicBezTo>
                  <a:lnTo>
                    <a:pt x="108" y="847"/>
                  </a:lnTo>
                  <a:cubicBezTo>
                    <a:pt x="1" y="954"/>
                    <a:pt x="54" y="1168"/>
                    <a:pt x="215" y="1329"/>
                  </a:cubicBezTo>
                  <a:cubicBezTo>
                    <a:pt x="322" y="1471"/>
                    <a:pt x="453" y="1543"/>
                    <a:pt x="576" y="1543"/>
                  </a:cubicBezTo>
                  <a:cubicBezTo>
                    <a:pt x="637" y="1543"/>
                    <a:pt x="696" y="1525"/>
                    <a:pt x="750" y="1489"/>
                  </a:cubicBezTo>
                  <a:lnTo>
                    <a:pt x="1553" y="740"/>
                  </a:lnTo>
                  <a:cubicBezTo>
                    <a:pt x="1660" y="686"/>
                    <a:pt x="1607" y="419"/>
                    <a:pt x="1446" y="204"/>
                  </a:cubicBezTo>
                  <a:cubicBezTo>
                    <a:pt x="1292" y="89"/>
                    <a:pt x="1137" y="1"/>
                    <a:pt x="1023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33"/>
            <p:cNvSpPr/>
            <p:nvPr/>
          </p:nvSpPr>
          <p:spPr>
            <a:xfrm>
              <a:off x="4735571" y="2771745"/>
              <a:ext cx="47754" cy="44792"/>
            </a:xfrm>
            <a:custGeom>
              <a:avLst/>
              <a:gdLst/>
              <a:ahLst/>
              <a:cxnLst/>
              <a:rect l="l" t="t" r="r" b="b"/>
              <a:pathLst>
                <a:path w="1661" h="1558" extrusionOk="0">
                  <a:moveTo>
                    <a:pt x="1007" y="0"/>
                  </a:moveTo>
                  <a:cubicBezTo>
                    <a:pt x="947" y="0"/>
                    <a:pt x="895" y="18"/>
                    <a:pt x="857" y="56"/>
                  </a:cubicBezTo>
                  <a:lnTo>
                    <a:pt x="108" y="913"/>
                  </a:lnTo>
                  <a:cubicBezTo>
                    <a:pt x="1" y="1020"/>
                    <a:pt x="54" y="1234"/>
                    <a:pt x="269" y="1394"/>
                  </a:cubicBezTo>
                  <a:cubicBezTo>
                    <a:pt x="372" y="1498"/>
                    <a:pt x="498" y="1557"/>
                    <a:pt x="603" y="1557"/>
                  </a:cubicBezTo>
                  <a:cubicBezTo>
                    <a:pt x="661" y="1557"/>
                    <a:pt x="712" y="1539"/>
                    <a:pt x="750" y="1502"/>
                  </a:cubicBezTo>
                  <a:lnTo>
                    <a:pt x="1553" y="699"/>
                  </a:lnTo>
                  <a:cubicBezTo>
                    <a:pt x="1660" y="591"/>
                    <a:pt x="1607" y="377"/>
                    <a:pt x="1393" y="163"/>
                  </a:cubicBezTo>
                  <a:cubicBezTo>
                    <a:pt x="1254" y="60"/>
                    <a:pt x="1116" y="0"/>
                    <a:pt x="1007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33"/>
            <p:cNvSpPr/>
            <p:nvPr/>
          </p:nvSpPr>
          <p:spPr>
            <a:xfrm>
              <a:off x="4694027" y="2736469"/>
              <a:ext cx="56982" cy="53504"/>
            </a:xfrm>
            <a:custGeom>
              <a:avLst/>
              <a:gdLst/>
              <a:ahLst/>
              <a:cxnLst/>
              <a:rect l="l" t="t" r="r" b="b"/>
              <a:pathLst>
                <a:path w="1982" h="1861" extrusionOk="0">
                  <a:moveTo>
                    <a:pt x="909" y="0"/>
                  </a:moveTo>
                  <a:cubicBezTo>
                    <a:pt x="839" y="0"/>
                    <a:pt x="784" y="18"/>
                    <a:pt x="750" y="52"/>
                  </a:cubicBezTo>
                  <a:lnTo>
                    <a:pt x="108" y="962"/>
                  </a:lnTo>
                  <a:cubicBezTo>
                    <a:pt x="1" y="1069"/>
                    <a:pt x="215" y="1337"/>
                    <a:pt x="482" y="1604"/>
                  </a:cubicBezTo>
                  <a:cubicBezTo>
                    <a:pt x="678" y="1761"/>
                    <a:pt x="903" y="1860"/>
                    <a:pt x="1051" y="1860"/>
                  </a:cubicBezTo>
                  <a:cubicBezTo>
                    <a:pt x="1105" y="1860"/>
                    <a:pt x="1150" y="1847"/>
                    <a:pt x="1178" y="1818"/>
                  </a:cubicBezTo>
                  <a:lnTo>
                    <a:pt x="1874" y="962"/>
                  </a:lnTo>
                  <a:cubicBezTo>
                    <a:pt x="1981" y="801"/>
                    <a:pt x="1821" y="534"/>
                    <a:pt x="1499" y="266"/>
                  </a:cubicBezTo>
                  <a:cubicBezTo>
                    <a:pt x="1280" y="83"/>
                    <a:pt x="1060" y="0"/>
                    <a:pt x="909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33"/>
            <p:cNvSpPr/>
            <p:nvPr/>
          </p:nvSpPr>
          <p:spPr>
            <a:xfrm>
              <a:off x="4661712" y="2711399"/>
              <a:ext cx="44649" cy="47351"/>
            </a:xfrm>
            <a:custGeom>
              <a:avLst/>
              <a:gdLst/>
              <a:ahLst/>
              <a:cxnLst/>
              <a:rect l="l" t="t" r="r" b="b"/>
              <a:pathLst>
                <a:path w="1553" h="1647" extrusionOk="0">
                  <a:moveTo>
                    <a:pt x="850" y="1"/>
                  </a:moveTo>
                  <a:cubicBezTo>
                    <a:pt x="750" y="1"/>
                    <a:pt x="670" y="41"/>
                    <a:pt x="643" y="121"/>
                  </a:cubicBezTo>
                  <a:lnTo>
                    <a:pt x="54" y="1085"/>
                  </a:lnTo>
                  <a:cubicBezTo>
                    <a:pt x="0" y="1192"/>
                    <a:pt x="107" y="1406"/>
                    <a:pt x="322" y="1566"/>
                  </a:cubicBezTo>
                  <a:cubicBezTo>
                    <a:pt x="429" y="1620"/>
                    <a:pt x="536" y="1647"/>
                    <a:pt x="623" y="1647"/>
                  </a:cubicBezTo>
                  <a:cubicBezTo>
                    <a:pt x="710" y="1647"/>
                    <a:pt x="777" y="1620"/>
                    <a:pt x="803" y="1566"/>
                  </a:cubicBezTo>
                  <a:lnTo>
                    <a:pt x="1446" y="603"/>
                  </a:lnTo>
                  <a:cubicBezTo>
                    <a:pt x="1553" y="496"/>
                    <a:pt x="1446" y="282"/>
                    <a:pt x="1178" y="121"/>
                  </a:cubicBezTo>
                  <a:cubicBezTo>
                    <a:pt x="1071" y="41"/>
                    <a:pt x="951" y="1"/>
                    <a:pt x="850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33"/>
            <p:cNvSpPr/>
            <p:nvPr/>
          </p:nvSpPr>
          <p:spPr>
            <a:xfrm>
              <a:off x="4615540" y="2686789"/>
              <a:ext cx="50801" cy="50255"/>
            </a:xfrm>
            <a:custGeom>
              <a:avLst/>
              <a:gdLst/>
              <a:ahLst/>
              <a:cxnLst/>
              <a:rect l="l" t="t" r="r" b="b"/>
              <a:pathLst>
                <a:path w="1767" h="1748" extrusionOk="0">
                  <a:moveTo>
                    <a:pt x="783" y="0"/>
                  </a:moveTo>
                  <a:cubicBezTo>
                    <a:pt x="656" y="0"/>
                    <a:pt x="563" y="40"/>
                    <a:pt x="536" y="121"/>
                  </a:cubicBezTo>
                  <a:lnTo>
                    <a:pt x="54" y="1138"/>
                  </a:lnTo>
                  <a:cubicBezTo>
                    <a:pt x="0" y="1298"/>
                    <a:pt x="215" y="1512"/>
                    <a:pt x="536" y="1619"/>
                  </a:cubicBezTo>
                  <a:cubicBezTo>
                    <a:pt x="683" y="1708"/>
                    <a:pt x="847" y="1748"/>
                    <a:pt x="973" y="1748"/>
                  </a:cubicBezTo>
                  <a:cubicBezTo>
                    <a:pt x="1076" y="1748"/>
                    <a:pt x="1154" y="1721"/>
                    <a:pt x="1178" y="1673"/>
                  </a:cubicBezTo>
                  <a:lnTo>
                    <a:pt x="1713" y="656"/>
                  </a:lnTo>
                  <a:cubicBezTo>
                    <a:pt x="1767" y="549"/>
                    <a:pt x="1606" y="281"/>
                    <a:pt x="1232" y="121"/>
                  </a:cubicBezTo>
                  <a:cubicBezTo>
                    <a:pt x="1071" y="40"/>
                    <a:pt x="910" y="0"/>
                    <a:pt x="783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33"/>
            <p:cNvSpPr/>
            <p:nvPr/>
          </p:nvSpPr>
          <p:spPr>
            <a:xfrm>
              <a:off x="4577072" y="2670171"/>
              <a:ext cx="40020" cy="47869"/>
            </a:xfrm>
            <a:custGeom>
              <a:avLst/>
              <a:gdLst/>
              <a:ahLst/>
              <a:cxnLst/>
              <a:rect l="l" t="t" r="r" b="b"/>
              <a:pathLst>
                <a:path w="1392" h="1665" extrusionOk="0">
                  <a:moveTo>
                    <a:pt x="689" y="0"/>
                  </a:moveTo>
                  <a:cubicBezTo>
                    <a:pt x="533" y="0"/>
                    <a:pt x="409" y="59"/>
                    <a:pt x="375" y="163"/>
                  </a:cubicBezTo>
                  <a:lnTo>
                    <a:pt x="54" y="1234"/>
                  </a:lnTo>
                  <a:cubicBezTo>
                    <a:pt x="0" y="1341"/>
                    <a:pt x="161" y="1555"/>
                    <a:pt x="428" y="1609"/>
                  </a:cubicBezTo>
                  <a:cubicBezTo>
                    <a:pt x="504" y="1646"/>
                    <a:pt x="580" y="1664"/>
                    <a:pt x="649" y="1664"/>
                  </a:cubicBezTo>
                  <a:cubicBezTo>
                    <a:pt x="774" y="1664"/>
                    <a:pt x="876" y="1605"/>
                    <a:pt x="910" y="1501"/>
                  </a:cubicBezTo>
                  <a:lnTo>
                    <a:pt x="1338" y="484"/>
                  </a:lnTo>
                  <a:cubicBezTo>
                    <a:pt x="1392" y="324"/>
                    <a:pt x="1178" y="110"/>
                    <a:pt x="964" y="56"/>
                  </a:cubicBezTo>
                  <a:cubicBezTo>
                    <a:pt x="869" y="18"/>
                    <a:pt x="774" y="0"/>
                    <a:pt x="689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33"/>
            <p:cNvSpPr/>
            <p:nvPr/>
          </p:nvSpPr>
          <p:spPr>
            <a:xfrm>
              <a:off x="4472422" y="2821051"/>
              <a:ext cx="193919" cy="170947"/>
            </a:xfrm>
            <a:custGeom>
              <a:avLst/>
              <a:gdLst/>
              <a:ahLst/>
              <a:cxnLst/>
              <a:rect l="l" t="t" r="r" b="b"/>
              <a:pathLst>
                <a:path w="6745" h="5946" extrusionOk="0">
                  <a:moveTo>
                    <a:pt x="1392" y="1"/>
                  </a:moveTo>
                  <a:lnTo>
                    <a:pt x="0" y="54"/>
                  </a:lnTo>
                  <a:cubicBezTo>
                    <a:pt x="107" y="1821"/>
                    <a:pt x="1071" y="3266"/>
                    <a:pt x="2302" y="4283"/>
                  </a:cubicBezTo>
                  <a:cubicBezTo>
                    <a:pt x="3437" y="5264"/>
                    <a:pt x="4970" y="5946"/>
                    <a:pt x="6566" y="5946"/>
                  </a:cubicBezTo>
                  <a:cubicBezTo>
                    <a:pt x="6625" y="5946"/>
                    <a:pt x="6685" y="5945"/>
                    <a:pt x="6745" y="5943"/>
                  </a:cubicBezTo>
                  <a:lnTo>
                    <a:pt x="6691" y="4497"/>
                  </a:lnTo>
                  <a:cubicBezTo>
                    <a:pt x="6635" y="4500"/>
                    <a:pt x="6578" y="4501"/>
                    <a:pt x="6521" y="4501"/>
                  </a:cubicBezTo>
                  <a:cubicBezTo>
                    <a:pt x="5343" y="4501"/>
                    <a:pt x="4131" y="3979"/>
                    <a:pt x="3212" y="3213"/>
                  </a:cubicBezTo>
                  <a:cubicBezTo>
                    <a:pt x="2195" y="2356"/>
                    <a:pt x="1499" y="1178"/>
                    <a:pt x="1392" y="1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33"/>
            <p:cNvSpPr/>
            <p:nvPr/>
          </p:nvSpPr>
          <p:spPr>
            <a:xfrm>
              <a:off x="4472422" y="2822604"/>
              <a:ext cx="193919" cy="170861"/>
            </a:xfrm>
            <a:custGeom>
              <a:avLst/>
              <a:gdLst/>
              <a:ahLst/>
              <a:cxnLst/>
              <a:rect l="l" t="t" r="r" b="b"/>
              <a:pathLst>
                <a:path w="6745" h="5943" fill="none" extrusionOk="0">
                  <a:moveTo>
                    <a:pt x="0" y="0"/>
                  </a:moveTo>
                  <a:cubicBezTo>
                    <a:pt x="107" y="1767"/>
                    <a:pt x="1071" y="3212"/>
                    <a:pt x="2302" y="4229"/>
                  </a:cubicBezTo>
                  <a:cubicBezTo>
                    <a:pt x="3480" y="5246"/>
                    <a:pt x="5086" y="5942"/>
                    <a:pt x="6745" y="5889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33"/>
            <p:cNvSpPr/>
            <p:nvPr/>
          </p:nvSpPr>
          <p:spPr>
            <a:xfrm>
              <a:off x="4512414" y="2821051"/>
              <a:ext cx="152404" cy="130841"/>
            </a:xfrm>
            <a:custGeom>
              <a:avLst/>
              <a:gdLst/>
              <a:ahLst/>
              <a:cxnLst/>
              <a:rect l="l" t="t" r="r" b="b"/>
              <a:pathLst>
                <a:path w="5301" h="4551" fill="none" extrusionOk="0">
                  <a:moveTo>
                    <a:pt x="5300" y="4497"/>
                  </a:moveTo>
                  <a:cubicBezTo>
                    <a:pt x="4069" y="4551"/>
                    <a:pt x="2784" y="4015"/>
                    <a:pt x="1821" y="3213"/>
                  </a:cubicBezTo>
                  <a:cubicBezTo>
                    <a:pt x="804" y="2356"/>
                    <a:pt x="108" y="1178"/>
                    <a:pt x="1" y="1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33"/>
            <p:cNvSpPr/>
            <p:nvPr/>
          </p:nvSpPr>
          <p:spPr>
            <a:xfrm>
              <a:off x="4624769" y="2944187"/>
              <a:ext cx="30820" cy="48128"/>
            </a:xfrm>
            <a:custGeom>
              <a:avLst/>
              <a:gdLst/>
              <a:ahLst/>
              <a:cxnLst/>
              <a:rect l="l" t="t" r="r" b="b"/>
              <a:pathLst>
                <a:path w="1072" h="1674" extrusionOk="0">
                  <a:moveTo>
                    <a:pt x="697" y="0"/>
                  </a:moveTo>
                  <a:cubicBezTo>
                    <a:pt x="536" y="0"/>
                    <a:pt x="322" y="54"/>
                    <a:pt x="322" y="214"/>
                  </a:cubicBezTo>
                  <a:lnTo>
                    <a:pt x="54" y="1338"/>
                  </a:lnTo>
                  <a:cubicBezTo>
                    <a:pt x="1" y="1445"/>
                    <a:pt x="215" y="1606"/>
                    <a:pt x="482" y="1660"/>
                  </a:cubicBezTo>
                  <a:cubicBezTo>
                    <a:pt x="530" y="1669"/>
                    <a:pt x="576" y="1674"/>
                    <a:pt x="619" y="1674"/>
                  </a:cubicBezTo>
                  <a:cubicBezTo>
                    <a:pt x="819" y="1674"/>
                    <a:pt x="964" y="1578"/>
                    <a:pt x="964" y="1445"/>
                  </a:cubicBezTo>
                  <a:lnTo>
                    <a:pt x="1018" y="321"/>
                  </a:lnTo>
                  <a:cubicBezTo>
                    <a:pt x="1071" y="161"/>
                    <a:pt x="911" y="54"/>
                    <a:pt x="697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33"/>
            <p:cNvSpPr/>
            <p:nvPr/>
          </p:nvSpPr>
          <p:spPr>
            <a:xfrm>
              <a:off x="4580149" y="2934010"/>
              <a:ext cx="38496" cy="47208"/>
            </a:xfrm>
            <a:custGeom>
              <a:avLst/>
              <a:gdLst/>
              <a:ahLst/>
              <a:cxnLst/>
              <a:rect l="l" t="t" r="r" b="b"/>
              <a:pathLst>
                <a:path w="1339" h="1642" extrusionOk="0">
                  <a:moveTo>
                    <a:pt x="830" y="1"/>
                  </a:moveTo>
                  <a:cubicBezTo>
                    <a:pt x="722" y="1"/>
                    <a:pt x="623" y="38"/>
                    <a:pt x="589" y="140"/>
                  </a:cubicBezTo>
                  <a:lnTo>
                    <a:pt x="107" y="1104"/>
                  </a:lnTo>
                  <a:cubicBezTo>
                    <a:pt x="0" y="1264"/>
                    <a:pt x="161" y="1478"/>
                    <a:pt x="375" y="1585"/>
                  </a:cubicBezTo>
                  <a:cubicBezTo>
                    <a:pt x="470" y="1623"/>
                    <a:pt x="558" y="1641"/>
                    <a:pt x="635" y="1641"/>
                  </a:cubicBezTo>
                  <a:cubicBezTo>
                    <a:pt x="774" y="1641"/>
                    <a:pt x="876" y="1582"/>
                    <a:pt x="910" y="1478"/>
                  </a:cubicBezTo>
                  <a:lnTo>
                    <a:pt x="1285" y="408"/>
                  </a:lnTo>
                  <a:cubicBezTo>
                    <a:pt x="1339" y="301"/>
                    <a:pt x="1231" y="86"/>
                    <a:pt x="1017" y="33"/>
                  </a:cubicBezTo>
                  <a:cubicBezTo>
                    <a:pt x="959" y="13"/>
                    <a:pt x="893" y="1"/>
                    <a:pt x="830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33"/>
            <p:cNvSpPr/>
            <p:nvPr/>
          </p:nvSpPr>
          <p:spPr>
            <a:xfrm>
              <a:off x="4535500" y="2911786"/>
              <a:ext cx="53906" cy="50399"/>
            </a:xfrm>
            <a:custGeom>
              <a:avLst/>
              <a:gdLst/>
              <a:ahLst/>
              <a:cxnLst/>
              <a:rect l="l" t="t" r="r" b="b"/>
              <a:pathLst>
                <a:path w="1875" h="1753" extrusionOk="0">
                  <a:moveTo>
                    <a:pt x="1022" y="1"/>
                  </a:moveTo>
                  <a:cubicBezTo>
                    <a:pt x="953" y="1"/>
                    <a:pt x="895" y="19"/>
                    <a:pt x="857" y="57"/>
                  </a:cubicBezTo>
                  <a:lnTo>
                    <a:pt x="108" y="859"/>
                  </a:lnTo>
                  <a:cubicBezTo>
                    <a:pt x="1" y="967"/>
                    <a:pt x="161" y="1288"/>
                    <a:pt x="483" y="1502"/>
                  </a:cubicBezTo>
                  <a:cubicBezTo>
                    <a:pt x="683" y="1669"/>
                    <a:pt x="884" y="1753"/>
                    <a:pt x="1033" y="1753"/>
                  </a:cubicBezTo>
                  <a:cubicBezTo>
                    <a:pt x="1122" y="1753"/>
                    <a:pt x="1192" y="1723"/>
                    <a:pt x="1232" y="1662"/>
                  </a:cubicBezTo>
                  <a:lnTo>
                    <a:pt x="1767" y="699"/>
                  </a:lnTo>
                  <a:cubicBezTo>
                    <a:pt x="1874" y="592"/>
                    <a:pt x="1714" y="324"/>
                    <a:pt x="1446" y="164"/>
                  </a:cubicBezTo>
                  <a:cubicBezTo>
                    <a:pt x="1308" y="60"/>
                    <a:pt x="1147" y="1"/>
                    <a:pt x="1022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3"/>
            <p:cNvSpPr/>
            <p:nvPr/>
          </p:nvSpPr>
          <p:spPr>
            <a:xfrm>
              <a:off x="4507814" y="2887176"/>
              <a:ext cx="46201" cy="41630"/>
            </a:xfrm>
            <a:custGeom>
              <a:avLst/>
              <a:gdLst/>
              <a:ahLst/>
              <a:cxnLst/>
              <a:rect l="l" t="t" r="r" b="b"/>
              <a:pathLst>
                <a:path w="1607" h="1448" extrusionOk="0">
                  <a:moveTo>
                    <a:pt x="1162" y="0"/>
                  </a:moveTo>
                  <a:cubicBezTo>
                    <a:pt x="1107" y="0"/>
                    <a:pt x="1055" y="18"/>
                    <a:pt x="1017" y="56"/>
                  </a:cubicBezTo>
                  <a:lnTo>
                    <a:pt x="107" y="698"/>
                  </a:lnTo>
                  <a:cubicBezTo>
                    <a:pt x="0" y="805"/>
                    <a:pt x="54" y="1073"/>
                    <a:pt x="214" y="1234"/>
                  </a:cubicBezTo>
                  <a:cubicBezTo>
                    <a:pt x="321" y="1376"/>
                    <a:pt x="452" y="1448"/>
                    <a:pt x="559" y="1448"/>
                  </a:cubicBezTo>
                  <a:cubicBezTo>
                    <a:pt x="613" y="1448"/>
                    <a:pt x="660" y="1430"/>
                    <a:pt x="696" y="1394"/>
                  </a:cubicBezTo>
                  <a:lnTo>
                    <a:pt x="1499" y="591"/>
                  </a:lnTo>
                  <a:cubicBezTo>
                    <a:pt x="1606" y="484"/>
                    <a:pt x="1606" y="324"/>
                    <a:pt x="1446" y="163"/>
                  </a:cubicBezTo>
                  <a:cubicBezTo>
                    <a:pt x="1376" y="59"/>
                    <a:pt x="1263" y="0"/>
                    <a:pt x="1162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33"/>
            <p:cNvSpPr/>
            <p:nvPr/>
          </p:nvSpPr>
          <p:spPr>
            <a:xfrm>
              <a:off x="4481651" y="2851526"/>
              <a:ext cx="50801" cy="43729"/>
            </a:xfrm>
            <a:custGeom>
              <a:avLst/>
              <a:gdLst/>
              <a:ahLst/>
              <a:cxnLst/>
              <a:rect l="l" t="t" r="r" b="b"/>
              <a:pathLst>
                <a:path w="1767" h="1521" extrusionOk="0">
                  <a:moveTo>
                    <a:pt x="1279" y="1"/>
                  </a:moveTo>
                  <a:cubicBezTo>
                    <a:pt x="1261" y="1"/>
                    <a:pt x="1246" y="4"/>
                    <a:pt x="1231" y="11"/>
                  </a:cubicBezTo>
                  <a:lnTo>
                    <a:pt x="161" y="386"/>
                  </a:lnTo>
                  <a:cubicBezTo>
                    <a:pt x="0" y="440"/>
                    <a:pt x="0" y="761"/>
                    <a:pt x="161" y="1082"/>
                  </a:cubicBezTo>
                  <a:cubicBezTo>
                    <a:pt x="301" y="1362"/>
                    <a:pt x="523" y="1520"/>
                    <a:pt x="648" y="1520"/>
                  </a:cubicBezTo>
                  <a:cubicBezTo>
                    <a:pt x="666" y="1520"/>
                    <a:pt x="683" y="1517"/>
                    <a:pt x="696" y="1510"/>
                  </a:cubicBezTo>
                  <a:lnTo>
                    <a:pt x="1660" y="921"/>
                  </a:lnTo>
                  <a:cubicBezTo>
                    <a:pt x="1767" y="814"/>
                    <a:pt x="1767" y="600"/>
                    <a:pt x="1660" y="332"/>
                  </a:cubicBezTo>
                  <a:cubicBezTo>
                    <a:pt x="1567" y="146"/>
                    <a:pt x="1393" y="1"/>
                    <a:pt x="1279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33"/>
            <p:cNvSpPr/>
            <p:nvPr/>
          </p:nvSpPr>
          <p:spPr>
            <a:xfrm>
              <a:off x="4470870" y="2817975"/>
              <a:ext cx="49278" cy="29267"/>
            </a:xfrm>
            <a:custGeom>
              <a:avLst/>
              <a:gdLst/>
              <a:ahLst/>
              <a:cxnLst/>
              <a:rect l="l" t="t" r="r" b="b"/>
              <a:pathLst>
                <a:path w="1714" h="1018" extrusionOk="0">
                  <a:moveTo>
                    <a:pt x="1392" y="1"/>
                  </a:moveTo>
                  <a:lnTo>
                    <a:pt x="268" y="54"/>
                  </a:lnTo>
                  <a:cubicBezTo>
                    <a:pt x="108" y="54"/>
                    <a:pt x="1" y="268"/>
                    <a:pt x="1" y="589"/>
                  </a:cubicBezTo>
                  <a:cubicBezTo>
                    <a:pt x="54" y="857"/>
                    <a:pt x="215" y="1018"/>
                    <a:pt x="375" y="1018"/>
                  </a:cubicBezTo>
                  <a:lnTo>
                    <a:pt x="1446" y="750"/>
                  </a:lnTo>
                  <a:cubicBezTo>
                    <a:pt x="1606" y="696"/>
                    <a:pt x="1714" y="536"/>
                    <a:pt x="1660" y="375"/>
                  </a:cubicBezTo>
                  <a:cubicBezTo>
                    <a:pt x="1660" y="161"/>
                    <a:pt x="1499" y="1"/>
                    <a:pt x="1392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33"/>
            <p:cNvSpPr/>
            <p:nvPr/>
          </p:nvSpPr>
          <p:spPr>
            <a:xfrm>
              <a:off x="4400087" y="2822604"/>
              <a:ext cx="92345" cy="250872"/>
            </a:xfrm>
            <a:custGeom>
              <a:avLst/>
              <a:gdLst/>
              <a:ahLst/>
              <a:cxnLst/>
              <a:rect l="l" t="t" r="r" b="b"/>
              <a:pathLst>
                <a:path w="3212" h="8726" extrusionOk="0">
                  <a:moveTo>
                    <a:pt x="1713" y="0"/>
                  </a:moveTo>
                  <a:cubicBezTo>
                    <a:pt x="1606" y="857"/>
                    <a:pt x="1767" y="1606"/>
                    <a:pt x="1767" y="2195"/>
                  </a:cubicBezTo>
                  <a:cubicBezTo>
                    <a:pt x="1767" y="2356"/>
                    <a:pt x="1767" y="2516"/>
                    <a:pt x="1767" y="2623"/>
                  </a:cubicBezTo>
                  <a:lnTo>
                    <a:pt x="1660" y="3159"/>
                  </a:lnTo>
                  <a:cubicBezTo>
                    <a:pt x="1606" y="3480"/>
                    <a:pt x="1552" y="3854"/>
                    <a:pt x="1445" y="4176"/>
                  </a:cubicBezTo>
                  <a:cubicBezTo>
                    <a:pt x="1178" y="5514"/>
                    <a:pt x="750" y="6852"/>
                    <a:pt x="0" y="7816"/>
                  </a:cubicBezTo>
                  <a:lnTo>
                    <a:pt x="1124" y="8726"/>
                  </a:lnTo>
                  <a:cubicBezTo>
                    <a:pt x="2141" y="7387"/>
                    <a:pt x="2516" y="5889"/>
                    <a:pt x="2837" y="4497"/>
                  </a:cubicBezTo>
                  <a:cubicBezTo>
                    <a:pt x="2944" y="4122"/>
                    <a:pt x="2998" y="3747"/>
                    <a:pt x="3051" y="3373"/>
                  </a:cubicBezTo>
                  <a:lnTo>
                    <a:pt x="3158" y="2837"/>
                  </a:lnTo>
                  <a:cubicBezTo>
                    <a:pt x="3212" y="2623"/>
                    <a:pt x="3212" y="2409"/>
                    <a:pt x="3212" y="2195"/>
                  </a:cubicBezTo>
                  <a:cubicBezTo>
                    <a:pt x="3212" y="1392"/>
                    <a:pt x="3051" y="696"/>
                    <a:pt x="3105" y="161"/>
                  </a:cubicBezTo>
                  <a:lnTo>
                    <a:pt x="1713" y="0"/>
                  </a:ln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3"/>
            <p:cNvSpPr/>
            <p:nvPr/>
          </p:nvSpPr>
          <p:spPr>
            <a:xfrm>
              <a:off x="4400087" y="2822604"/>
              <a:ext cx="50801" cy="224710"/>
            </a:xfrm>
            <a:custGeom>
              <a:avLst/>
              <a:gdLst/>
              <a:ahLst/>
              <a:cxnLst/>
              <a:rect l="l" t="t" r="r" b="b"/>
              <a:pathLst>
                <a:path w="1767" h="7816" fill="none" extrusionOk="0">
                  <a:moveTo>
                    <a:pt x="1713" y="0"/>
                  </a:moveTo>
                  <a:cubicBezTo>
                    <a:pt x="1606" y="857"/>
                    <a:pt x="1767" y="1606"/>
                    <a:pt x="1767" y="2195"/>
                  </a:cubicBezTo>
                  <a:cubicBezTo>
                    <a:pt x="1767" y="2356"/>
                    <a:pt x="1767" y="2516"/>
                    <a:pt x="1767" y="2623"/>
                  </a:cubicBezTo>
                  <a:lnTo>
                    <a:pt x="1660" y="3159"/>
                  </a:lnTo>
                  <a:cubicBezTo>
                    <a:pt x="1606" y="3480"/>
                    <a:pt x="1552" y="3854"/>
                    <a:pt x="1445" y="4176"/>
                  </a:cubicBezTo>
                  <a:cubicBezTo>
                    <a:pt x="1178" y="5514"/>
                    <a:pt x="750" y="6852"/>
                    <a:pt x="0" y="7816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3"/>
            <p:cNvSpPr/>
            <p:nvPr/>
          </p:nvSpPr>
          <p:spPr>
            <a:xfrm>
              <a:off x="4432402" y="2827204"/>
              <a:ext cx="60030" cy="246272"/>
            </a:xfrm>
            <a:custGeom>
              <a:avLst/>
              <a:gdLst/>
              <a:ahLst/>
              <a:cxnLst/>
              <a:rect l="l" t="t" r="r" b="b"/>
              <a:pathLst>
                <a:path w="2088" h="8566" fill="none" extrusionOk="0">
                  <a:moveTo>
                    <a:pt x="0" y="8566"/>
                  </a:moveTo>
                  <a:cubicBezTo>
                    <a:pt x="1017" y="7227"/>
                    <a:pt x="1392" y="5729"/>
                    <a:pt x="1713" y="4337"/>
                  </a:cubicBezTo>
                  <a:cubicBezTo>
                    <a:pt x="1820" y="3962"/>
                    <a:pt x="1874" y="3587"/>
                    <a:pt x="1927" y="3213"/>
                  </a:cubicBezTo>
                  <a:lnTo>
                    <a:pt x="2034" y="2677"/>
                  </a:lnTo>
                  <a:cubicBezTo>
                    <a:pt x="2088" y="2463"/>
                    <a:pt x="2088" y="2249"/>
                    <a:pt x="2088" y="2035"/>
                  </a:cubicBezTo>
                  <a:cubicBezTo>
                    <a:pt x="2088" y="1232"/>
                    <a:pt x="1927" y="536"/>
                    <a:pt x="1981" y="1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33"/>
            <p:cNvSpPr/>
            <p:nvPr/>
          </p:nvSpPr>
          <p:spPr>
            <a:xfrm>
              <a:off x="4407764" y="3022991"/>
              <a:ext cx="47754" cy="38583"/>
            </a:xfrm>
            <a:custGeom>
              <a:avLst/>
              <a:gdLst/>
              <a:ahLst/>
              <a:cxnLst/>
              <a:rect l="l" t="t" r="r" b="b"/>
              <a:pathLst>
                <a:path w="1661" h="1342" extrusionOk="0">
                  <a:moveTo>
                    <a:pt x="387" y="1"/>
                  </a:moveTo>
                  <a:cubicBezTo>
                    <a:pt x="293" y="1"/>
                    <a:pt x="186" y="100"/>
                    <a:pt x="108" y="257"/>
                  </a:cubicBezTo>
                  <a:cubicBezTo>
                    <a:pt x="1" y="417"/>
                    <a:pt x="1" y="578"/>
                    <a:pt x="108" y="685"/>
                  </a:cubicBezTo>
                  <a:lnTo>
                    <a:pt x="1071" y="1328"/>
                  </a:lnTo>
                  <a:cubicBezTo>
                    <a:pt x="1090" y="1337"/>
                    <a:pt x="1111" y="1341"/>
                    <a:pt x="1135" y="1341"/>
                  </a:cubicBezTo>
                  <a:cubicBezTo>
                    <a:pt x="1250" y="1341"/>
                    <a:pt x="1420" y="1237"/>
                    <a:pt x="1553" y="1060"/>
                  </a:cubicBezTo>
                  <a:cubicBezTo>
                    <a:pt x="1660" y="846"/>
                    <a:pt x="1660" y="578"/>
                    <a:pt x="1500" y="525"/>
                  </a:cubicBezTo>
                  <a:lnTo>
                    <a:pt x="483" y="43"/>
                  </a:lnTo>
                  <a:cubicBezTo>
                    <a:pt x="454" y="14"/>
                    <a:pt x="421" y="1"/>
                    <a:pt x="387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33"/>
            <p:cNvSpPr/>
            <p:nvPr/>
          </p:nvSpPr>
          <p:spPr>
            <a:xfrm>
              <a:off x="4424697" y="2985444"/>
              <a:ext cx="49278" cy="34471"/>
            </a:xfrm>
            <a:custGeom>
              <a:avLst/>
              <a:gdLst/>
              <a:ahLst/>
              <a:cxnLst/>
              <a:rect l="l" t="t" r="r" b="b"/>
              <a:pathLst>
                <a:path w="1714" h="1199" extrusionOk="0">
                  <a:moveTo>
                    <a:pt x="366" y="0"/>
                  </a:moveTo>
                  <a:cubicBezTo>
                    <a:pt x="228" y="0"/>
                    <a:pt x="101" y="146"/>
                    <a:pt x="54" y="332"/>
                  </a:cubicBezTo>
                  <a:cubicBezTo>
                    <a:pt x="1" y="492"/>
                    <a:pt x="1" y="706"/>
                    <a:pt x="161" y="760"/>
                  </a:cubicBezTo>
                  <a:lnTo>
                    <a:pt x="1178" y="1188"/>
                  </a:lnTo>
                  <a:cubicBezTo>
                    <a:pt x="1199" y="1195"/>
                    <a:pt x="1221" y="1199"/>
                    <a:pt x="1244" y="1199"/>
                  </a:cubicBezTo>
                  <a:cubicBezTo>
                    <a:pt x="1392" y="1199"/>
                    <a:pt x="1560" y="1053"/>
                    <a:pt x="1607" y="867"/>
                  </a:cubicBezTo>
                  <a:cubicBezTo>
                    <a:pt x="1714" y="653"/>
                    <a:pt x="1660" y="385"/>
                    <a:pt x="1499" y="385"/>
                  </a:cubicBezTo>
                  <a:lnTo>
                    <a:pt x="429" y="10"/>
                  </a:lnTo>
                  <a:cubicBezTo>
                    <a:pt x="408" y="3"/>
                    <a:pt x="387" y="0"/>
                    <a:pt x="366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33"/>
            <p:cNvSpPr/>
            <p:nvPr/>
          </p:nvSpPr>
          <p:spPr>
            <a:xfrm>
              <a:off x="4435479" y="2940852"/>
              <a:ext cx="50801" cy="42033"/>
            </a:xfrm>
            <a:custGeom>
              <a:avLst/>
              <a:gdLst/>
              <a:ahLst/>
              <a:cxnLst/>
              <a:rect l="l" t="t" r="r" b="b"/>
              <a:pathLst>
                <a:path w="1767" h="1462" extrusionOk="0">
                  <a:moveTo>
                    <a:pt x="432" y="1"/>
                  </a:moveTo>
                  <a:cubicBezTo>
                    <a:pt x="289" y="1"/>
                    <a:pt x="150" y="203"/>
                    <a:pt x="54" y="491"/>
                  </a:cubicBezTo>
                  <a:cubicBezTo>
                    <a:pt x="0" y="812"/>
                    <a:pt x="54" y="1133"/>
                    <a:pt x="161" y="1133"/>
                  </a:cubicBezTo>
                  <a:lnTo>
                    <a:pt x="1232" y="1454"/>
                  </a:lnTo>
                  <a:cubicBezTo>
                    <a:pt x="1245" y="1459"/>
                    <a:pt x="1260" y="1461"/>
                    <a:pt x="1274" y="1461"/>
                  </a:cubicBezTo>
                  <a:cubicBezTo>
                    <a:pt x="1428" y="1461"/>
                    <a:pt x="1611" y="1213"/>
                    <a:pt x="1660" y="919"/>
                  </a:cubicBezTo>
                  <a:cubicBezTo>
                    <a:pt x="1767" y="544"/>
                    <a:pt x="1713" y="223"/>
                    <a:pt x="1553" y="223"/>
                  </a:cubicBezTo>
                  <a:lnTo>
                    <a:pt x="482" y="9"/>
                  </a:lnTo>
                  <a:cubicBezTo>
                    <a:pt x="466" y="4"/>
                    <a:pt x="449" y="1"/>
                    <a:pt x="432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33"/>
            <p:cNvSpPr/>
            <p:nvPr/>
          </p:nvSpPr>
          <p:spPr>
            <a:xfrm>
              <a:off x="4444707" y="2904168"/>
              <a:ext cx="49278" cy="29555"/>
            </a:xfrm>
            <a:custGeom>
              <a:avLst/>
              <a:gdLst/>
              <a:ahLst/>
              <a:cxnLst/>
              <a:rect l="l" t="t" r="r" b="b"/>
              <a:pathLst>
                <a:path w="1714" h="1028" extrusionOk="0">
                  <a:moveTo>
                    <a:pt x="375" y="0"/>
                  </a:moveTo>
                  <a:cubicBezTo>
                    <a:pt x="215" y="0"/>
                    <a:pt x="54" y="161"/>
                    <a:pt x="54" y="375"/>
                  </a:cubicBezTo>
                  <a:cubicBezTo>
                    <a:pt x="0" y="589"/>
                    <a:pt x="54" y="803"/>
                    <a:pt x="215" y="803"/>
                  </a:cubicBezTo>
                  <a:lnTo>
                    <a:pt x="1339" y="1017"/>
                  </a:lnTo>
                  <a:cubicBezTo>
                    <a:pt x="1360" y="1024"/>
                    <a:pt x="1379" y="1028"/>
                    <a:pt x="1398" y="1028"/>
                  </a:cubicBezTo>
                  <a:cubicBezTo>
                    <a:pt x="1526" y="1028"/>
                    <a:pt x="1613" y="876"/>
                    <a:pt x="1660" y="643"/>
                  </a:cubicBezTo>
                  <a:cubicBezTo>
                    <a:pt x="1713" y="429"/>
                    <a:pt x="1606" y="214"/>
                    <a:pt x="1499" y="214"/>
                  </a:cubicBezTo>
                  <a:lnTo>
                    <a:pt x="375" y="0"/>
                  </a:ln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3"/>
            <p:cNvSpPr/>
            <p:nvPr/>
          </p:nvSpPr>
          <p:spPr>
            <a:xfrm>
              <a:off x="4449336" y="2857995"/>
              <a:ext cx="47725" cy="35592"/>
            </a:xfrm>
            <a:custGeom>
              <a:avLst/>
              <a:gdLst/>
              <a:ahLst/>
              <a:cxnLst/>
              <a:rect l="l" t="t" r="r" b="b"/>
              <a:pathLst>
                <a:path w="1660" h="1238" extrusionOk="0">
                  <a:moveTo>
                    <a:pt x="1338" y="0"/>
                  </a:moveTo>
                  <a:lnTo>
                    <a:pt x="214" y="107"/>
                  </a:lnTo>
                  <a:cubicBezTo>
                    <a:pt x="54" y="161"/>
                    <a:pt x="0" y="429"/>
                    <a:pt x="0" y="696"/>
                  </a:cubicBezTo>
                  <a:cubicBezTo>
                    <a:pt x="0" y="964"/>
                    <a:pt x="107" y="1178"/>
                    <a:pt x="268" y="1178"/>
                  </a:cubicBezTo>
                  <a:lnTo>
                    <a:pt x="1392" y="1232"/>
                  </a:lnTo>
                  <a:cubicBezTo>
                    <a:pt x="1404" y="1236"/>
                    <a:pt x="1415" y="1237"/>
                    <a:pt x="1427" y="1237"/>
                  </a:cubicBezTo>
                  <a:cubicBezTo>
                    <a:pt x="1568" y="1237"/>
                    <a:pt x="1660" y="936"/>
                    <a:pt x="1660" y="589"/>
                  </a:cubicBezTo>
                  <a:cubicBezTo>
                    <a:pt x="1606" y="268"/>
                    <a:pt x="1499" y="0"/>
                    <a:pt x="1338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3"/>
            <p:cNvSpPr/>
            <p:nvPr/>
          </p:nvSpPr>
          <p:spPr>
            <a:xfrm>
              <a:off x="4446260" y="2819326"/>
              <a:ext cx="47725" cy="27916"/>
            </a:xfrm>
            <a:custGeom>
              <a:avLst/>
              <a:gdLst/>
              <a:ahLst/>
              <a:cxnLst/>
              <a:rect l="l" t="t" r="r" b="b"/>
              <a:pathLst>
                <a:path w="1660" h="971" extrusionOk="0">
                  <a:moveTo>
                    <a:pt x="279" y="0"/>
                  </a:moveTo>
                  <a:cubicBezTo>
                    <a:pt x="134" y="0"/>
                    <a:pt x="0" y="245"/>
                    <a:pt x="0" y="489"/>
                  </a:cubicBezTo>
                  <a:cubicBezTo>
                    <a:pt x="0" y="757"/>
                    <a:pt x="107" y="971"/>
                    <a:pt x="268" y="971"/>
                  </a:cubicBezTo>
                  <a:lnTo>
                    <a:pt x="1392" y="917"/>
                  </a:lnTo>
                  <a:cubicBezTo>
                    <a:pt x="1552" y="864"/>
                    <a:pt x="1659" y="703"/>
                    <a:pt x="1659" y="542"/>
                  </a:cubicBezTo>
                  <a:cubicBezTo>
                    <a:pt x="1659" y="328"/>
                    <a:pt x="1552" y="221"/>
                    <a:pt x="1445" y="168"/>
                  </a:cubicBezTo>
                  <a:lnTo>
                    <a:pt x="321" y="7"/>
                  </a:lnTo>
                  <a:cubicBezTo>
                    <a:pt x="307" y="2"/>
                    <a:pt x="293" y="0"/>
                    <a:pt x="279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33"/>
            <p:cNvSpPr/>
            <p:nvPr/>
          </p:nvSpPr>
          <p:spPr>
            <a:xfrm>
              <a:off x="4395459" y="3467437"/>
              <a:ext cx="87745" cy="207805"/>
            </a:xfrm>
            <a:custGeom>
              <a:avLst/>
              <a:gdLst/>
              <a:ahLst/>
              <a:cxnLst/>
              <a:rect l="l" t="t" r="r" b="b"/>
              <a:pathLst>
                <a:path w="3052" h="7228" extrusionOk="0">
                  <a:moveTo>
                    <a:pt x="2088" y="1"/>
                  </a:moveTo>
                  <a:cubicBezTo>
                    <a:pt x="1981" y="750"/>
                    <a:pt x="1981" y="1339"/>
                    <a:pt x="1928" y="1981"/>
                  </a:cubicBezTo>
                  <a:cubicBezTo>
                    <a:pt x="1874" y="2624"/>
                    <a:pt x="1821" y="3266"/>
                    <a:pt x="1713" y="3855"/>
                  </a:cubicBezTo>
                  <a:cubicBezTo>
                    <a:pt x="1606" y="4497"/>
                    <a:pt x="1392" y="5086"/>
                    <a:pt x="1125" y="5568"/>
                  </a:cubicBezTo>
                  <a:cubicBezTo>
                    <a:pt x="880" y="5960"/>
                    <a:pt x="590" y="6217"/>
                    <a:pt x="174" y="6217"/>
                  </a:cubicBezTo>
                  <a:cubicBezTo>
                    <a:pt x="135" y="6217"/>
                    <a:pt x="95" y="6215"/>
                    <a:pt x="54" y="6210"/>
                  </a:cubicBezTo>
                  <a:lnTo>
                    <a:pt x="0" y="7227"/>
                  </a:lnTo>
                  <a:cubicBezTo>
                    <a:pt x="375" y="7227"/>
                    <a:pt x="857" y="7174"/>
                    <a:pt x="1232" y="6906"/>
                  </a:cubicBezTo>
                  <a:cubicBezTo>
                    <a:pt x="1553" y="6692"/>
                    <a:pt x="1821" y="6371"/>
                    <a:pt x="2035" y="6050"/>
                  </a:cubicBezTo>
                  <a:cubicBezTo>
                    <a:pt x="2356" y="5407"/>
                    <a:pt x="2570" y="4712"/>
                    <a:pt x="2677" y="4069"/>
                  </a:cubicBezTo>
                  <a:cubicBezTo>
                    <a:pt x="2945" y="2731"/>
                    <a:pt x="2945" y="1393"/>
                    <a:pt x="3052" y="161"/>
                  </a:cubicBezTo>
                  <a:lnTo>
                    <a:pt x="2088" y="1"/>
                  </a:ln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33"/>
            <p:cNvSpPr/>
            <p:nvPr/>
          </p:nvSpPr>
          <p:spPr>
            <a:xfrm>
              <a:off x="4397011" y="3467437"/>
              <a:ext cx="58506" cy="180090"/>
            </a:xfrm>
            <a:custGeom>
              <a:avLst/>
              <a:gdLst/>
              <a:ahLst/>
              <a:cxnLst/>
              <a:rect l="l" t="t" r="r" b="b"/>
              <a:pathLst>
                <a:path w="2035" h="6264" fill="none" extrusionOk="0">
                  <a:moveTo>
                    <a:pt x="2034" y="1"/>
                  </a:moveTo>
                  <a:cubicBezTo>
                    <a:pt x="1927" y="750"/>
                    <a:pt x="1927" y="1339"/>
                    <a:pt x="1874" y="1981"/>
                  </a:cubicBezTo>
                  <a:cubicBezTo>
                    <a:pt x="1820" y="2624"/>
                    <a:pt x="1767" y="3266"/>
                    <a:pt x="1659" y="3855"/>
                  </a:cubicBezTo>
                  <a:cubicBezTo>
                    <a:pt x="1552" y="4497"/>
                    <a:pt x="1338" y="5086"/>
                    <a:pt x="1071" y="5568"/>
                  </a:cubicBezTo>
                  <a:cubicBezTo>
                    <a:pt x="803" y="5996"/>
                    <a:pt x="482" y="6264"/>
                    <a:pt x="0" y="6210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3"/>
            <p:cNvSpPr/>
            <p:nvPr/>
          </p:nvSpPr>
          <p:spPr>
            <a:xfrm>
              <a:off x="4395459" y="3472066"/>
              <a:ext cx="87745" cy="203176"/>
            </a:xfrm>
            <a:custGeom>
              <a:avLst/>
              <a:gdLst/>
              <a:ahLst/>
              <a:cxnLst/>
              <a:rect l="l" t="t" r="r" b="b"/>
              <a:pathLst>
                <a:path w="3052" h="7067" fill="none" extrusionOk="0">
                  <a:moveTo>
                    <a:pt x="0" y="7066"/>
                  </a:moveTo>
                  <a:cubicBezTo>
                    <a:pt x="375" y="7066"/>
                    <a:pt x="857" y="7013"/>
                    <a:pt x="1232" y="6745"/>
                  </a:cubicBezTo>
                  <a:cubicBezTo>
                    <a:pt x="1553" y="6531"/>
                    <a:pt x="1821" y="6210"/>
                    <a:pt x="2035" y="5889"/>
                  </a:cubicBezTo>
                  <a:cubicBezTo>
                    <a:pt x="2356" y="5246"/>
                    <a:pt x="2570" y="4551"/>
                    <a:pt x="2677" y="3908"/>
                  </a:cubicBezTo>
                  <a:cubicBezTo>
                    <a:pt x="2945" y="2570"/>
                    <a:pt x="2945" y="1232"/>
                    <a:pt x="3052" y="0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3"/>
            <p:cNvSpPr/>
            <p:nvPr/>
          </p:nvSpPr>
          <p:spPr>
            <a:xfrm>
              <a:off x="4404687" y="3641749"/>
              <a:ext cx="30820" cy="33638"/>
            </a:xfrm>
            <a:custGeom>
              <a:avLst/>
              <a:gdLst/>
              <a:ahLst/>
              <a:cxnLst/>
              <a:rect l="l" t="t" r="r" b="b"/>
              <a:pathLst>
                <a:path w="1072" h="1170" extrusionOk="0">
                  <a:moveTo>
                    <a:pt x="395" y="0"/>
                  </a:moveTo>
                  <a:cubicBezTo>
                    <a:pt x="335" y="0"/>
                    <a:pt x="268" y="14"/>
                    <a:pt x="215" y="40"/>
                  </a:cubicBezTo>
                  <a:cubicBezTo>
                    <a:pt x="108" y="94"/>
                    <a:pt x="1" y="201"/>
                    <a:pt x="1" y="308"/>
                  </a:cubicBezTo>
                  <a:lnTo>
                    <a:pt x="161" y="1057"/>
                  </a:lnTo>
                  <a:cubicBezTo>
                    <a:pt x="161" y="1124"/>
                    <a:pt x="243" y="1169"/>
                    <a:pt x="381" y="1169"/>
                  </a:cubicBezTo>
                  <a:cubicBezTo>
                    <a:pt x="467" y="1169"/>
                    <a:pt x="574" y="1152"/>
                    <a:pt x="697" y="1111"/>
                  </a:cubicBezTo>
                  <a:cubicBezTo>
                    <a:pt x="964" y="1004"/>
                    <a:pt x="1071" y="790"/>
                    <a:pt x="1018" y="683"/>
                  </a:cubicBezTo>
                  <a:lnTo>
                    <a:pt x="536" y="40"/>
                  </a:lnTo>
                  <a:cubicBezTo>
                    <a:pt x="509" y="14"/>
                    <a:pt x="456" y="0"/>
                    <a:pt x="395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33"/>
            <p:cNvSpPr/>
            <p:nvPr/>
          </p:nvSpPr>
          <p:spPr>
            <a:xfrm>
              <a:off x="4426250" y="3616334"/>
              <a:ext cx="35420" cy="30647"/>
            </a:xfrm>
            <a:custGeom>
              <a:avLst/>
              <a:gdLst/>
              <a:ahLst/>
              <a:cxnLst/>
              <a:rect l="l" t="t" r="r" b="b"/>
              <a:pathLst>
                <a:path w="1232" h="1066" extrusionOk="0">
                  <a:moveTo>
                    <a:pt x="367" y="0"/>
                  </a:moveTo>
                  <a:cubicBezTo>
                    <a:pt x="268" y="0"/>
                    <a:pt x="151" y="96"/>
                    <a:pt x="107" y="228"/>
                  </a:cubicBezTo>
                  <a:cubicBezTo>
                    <a:pt x="0" y="389"/>
                    <a:pt x="0" y="550"/>
                    <a:pt x="107" y="603"/>
                  </a:cubicBezTo>
                  <a:lnTo>
                    <a:pt x="750" y="1031"/>
                  </a:lnTo>
                  <a:cubicBezTo>
                    <a:pt x="761" y="1055"/>
                    <a:pt x="781" y="1065"/>
                    <a:pt x="805" y="1065"/>
                  </a:cubicBezTo>
                  <a:cubicBezTo>
                    <a:pt x="892" y="1065"/>
                    <a:pt x="1041" y="931"/>
                    <a:pt x="1124" y="764"/>
                  </a:cubicBezTo>
                  <a:cubicBezTo>
                    <a:pt x="1231" y="550"/>
                    <a:pt x="1231" y="335"/>
                    <a:pt x="1124" y="282"/>
                  </a:cubicBezTo>
                  <a:lnTo>
                    <a:pt x="428" y="14"/>
                  </a:lnTo>
                  <a:cubicBezTo>
                    <a:pt x="409" y="5"/>
                    <a:pt x="389" y="0"/>
                    <a:pt x="367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33"/>
            <p:cNvSpPr/>
            <p:nvPr/>
          </p:nvSpPr>
          <p:spPr>
            <a:xfrm>
              <a:off x="4438555" y="3576515"/>
              <a:ext cx="36972" cy="37174"/>
            </a:xfrm>
            <a:custGeom>
              <a:avLst/>
              <a:gdLst/>
              <a:ahLst/>
              <a:cxnLst/>
              <a:rect l="l" t="t" r="r" b="b"/>
              <a:pathLst>
                <a:path w="1286" h="1293" extrusionOk="0">
                  <a:moveTo>
                    <a:pt x="347" y="1"/>
                  </a:moveTo>
                  <a:cubicBezTo>
                    <a:pt x="249" y="1"/>
                    <a:pt x="152" y="245"/>
                    <a:pt x="54" y="489"/>
                  </a:cubicBezTo>
                  <a:cubicBezTo>
                    <a:pt x="0" y="757"/>
                    <a:pt x="0" y="1025"/>
                    <a:pt x="107" y="1025"/>
                  </a:cubicBezTo>
                  <a:lnTo>
                    <a:pt x="857" y="1292"/>
                  </a:lnTo>
                  <a:cubicBezTo>
                    <a:pt x="964" y="1292"/>
                    <a:pt x="1125" y="1078"/>
                    <a:pt x="1232" y="757"/>
                  </a:cubicBezTo>
                  <a:cubicBezTo>
                    <a:pt x="1285" y="436"/>
                    <a:pt x="1232" y="168"/>
                    <a:pt x="1125" y="115"/>
                  </a:cubicBezTo>
                  <a:lnTo>
                    <a:pt x="375" y="7"/>
                  </a:lnTo>
                  <a:cubicBezTo>
                    <a:pt x="366" y="3"/>
                    <a:pt x="356" y="1"/>
                    <a:pt x="347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33"/>
            <p:cNvSpPr/>
            <p:nvPr/>
          </p:nvSpPr>
          <p:spPr>
            <a:xfrm>
              <a:off x="4446260" y="3544401"/>
              <a:ext cx="35420" cy="24639"/>
            </a:xfrm>
            <a:custGeom>
              <a:avLst/>
              <a:gdLst/>
              <a:ahLst/>
              <a:cxnLst/>
              <a:rect l="l" t="t" r="r" b="b"/>
              <a:pathLst>
                <a:path w="1232" h="857" extrusionOk="0">
                  <a:moveTo>
                    <a:pt x="268" y="0"/>
                  </a:moveTo>
                  <a:cubicBezTo>
                    <a:pt x="161" y="0"/>
                    <a:pt x="54" y="107"/>
                    <a:pt x="0" y="322"/>
                  </a:cubicBezTo>
                  <a:cubicBezTo>
                    <a:pt x="0" y="536"/>
                    <a:pt x="54" y="696"/>
                    <a:pt x="161" y="696"/>
                  </a:cubicBezTo>
                  <a:lnTo>
                    <a:pt x="964" y="857"/>
                  </a:lnTo>
                  <a:cubicBezTo>
                    <a:pt x="1017" y="857"/>
                    <a:pt x="1178" y="696"/>
                    <a:pt x="1178" y="482"/>
                  </a:cubicBezTo>
                  <a:cubicBezTo>
                    <a:pt x="1231" y="268"/>
                    <a:pt x="1124" y="54"/>
                    <a:pt x="1017" y="54"/>
                  </a:cubicBezTo>
                  <a:lnTo>
                    <a:pt x="268" y="0"/>
                  </a:ln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33"/>
            <p:cNvSpPr/>
            <p:nvPr/>
          </p:nvSpPr>
          <p:spPr>
            <a:xfrm>
              <a:off x="4449336" y="3501305"/>
              <a:ext cx="35420" cy="32344"/>
            </a:xfrm>
            <a:custGeom>
              <a:avLst/>
              <a:gdLst/>
              <a:ahLst/>
              <a:cxnLst/>
              <a:rect l="l" t="t" r="r" b="b"/>
              <a:pathLst>
                <a:path w="1232" h="1125" extrusionOk="0">
                  <a:moveTo>
                    <a:pt x="268" y="0"/>
                  </a:moveTo>
                  <a:cubicBezTo>
                    <a:pt x="161" y="0"/>
                    <a:pt x="54" y="215"/>
                    <a:pt x="54" y="536"/>
                  </a:cubicBezTo>
                  <a:cubicBezTo>
                    <a:pt x="0" y="803"/>
                    <a:pt x="54" y="1018"/>
                    <a:pt x="161" y="1018"/>
                  </a:cubicBezTo>
                  <a:lnTo>
                    <a:pt x="964" y="1125"/>
                  </a:lnTo>
                  <a:cubicBezTo>
                    <a:pt x="1071" y="1125"/>
                    <a:pt x="1178" y="910"/>
                    <a:pt x="1178" y="589"/>
                  </a:cubicBezTo>
                  <a:cubicBezTo>
                    <a:pt x="1231" y="322"/>
                    <a:pt x="1124" y="54"/>
                    <a:pt x="1071" y="54"/>
                  </a:cubicBezTo>
                  <a:lnTo>
                    <a:pt x="268" y="0"/>
                  </a:ln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33"/>
            <p:cNvSpPr/>
            <p:nvPr/>
          </p:nvSpPr>
          <p:spPr>
            <a:xfrm>
              <a:off x="4452412" y="3465655"/>
              <a:ext cx="35420" cy="24897"/>
            </a:xfrm>
            <a:custGeom>
              <a:avLst/>
              <a:gdLst/>
              <a:ahLst/>
              <a:cxnLst/>
              <a:rect l="l" t="t" r="r" b="b"/>
              <a:pathLst>
                <a:path w="1232" h="866" extrusionOk="0">
                  <a:moveTo>
                    <a:pt x="234" y="1"/>
                  </a:moveTo>
                  <a:cubicBezTo>
                    <a:pt x="139" y="1"/>
                    <a:pt x="48" y="192"/>
                    <a:pt x="0" y="384"/>
                  </a:cubicBezTo>
                  <a:cubicBezTo>
                    <a:pt x="0" y="598"/>
                    <a:pt x="54" y="812"/>
                    <a:pt x="161" y="812"/>
                  </a:cubicBezTo>
                  <a:lnTo>
                    <a:pt x="964" y="866"/>
                  </a:lnTo>
                  <a:cubicBezTo>
                    <a:pt x="1071" y="866"/>
                    <a:pt x="1178" y="705"/>
                    <a:pt x="1178" y="491"/>
                  </a:cubicBezTo>
                  <a:cubicBezTo>
                    <a:pt x="1231" y="330"/>
                    <a:pt x="1124" y="170"/>
                    <a:pt x="1017" y="170"/>
                  </a:cubicBezTo>
                  <a:lnTo>
                    <a:pt x="268" y="9"/>
                  </a:lnTo>
                  <a:cubicBezTo>
                    <a:pt x="257" y="4"/>
                    <a:pt x="245" y="1"/>
                    <a:pt x="234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33"/>
            <p:cNvSpPr/>
            <p:nvPr/>
          </p:nvSpPr>
          <p:spPr>
            <a:xfrm>
              <a:off x="4489327" y="3456685"/>
              <a:ext cx="203205" cy="170832"/>
            </a:xfrm>
            <a:custGeom>
              <a:avLst/>
              <a:gdLst/>
              <a:ahLst/>
              <a:cxnLst/>
              <a:rect l="l" t="t" r="r" b="b"/>
              <a:pathLst>
                <a:path w="7068" h="5942" extrusionOk="0">
                  <a:moveTo>
                    <a:pt x="697" y="0"/>
                  </a:moveTo>
                  <a:lnTo>
                    <a:pt x="1" y="749"/>
                  </a:lnTo>
                  <a:cubicBezTo>
                    <a:pt x="697" y="1285"/>
                    <a:pt x="1393" y="1606"/>
                    <a:pt x="2089" y="1927"/>
                  </a:cubicBezTo>
                  <a:cubicBezTo>
                    <a:pt x="2785" y="2248"/>
                    <a:pt x="3427" y="2516"/>
                    <a:pt x="4016" y="2837"/>
                  </a:cubicBezTo>
                  <a:cubicBezTo>
                    <a:pt x="4658" y="3212"/>
                    <a:pt x="5193" y="3587"/>
                    <a:pt x="5515" y="4122"/>
                  </a:cubicBezTo>
                  <a:cubicBezTo>
                    <a:pt x="5889" y="4657"/>
                    <a:pt x="6050" y="5246"/>
                    <a:pt x="6050" y="5942"/>
                  </a:cubicBezTo>
                  <a:lnTo>
                    <a:pt x="7067" y="5888"/>
                  </a:lnTo>
                  <a:cubicBezTo>
                    <a:pt x="7013" y="5086"/>
                    <a:pt x="6853" y="4229"/>
                    <a:pt x="6371" y="3587"/>
                  </a:cubicBezTo>
                  <a:cubicBezTo>
                    <a:pt x="5889" y="2891"/>
                    <a:pt x="5193" y="2355"/>
                    <a:pt x="4551" y="1981"/>
                  </a:cubicBezTo>
                  <a:cubicBezTo>
                    <a:pt x="3213" y="1231"/>
                    <a:pt x="1714" y="857"/>
                    <a:pt x="697" y="0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3"/>
            <p:cNvSpPr/>
            <p:nvPr/>
          </p:nvSpPr>
          <p:spPr>
            <a:xfrm>
              <a:off x="4489327" y="3478219"/>
              <a:ext cx="173938" cy="149299"/>
            </a:xfrm>
            <a:custGeom>
              <a:avLst/>
              <a:gdLst/>
              <a:ahLst/>
              <a:cxnLst/>
              <a:rect l="l" t="t" r="r" b="b"/>
              <a:pathLst>
                <a:path w="6050" h="5193" fill="none" extrusionOk="0">
                  <a:moveTo>
                    <a:pt x="1" y="0"/>
                  </a:moveTo>
                  <a:cubicBezTo>
                    <a:pt x="697" y="536"/>
                    <a:pt x="1393" y="857"/>
                    <a:pt x="2089" y="1178"/>
                  </a:cubicBezTo>
                  <a:cubicBezTo>
                    <a:pt x="2785" y="1499"/>
                    <a:pt x="3427" y="1767"/>
                    <a:pt x="4016" y="2088"/>
                  </a:cubicBezTo>
                  <a:cubicBezTo>
                    <a:pt x="4658" y="2463"/>
                    <a:pt x="5193" y="2838"/>
                    <a:pt x="5515" y="3373"/>
                  </a:cubicBezTo>
                  <a:cubicBezTo>
                    <a:pt x="5889" y="3908"/>
                    <a:pt x="6050" y="4497"/>
                    <a:pt x="6050" y="5193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33"/>
            <p:cNvSpPr/>
            <p:nvPr/>
          </p:nvSpPr>
          <p:spPr>
            <a:xfrm>
              <a:off x="4509337" y="3456685"/>
              <a:ext cx="183195" cy="169309"/>
            </a:xfrm>
            <a:custGeom>
              <a:avLst/>
              <a:gdLst/>
              <a:ahLst/>
              <a:cxnLst/>
              <a:rect l="l" t="t" r="r" b="b"/>
              <a:pathLst>
                <a:path w="6372" h="5889" fill="none" extrusionOk="0">
                  <a:moveTo>
                    <a:pt x="6371" y="5888"/>
                  </a:moveTo>
                  <a:cubicBezTo>
                    <a:pt x="6317" y="5086"/>
                    <a:pt x="6157" y="4229"/>
                    <a:pt x="5675" y="3587"/>
                  </a:cubicBezTo>
                  <a:cubicBezTo>
                    <a:pt x="5193" y="2891"/>
                    <a:pt x="4497" y="2355"/>
                    <a:pt x="3855" y="1981"/>
                  </a:cubicBezTo>
                  <a:cubicBezTo>
                    <a:pt x="2517" y="1231"/>
                    <a:pt x="1018" y="857"/>
                    <a:pt x="1" y="0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33"/>
            <p:cNvSpPr/>
            <p:nvPr/>
          </p:nvSpPr>
          <p:spPr>
            <a:xfrm>
              <a:off x="4658636" y="3585945"/>
              <a:ext cx="35420" cy="29584"/>
            </a:xfrm>
            <a:custGeom>
              <a:avLst/>
              <a:gdLst/>
              <a:ahLst/>
              <a:cxnLst/>
              <a:rect l="l" t="t" r="r" b="b"/>
              <a:pathLst>
                <a:path w="1232" h="1029" extrusionOk="0">
                  <a:moveTo>
                    <a:pt x="857" y="1"/>
                  </a:moveTo>
                  <a:lnTo>
                    <a:pt x="107" y="268"/>
                  </a:lnTo>
                  <a:cubicBezTo>
                    <a:pt x="0" y="322"/>
                    <a:pt x="0" y="482"/>
                    <a:pt x="54" y="697"/>
                  </a:cubicBezTo>
                  <a:cubicBezTo>
                    <a:pt x="100" y="883"/>
                    <a:pt x="147" y="1028"/>
                    <a:pt x="228" y="1028"/>
                  </a:cubicBezTo>
                  <a:cubicBezTo>
                    <a:pt x="241" y="1028"/>
                    <a:pt x="254" y="1025"/>
                    <a:pt x="268" y="1018"/>
                  </a:cubicBezTo>
                  <a:lnTo>
                    <a:pt x="1071" y="964"/>
                  </a:lnTo>
                  <a:cubicBezTo>
                    <a:pt x="1178" y="964"/>
                    <a:pt x="1232" y="697"/>
                    <a:pt x="1178" y="429"/>
                  </a:cubicBezTo>
                  <a:cubicBezTo>
                    <a:pt x="1124" y="161"/>
                    <a:pt x="964" y="1"/>
                    <a:pt x="857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33"/>
            <p:cNvSpPr/>
            <p:nvPr/>
          </p:nvSpPr>
          <p:spPr>
            <a:xfrm>
              <a:off x="4640150" y="3544718"/>
              <a:ext cx="36972" cy="33954"/>
            </a:xfrm>
            <a:custGeom>
              <a:avLst/>
              <a:gdLst/>
              <a:ahLst/>
              <a:cxnLst/>
              <a:rect l="l" t="t" r="r" b="b"/>
              <a:pathLst>
                <a:path w="1286" h="1181" extrusionOk="0">
                  <a:moveTo>
                    <a:pt x="717" y="1"/>
                  </a:moveTo>
                  <a:cubicBezTo>
                    <a:pt x="684" y="1"/>
                    <a:pt x="658" y="14"/>
                    <a:pt x="643" y="43"/>
                  </a:cubicBezTo>
                  <a:lnTo>
                    <a:pt x="54" y="578"/>
                  </a:lnTo>
                  <a:cubicBezTo>
                    <a:pt x="1" y="632"/>
                    <a:pt x="54" y="792"/>
                    <a:pt x="162" y="953"/>
                  </a:cubicBezTo>
                  <a:cubicBezTo>
                    <a:pt x="250" y="1085"/>
                    <a:pt x="374" y="1181"/>
                    <a:pt x="475" y="1181"/>
                  </a:cubicBezTo>
                  <a:cubicBezTo>
                    <a:pt x="497" y="1181"/>
                    <a:pt x="517" y="1176"/>
                    <a:pt x="536" y="1167"/>
                  </a:cubicBezTo>
                  <a:lnTo>
                    <a:pt x="1179" y="792"/>
                  </a:lnTo>
                  <a:cubicBezTo>
                    <a:pt x="1286" y="739"/>
                    <a:pt x="1232" y="471"/>
                    <a:pt x="1072" y="257"/>
                  </a:cubicBezTo>
                  <a:cubicBezTo>
                    <a:pt x="954" y="100"/>
                    <a:pt x="808" y="1"/>
                    <a:pt x="717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33"/>
            <p:cNvSpPr/>
            <p:nvPr/>
          </p:nvSpPr>
          <p:spPr>
            <a:xfrm>
              <a:off x="4603235" y="3512086"/>
              <a:ext cx="46201" cy="41285"/>
            </a:xfrm>
            <a:custGeom>
              <a:avLst/>
              <a:gdLst/>
              <a:ahLst/>
              <a:cxnLst/>
              <a:rect l="l" t="t" r="r" b="b"/>
              <a:pathLst>
                <a:path w="1607" h="1436" extrusionOk="0">
                  <a:moveTo>
                    <a:pt x="547" y="0"/>
                  </a:moveTo>
                  <a:cubicBezTo>
                    <a:pt x="488" y="0"/>
                    <a:pt x="446" y="18"/>
                    <a:pt x="428" y="54"/>
                  </a:cubicBezTo>
                  <a:lnTo>
                    <a:pt x="54" y="750"/>
                  </a:lnTo>
                  <a:cubicBezTo>
                    <a:pt x="0" y="857"/>
                    <a:pt x="161" y="1017"/>
                    <a:pt x="428" y="1231"/>
                  </a:cubicBezTo>
                  <a:cubicBezTo>
                    <a:pt x="621" y="1347"/>
                    <a:pt x="814" y="1435"/>
                    <a:pt x="927" y="1435"/>
                  </a:cubicBezTo>
                  <a:cubicBezTo>
                    <a:pt x="971" y="1435"/>
                    <a:pt x="1002" y="1422"/>
                    <a:pt x="1017" y="1392"/>
                  </a:cubicBezTo>
                  <a:lnTo>
                    <a:pt x="1553" y="803"/>
                  </a:lnTo>
                  <a:cubicBezTo>
                    <a:pt x="1606" y="750"/>
                    <a:pt x="1446" y="428"/>
                    <a:pt x="1071" y="214"/>
                  </a:cubicBezTo>
                  <a:cubicBezTo>
                    <a:pt x="857" y="72"/>
                    <a:pt x="666" y="0"/>
                    <a:pt x="547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33"/>
            <p:cNvSpPr/>
            <p:nvPr/>
          </p:nvSpPr>
          <p:spPr>
            <a:xfrm>
              <a:off x="4569367" y="3494376"/>
              <a:ext cx="35420" cy="35420"/>
            </a:xfrm>
            <a:custGeom>
              <a:avLst/>
              <a:gdLst/>
              <a:ahLst/>
              <a:cxnLst/>
              <a:rect l="l" t="t" r="r" b="b"/>
              <a:pathLst>
                <a:path w="1232" h="1232" extrusionOk="0">
                  <a:moveTo>
                    <a:pt x="556" y="1"/>
                  </a:moveTo>
                  <a:cubicBezTo>
                    <a:pt x="469" y="1"/>
                    <a:pt x="402" y="27"/>
                    <a:pt x="375" y="81"/>
                  </a:cubicBezTo>
                  <a:lnTo>
                    <a:pt x="54" y="777"/>
                  </a:lnTo>
                  <a:cubicBezTo>
                    <a:pt x="1" y="884"/>
                    <a:pt x="161" y="1044"/>
                    <a:pt x="375" y="1151"/>
                  </a:cubicBezTo>
                  <a:cubicBezTo>
                    <a:pt x="482" y="1205"/>
                    <a:pt x="576" y="1232"/>
                    <a:pt x="650" y="1232"/>
                  </a:cubicBezTo>
                  <a:cubicBezTo>
                    <a:pt x="723" y="1232"/>
                    <a:pt x="777" y="1205"/>
                    <a:pt x="803" y="1151"/>
                  </a:cubicBezTo>
                  <a:lnTo>
                    <a:pt x="1178" y="456"/>
                  </a:lnTo>
                  <a:cubicBezTo>
                    <a:pt x="1232" y="349"/>
                    <a:pt x="1071" y="188"/>
                    <a:pt x="857" y="81"/>
                  </a:cubicBezTo>
                  <a:cubicBezTo>
                    <a:pt x="750" y="27"/>
                    <a:pt x="643" y="1"/>
                    <a:pt x="556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33"/>
            <p:cNvSpPr/>
            <p:nvPr/>
          </p:nvSpPr>
          <p:spPr>
            <a:xfrm>
              <a:off x="4524747" y="3474999"/>
              <a:ext cx="43096" cy="37720"/>
            </a:xfrm>
            <a:custGeom>
              <a:avLst/>
              <a:gdLst/>
              <a:ahLst/>
              <a:cxnLst/>
              <a:rect l="l" t="t" r="r" b="b"/>
              <a:pathLst>
                <a:path w="1499" h="1312" extrusionOk="0">
                  <a:moveTo>
                    <a:pt x="521" y="1"/>
                  </a:moveTo>
                  <a:cubicBezTo>
                    <a:pt x="447" y="1"/>
                    <a:pt x="395" y="18"/>
                    <a:pt x="375" y="59"/>
                  </a:cubicBezTo>
                  <a:lnTo>
                    <a:pt x="54" y="755"/>
                  </a:lnTo>
                  <a:cubicBezTo>
                    <a:pt x="0" y="862"/>
                    <a:pt x="214" y="1023"/>
                    <a:pt x="482" y="1183"/>
                  </a:cubicBezTo>
                  <a:cubicBezTo>
                    <a:pt x="659" y="1272"/>
                    <a:pt x="819" y="1311"/>
                    <a:pt x="937" y="1311"/>
                  </a:cubicBezTo>
                  <a:cubicBezTo>
                    <a:pt x="1033" y="1311"/>
                    <a:pt x="1100" y="1285"/>
                    <a:pt x="1124" y="1237"/>
                  </a:cubicBezTo>
                  <a:lnTo>
                    <a:pt x="1445" y="541"/>
                  </a:lnTo>
                  <a:cubicBezTo>
                    <a:pt x="1499" y="434"/>
                    <a:pt x="1285" y="273"/>
                    <a:pt x="1017" y="112"/>
                  </a:cubicBezTo>
                  <a:cubicBezTo>
                    <a:pt x="819" y="46"/>
                    <a:pt x="641" y="1"/>
                    <a:pt x="521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33"/>
            <p:cNvSpPr/>
            <p:nvPr/>
          </p:nvSpPr>
          <p:spPr>
            <a:xfrm>
              <a:off x="4487804" y="3454989"/>
              <a:ext cx="38496" cy="35621"/>
            </a:xfrm>
            <a:custGeom>
              <a:avLst/>
              <a:gdLst/>
              <a:ahLst/>
              <a:cxnLst/>
              <a:rect l="l" t="t" r="r" b="b"/>
              <a:pathLst>
                <a:path w="1339" h="1239" extrusionOk="0">
                  <a:moveTo>
                    <a:pt x="745" y="1"/>
                  </a:moveTo>
                  <a:cubicBezTo>
                    <a:pt x="699" y="1"/>
                    <a:pt x="663" y="18"/>
                    <a:pt x="643" y="59"/>
                  </a:cubicBezTo>
                  <a:lnTo>
                    <a:pt x="107" y="594"/>
                  </a:lnTo>
                  <a:cubicBezTo>
                    <a:pt x="0" y="701"/>
                    <a:pt x="107" y="916"/>
                    <a:pt x="322" y="1076"/>
                  </a:cubicBezTo>
                  <a:cubicBezTo>
                    <a:pt x="494" y="1180"/>
                    <a:pt x="645" y="1239"/>
                    <a:pt x="744" y="1239"/>
                  </a:cubicBezTo>
                  <a:cubicBezTo>
                    <a:pt x="799" y="1239"/>
                    <a:pt x="838" y="1221"/>
                    <a:pt x="857" y="1183"/>
                  </a:cubicBezTo>
                  <a:lnTo>
                    <a:pt x="1232" y="487"/>
                  </a:lnTo>
                  <a:cubicBezTo>
                    <a:pt x="1339" y="434"/>
                    <a:pt x="1178" y="273"/>
                    <a:pt x="1017" y="113"/>
                  </a:cubicBezTo>
                  <a:cubicBezTo>
                    <a:pt x="918" y="46"/>
                    <a:pt x="819" y="1"/>
                    <a:pt x="745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33"/>
            <p:cNvSpPr/>
            <p:nvPr/>
          </p:nvSpPr>
          <p:spPr>
            <a:xfrm>
              <a:off x="4393906" y="3335101"/>
              <a:ext cx="155480" cy="170861"/>
            </a:xfrm>
            <a:custGeom>
              <a:avLst/>
              <a:gdLst/>
              <a:ahLst/>
              <a:cxnLst/>
              <a:rect l="l" t="t" r="r" b="b"/>
              <a:pathLst>
                <a:path w="5408" h="5943" extrusionOk="0">
                  <a:moveTo>
                    <a:pt x="5354" y="0"/>
                  </a:moveTo>
                  <a:lnTo>
                    <a:pt x="4337" y="107"/>
                  </a:lnTo>
                  <a:cubicBezTo>
                    <a:pt x="4391" y="696"/>
                    <a:pt x="4337" y="1124"/>
                    <a:pt x="4069" y="1606"/>
                  </a:cubicBezTo>
                  <a:cubicBezTo>
                    <a:pt x="3802" y="2088"/>
                    <a:pt x="3427" y="2516"/>
                    <a:pt x="2945" y="2944"/>
                  </a:cubicBezTo>
                  <a:cubicBezTo>
                    <a:pt x="2089" y="3747"/>
                    <a:pt x="1018" y="4443"/>
                    <a:pt x="1" y="5086"/>
                  </a:cubicBezTo>
                  <a:lnTo>
                    <a:pt x="536" y="5942"/>
                  </a:lnTo>
                  <a:cubicBezTo>
                    <a:pt x="1607" y="5246"/>
                    <a:pt x="2678" y="4550"/>
                    <a:pt x="3641" y="3694"/>
                  </a:cubicBezTo>
                  <a:cubicBezTo>
                    <a:pt x="4123" y="3212"/>
                    <a:pt x="4605" y="2730"/>
                    <a:pt x="4926" y="2088"/>
                  </a:cubicBezTo>
                  <a:cubicBezTo>
                    <a:pt x="5301" y="1499"/>
                    <a:pt x="5408" y="642"/>
                    <a:pt x="5354" y="0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33"/>
            <p:cNvSpPr/>
            <p:nvPr/>
          </p:nvSpPr>
          <p:spPr>
            <a:xfrm>
              <a:off x="4393906" y="3338177"/>
              <a:ext cx="126241" cy="143146"/>
            </a:xfrm>
            <a:custGeom>
              <a:avLst/>
              <a:gdLst/>
              <a:ahLst/>
              <a:cxnLst/>
              <a:rect l="l" t="t" r="r" b="b"/>
              <a:pathLst>
                <a:path w="4391" h="4979" fill="none" extrusionOk="0">
                  <a:moveTo>
                    <a:pt x="4337" y="0"/>
                  </a:moveTo>
                  <a:cubicBezTo>
                    <a:pt x="4391" y="589"/>
                    <a:pt x="4337" y="1017"/>
                    <a:pt x="4069" y="1499"/>
                  </a:cubicBezTo>
                  <a:cubicBezTo>
                    <a:pt x="3802" y="1981"/>
                    <a:pt x="3427" y="2409"/>
                    <a:pt x="2945" y="2837"/>
                  </a:cubicBezTo>
                  <a:cubicBezTo>
                    <a:pt x="2089" y="3640"/>
                    <a:pt x="1018" y="4336"/>
                    <a:pt x="1" y="4979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33"/>
            <p:cNvSpPr/>
            <p:nvPr/>
          </p:nvSpPr>
          <p:spPr>
            <a:xfrm>
              <a:off x="4409316" y="3335101"/>
              <a:ext cx="140070" cy="170861"/>
            </a:xfrm>
            <a:custGeom>
              <a:avLst/>
              <a:gdLst/>
              <a:ahLst/>
              <a:cxnLst/>
              <a:rect l="l" t="t" r="r" b="b"/>
              <a:pathLst>
                <a:path w="4872" h="5943" fill="none" extrusionOk="0">
                  <a:moveTo>
                    <a:pt x="0" y="5942"/>
                  </a:moveTo>
                  <a:cubicBezTo>
                    <a:pt x="1071" y="5246"/>
                    <a:pt x="2142" y="4550"/>
                    <a:pt x="3105" y="3694"/>
                  </a:cubicBezTo>
                  <a:cubicBezTo>
                    <a:pt x="3587" y="3212"/>
                    <a:pt x="4069" y="2730"/>
                    <a:pt x="4390" y="2088"/>
                  </a:cubicBezTo>
                  <a:cubicBezTo>
                    <a:pt x="4765" y="1499"/>
                    <a:pt x="4872" y="642"/>
                    <a:pt x="4818" y="0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33"/>
            <p:cNvSpPr/>
            <p:nvPr/>
          </p:nvSpPr>
          <p:spPr>
            <a:xfrm>
              <a:off x="4403164" y="3466661"/>
              <a:ext cx="32344" cy="33896"/>
            </a:xfrm>
            <a:custGeom>
              <a:avLst/>
              <a:gdLst/>
              <a:ahLst/>
              <a:cxnLst/>
              <a:rect l="l" t="t" r="r" b="b"/>
              <a:pathLst>
                <a:path w="1125" h="1179" extrusionOk="0">
                  <a:moveTo>
                    <a:pt x="495" y="1"/>
                  </a:moveTo>
                  <a:cubicBezTo>
                    <a:pt x="428" y="1"/>
                    <a:pt x="348" y="28"/>
                    <a:pt x="268" y="81"/>
                  </a:cubicBezTo>
                  <a:cubicBezTo>
                    <a:pt x="54" y="188"/>
                    <a:pt x="0" y="349"/>
                    <a:pt x="54" y="456"/>
                  </a:cubicBezTo>
                  <a:lnTo>
                    <a:pt x="482" y="1098"/>
                  </a:lnTo>
                  <a:cubicBezTo>
                    <a:pt x="509" y="1152"/>
                    <a:pt x="562" y="1179"/>
                    <a:pt x="629" y="1179"/>
                  </a:cubicBezTo>
                  <a:cubicBezTo>
                    <a:pt x="696" y="1179"/>
                    <a:pt x="776" y="1152"/>
                    <a:pt x="857" y="1098"/>
                  </a:cubicBezTo>
                  <a:cubicBezTo>
                    <a:pt x="1071" y="938"/>
                    <a:pt x="1124" y="777"/>
                    <a:pt x="1071" y="724"/>
                  </a:cubicBezTo>
                  <a:lnTo>
                    <a:pt x="643" y="81"/>
                  </a:lnTo>
                  <a:cubicBezTo>
                    <a:pt x="616" y="28"/>
                    <a:pt x="562" y="1"/>
                    <a:pt x="495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33"/>
            <p:cNvSpPr/>
            <p:nvPr/>
          </p:nvSpPr>
          <p:spPr>
            <a:xfrm>
              <a:off x="4433926" y="3445760"/>
              <a:ext cx="33896" cy="33494"/>
            </a:xfrm>
            <a:custGeom>
              <a:avLst/>
              <a:gdLst/>
              <a:ahLst/>
              <a:cxnLst/>
              <a:rect l="l" t="t" r="r" b="b"/>
              <a:pathLst>
                <a:path w="1179" h="1165" extrusionOk="0">
                  <a:moveTo>
                    <a:pt x="523" y="0"/>
                  </a:moveTo>
                  <a:cubicBezTo>
                    <a:pt x="434" y="0"/>
                    <a:pt x="314" y="46"/>
                    <a:pt x="215" y="112"/>
                  </a:cubicBezTo>
                  <a:cubicBezTo>
                    <a:pt x="54" y="219"/>
                    <a:pt x="1" y="380"/>
                    <a:pt x="54" y="487"/>
                  </a:cubicBezTo>
                  <a:lnTo>
                    <a:pt x="483" y="1129"/>
                  </a:lnTo>
                  <a:cubicBezTo>
                    <a:pt x="505" y="1152"/>
                    <a:pt x="554" y="1165"/>
                    <a:pt x="617" y="1165"/>
                  </a:cubicBezTo>
                  <a:cubicBezTo>
                    <a:pt x="704" y="1165"/>
                    <a:pt x="817" y="1139"/>
                    <a:pt x="911" y="1076"/>
                  </a:cubicBezTo>
                  <a:cubicBezTo>
                    <a:pt x="1071" y="915"/>
                    <a:pt x="1178" y="755"/>
                    <a:pt x="1125" y="648"/>
                  </a:cubicBezTo>
                  <a:lnTo>
                    <a:pt x="643" y="59"/>
                  </a:lnTo>
                  <a:cubicBezTo>
                    <a:pt x="623" y="18"/>
                    <a:pt x="579" y="0"/>
                    <a:pt x="523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33"/>
            <p:cNvSpPr/>
            <p:nvPr/>
          </p:nvSpPr>
          <p:spPr>
            <a:xfrm>
              <a:off x="4458565" y="3419339"/>
              <a:ext cx="43125" cy="39445"/>
            </a:xfrm>
            <a:custGeom>
              <a:avLst/>
              <a:gdLst/>
              <a:ahLst/>
              <a:cxnLst/>
              <a:rect l="l" t="t" r="r" b="b"/>
              <a:pathLst>
                <a:path w="1500" h="1372" extrusionOk="0">
                  <a:moveTo>
                    <a:pt x="844" y="0"/>
                  </a:moveTo>
                  <a:cubicBezTo>
                    <a:pt x="727" y="0"/>
                    <a:pt x="551" y="96"/>
                    <a:pt x="375" y="228"/>
                  </a:cubicBezTo>
                  <a:cubicBezTo>
                    <a:pt x="161" y="443"/>
                    <a:pt x="0" y="657"/>
                    <a:pt x="107" y="710"/>
                  </a:cubicBezTo>
                  <a:lnTo>
                    <a:pt x="589" y="1353"/>
                  </a:lnTo>
                  <a:cubicBezTo>
                    <a:pt x="602" y="1365"/>
                    <a:pt x="626" y="1372"/>
                    <a:pt x="659" y="1372"/>
                  </a:cubicBezTo>
                  <a:cubicBezTo>
                    <a:pt x="766" y="1372"/>
                    <a:pt x="961" y="1302"/>
                    <a:pt x="1124" y="1138"/>
                  </a:cubicBezTo>
                  <a:cubicBezTo>
                    <a:pt x="1392" y="924"/>
                    <a:pt x="1499" y="710"/>
                    <a:pt x="1446" y="603"/>
                  </a:cubicBezTo>
                  <a:lnTo>
                    <a:pt x="910" y="14"/>
                  </a:lnTo>
                  <a:cubicBezTo>
                    <a:pt x="891" y="5"/>
                    <a:pt x="869" y="0"/>
                    <a:pt x="844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33"/>
            <p:cNvSpPr/>
            <p:nvPr/>
          </p:nvSpPr>
          <p:spPr>
            <a:xfrm>
              <a:off x="4489327" y="3397575"/>
              <a:ext cx="36972" cy="31999"/>
            </a:xfrm>
            <a:custGeom>
              <a:avLst/>
              <a:gdLst/>
              <a:ahLst/>
              <a:cxnLst/>
              <a:rect l="l" t="t" r="r" b="b"/>
              <a:pathLst>
                <a:path w="1286" h="1113" extrusionOk="0">
                  <a:moveTo>
                    <a:pt x="473" y="1"/>
                  </a:moveTo>
                  <a:cubicBezTo>
                    <a:pt x="400" y="1"/>
                    <a:pt x="293" y="51"/>
                    <a:pt x="215" y="129"/>
                  </a:cubicBezTo>
                  <a:cubicBezTo>
                    <a:pt x="54" y="290"/>
                    <a:pt x="1" y="450"/>
                    <a:pt x="108" y="504"/>
                  </a:cubicBezTo>
                  <a:lnTo>
                    <a:pt x="643" y="1092"/>
                  </a:lnTo>
                  <a:cubicBezTo>
                    <a:pt x="670" y="1106"/>
                    <a:pt x="700" y="1113"/>
                    <a:pt x="733" y="1113"/>
                  </a:cubicBezTo>
                  <a:cubicBezTo>
                    <a:pt x="831" y="1113"/>
                    <a:pt x="951" y="1052"/>
                    <a:pt x="1072" y="932"/>
                  </a:cubicBezTo>
                  <a:cubicBezTo>
                    <a:pt x="1232" y="771"/>
                    <a:pt x="1286" y="557"/>
                    <a:pt x="1179" y="504"/>
                  </a:cubicBezTo>
                  <a:lnTo>
                    <a:pt x="536" y="22"/>
                  </a:lnTo>
                  <a:cubicBezTo>
                    <a:pt x="522" y="8"/>
                    <a:pt x="500" y="1"/>
                    <a:pt x="473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33"/>
            <p:cNvSpPr/>
            <p:nvPr/>
          </p:nvSpPr>
          <p:spPr>
            <a:xfrm>
              <a:off x="4509337" y="3365576"/>
              <a:ext cx="38525" cy="34471"/>
            </a:xfrm>
            <a:custGeom>
              <a:avLst/>
              <a:gdLst/>
              <a:ahLst/>
              <a:cxnLst/>
              <a:rect l="l" t="t" r="r" b="b"/>
              <a:pathLst>
                <a:path w="1340" h="1199" extrusionOk="0">
                  <a:moveTo>
                    <a:pt x="387" y="0"/>
                  </a:moveTo>
                  <a:cubicBezTo>
                    <a:pt x="294" y="0"/>
                    <a:pt x="201" y="146"/>
                    <a:pt x="108" y="332"/>
                  </a:cubicBezTo>
                  <a:cubicBezTo>
                    <a:pt x="1" y="546"/>
                    <a:pt x="1" y="760"/>
                    <a:pt x="108" y="814"/>
                  </a:cubicBezTo>
                  <a:lnTo>
                    <a:pt x="750" y="1188"/>
                  </a:lnTo>
                  <a:cubicBezTo>
                    <a:pt x="764" y="1195"/>
                    <a:pt x="779" y="1199"/>
                    <a:pt x="796" y="1199"/>
                  </a:cubicBezTo>
                  <a:cubicBezTo>
                    <a:pt x="910" y="1199"/>
                    <a:pt x="1085" y="1041"/>
                    <a:pt x="1178" y="760"/>
                  </a:cubicBezTo>
                  <a:cubicBezTo>
                    <a:pt x="1339" y="492"/>
                    <a:pt x="1286" y="171"/>
                    <a:pt x="1178" y="171"/>
                  </a:cubicBezTo>
                  <a:lnTo>
                    <a:pt x="429" y="11"/>
                  </a:lnTo>
                  <a:cubicBezTo>
                    <a:pt x="415" y="4"/>
                    <a:pt x="401" y="0"/>
                    <a:pt x="387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33"/>
            <p:cNvSpPr/>
            <p:nvPr/>
          </p:nvSpPr>
          <p:spPr>
            <a:xfrm>
              <a:off x="4517042" y="3333319"/>
              <a:ext cx="33896" cy="23345"/>
            </a:xfrm>
            <a:custGeom>
              <a:avLst/>
              <a:gdLst/>
              <a:ahLst/>
              <a:cxnLst/>
              <a:rect l="l" t="t" r="r" b="b"/>
              <a:pathLst>
                <a:path w="1179" h="812" extrusionOk="0">
                  <a:moveTo>
                    <a:pt x="998" y="0"/>
                  </a:moveTo>
                  <a:cubicBezTo>
                    <a:pt x="987" y="0"/>
                    <a:pt x="975" y="3"/>
                    <a:pt x="964" y="9"/>
                  </a:cubicBezTo>
                  <a:lnTo>
                    <a:pt x="215" y="62"/>
                  </a:lnTo>
                  <a:cubicBezTo>
                    <a:pt x="108" y="62"/>
                    <a:pt x="0" y="223"/>
                    <a:pt x="0" y="383"/>
                  </a:cubicBezTo>
                  <a:cubicBezTo>
                    <a:pt x="54" y="597"/>
                    <a:pt x="108" y="704"/>
                    <a:pt x="215" y="758"/>
                  </a:cubicBezTo>
                  <a:lnTo>
                    <a:pt x="1018" y="812"/>
                  </a:lnTo>
                  <a:cubicBezTo>
                    <a:pt x="1071" y="812"/>
                    <a:pt x="1178" y="597"/>
                    <a:pt x="1178" y="383"/>
                  </a:cubicBezTo>
                  <a:cubicBezTo>
                    <a:pt x="1178" y="192"/>
                    <a:pt x="1092" y="0"/>
                    <a:pt x="998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33"/>
            <p:cNvSpPr/>
            <p:nvPr/>
          </p:nvSpPr>
          <p:spPr>
            <a:xfrm>
              <a:off x="4535500" y="3327396"/>
              <a:ext cx="193947" cy="175461"/>
            </a:xfrm>
            <a:custGeom>
              <a:avLst/>
              <a:gdLst/>
              <a:ahLst/>
              <a:cxnLst/>
              <a:rect l="l" t="t" r="r" b="b"/>
              <a:pathLst>
                <a:path w="6746" h="6103" extrusionOk="0">
                  <a:moveTo>
                    <a:pt x="911" y="0"/>
                  </a:moveTo>
                  <a:lnTo>
                    <a:pt x="1" y="322"/>
                  </a:lnTo>
                  <a:cubicBezTo>
                    <a:pt x="215" y="1018"/>
                    <a:pt x="429" y="1767"/>
                    <a:pt x="750" y="2516"/>
                  </a:cubicBezTo>
                  <a:cubicBezTo>
                    <a:pt x="1018" y="3212"/>
                    <a:pt x="1339" y="3962"/>
                    <a:pt x="1928" y="4658"/>
                  </a:cubicBezTo>
                  <a:cubicBezTo>
                    <a:pt x="2249" y="4979"/>
                    <a:pt x="2677" y="5300"/>
                    <a:pt x="3106" y="5407"/>
                  </a:cubicBezTo>
                  <a:cubicBezTo>
                    <a:pt x="3587" y="5514"/>
                    <a:pt x="3962" y="5568"/>
                    <a:pt x="4337" y="5621"/>
                  </a:cubicBezTo>
                  <a:cubicBezTo>
                    <a:pt x="5086" y="5675"/>
                    <a:pt x="5729" y="5835"/>
                    <a:pt x="6371" y="6103"/>
                  </a:cubicBezTo>
                  <a:lnTo>
                    <a:pt x="6746" y="5193"/>
                  </a:lnTo>
                  <a:cubicBezTo>
                    <a:pt x="6050" y="4872"/>
                    <a:pt x="5247" y="4658"/>
                    <a:pt x="4444" y="4604"/>
                  </a:cubicBezTo>
                  <a:cubicBezTo>
                    <a:pt x="4069" y="4551"/>
                    <a:pt x="3694" y="4551"/>
                    <a:pt x="3427" y="4444"/>
                  </a:cubicBezTo>
                  <a:cubicBezTo>
                    <a:pt x="3106" y="4336"/>
                    <a:pt x="2892" y="4229"/>
                    <a:pt x="2677" y="3962"/>
                  </a:cubicBezTo>
                  <a:cubicBezTo>
                    <a:pt x="2249" y="3480"/>
                    <a:pt x="1928" y="2784"/>
                    <a:pt x="1660" y="2142"/>
                  </a:cubicBezTo>
                  <a:cubicBezTo>
                    <a:pt x="1393" y="1446"/>
                    <a:pt x="1179" y="750"/>
                    <a:pt x="911" y="0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33"/>
            <p:cNvSpPr/>
            <p:nvPr/>
          </p:nvSpPr>
          <p:spPr>
            <a:xfrm>
              <a:off x="4535500" y="3336625"/>
              <a:ext cx="183195" cy="166232"/>
            </a:xfrm>
            <a:custGeom>
              <a:avLst/>
              <a:gdLst/>
              <a:ahLst/>
              <a:cxnLst/>
              <a:rect l="l" t="t" r="r" b="b"/>
              <a:pathLst>
                <a:path w="6372" h="5782" fill="none" extrusionOk="0">
                  <a:moveTo>
                    <a:pt x="1" y="1"/>
                  </a:moveTo>
                  <a:cubicBezTo>
                    <a:pt x="215" y="750"/>
                    <a:pt x="429" y="1446"/>
                    <a:pt x="750" y="2195"/>
                  </a:cubicBezTo>
                  <a:cubicBezTo>
                    <a:pt x="1018" y="2891"/>
                    <a:pt x="1339" y="3641"/>
                    <a:pt x="1928" y="4337"/>
                  </a:cubicBezTo>
                  <a:cubicBezTo>
                    <a:pt x="2249" y="4658"/>
                    <a:pt x="2677" y="4979"/>
                    <a:pt x="3106" y="5086"/>
                  </a:cubicBezTo>
                  <a:cubicBezTo>
                    <a:pt x="3587" y="5193"/>
                    <a:pt x="3962" y="5247"/>
                    <a:pt x="4337" y="5300"/>
                  </a:cubicBezTo>
                  <a:cubicBezTo>
                    <a:pt x="5086" y="5354"/>
                    <a:pt x="5729" y="5514"/>
                    <a:pt x="6371" y="5782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33"/>
            <p:cNvSpPr/>
            <p:nvPr/>
          </p:nvSpPr>
          <p:spPr>
            <a:xfrm>
              <a:off x="4561663" y="3327396"/>
              <a:ext cx="167785" cy="149299"/>
            </a:xfrm>
            <a:custGeom>
              <a:avLst/>
              <a:gdLst/>
              <a:ahLst/>
              <a:cxnLst/>
              <a:rect l="l" t="t" r="r" b="b"/>
              <a:pathLst>
                <a:path w="5836" h="5193" fill="none" extrusionOk="0">
                  <a:moveTo>
                    <a:pt x="5836" y="5193"/>
                  </a:moveTo>
                  <a:cubicBezTo>
                    <a:pt x="5140" y="4872"/>
                    <a:pt x="4337" y="4658"/>
                    <a:pt x="3534" y="4604"/>
                  </a:cubicBezTo>
                  <a:cubicBezTo>
                    <a:pt x="3159" y="4551"/>
                    <a:pt x="2784" y="4551"/>
                    <a:pt x="2517" y="4444"/>
                  </a:cubicBezTo>
                  <a:cubicBezTo>
                    <a:pt x="2196" y="4336"/>
                    <a:pt x="1982" y="4229"/>
                    <a:pt x="1767" y="3962"/>
                  </a:cubicBezTo>
                  <a:cubicBezTo>
                    <a:pt x="1339" y="3480"/>
                    <a:pt x="1018" y="2784"/>
                    <a:pt x="750" y="2142"/>
                  </a:cubicBezTo>
                  <a:cubicBezTo>
                    <a:pt x="483" y="1446"/>
                    <a:pt x="269" y="750"/>
                    <a:pt x="1" y="0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33"/>
            <p:cNvSpPr/>
            <p:nvPr/>
          </p:nvSpPr>
          <p:spPr>
            <a:xfrm>
              <a:off x="4686322" y="3463355"/>
              <a:ext cx="32372" cy="34356"/>
            </a:xfrm>
            <a:custGeom>
              <a:avLst/>
              <a:gdLst/>
              <a:ahLst/>
              <a:cxnLst/>
              <a:rect l="l" t="t" r="r" b="b"/>
              <a:pathLst>
                <a:path w="1126" h="1195" extrusionOk="0">
                  <a:moveTo>
                    <a:pt x="399" y="1"/>
                  </a:moveTo>
                  <a:cubicBezTo>
                    <a:pt x="279" y="1"/>
                    <a:pt x="193" y="27"/>
                    <a:pt x="161" y="89"/>
                  </a:cubicBezTo>
                  <a:lnTo>
                    <a:pt x="1" y="892"/>
                  </a:lnTo>
                  <a:cubicBezTo>
                    <a:pt x="1" y="999"/>
                    <a:pt x="161" y="1106"/>
                    <a:pt x="376" y="1160"/>
                  </a:cubicBezTo>
                  <a:cubicBezTo>
                    <a:pt x="464" y="1182"/>
                    <a:pt x="544" y="1195"/>
                    <a:pt x="610" y="1195"/>
                  </a:cubicBezTo>
                  <a:cubicBezTo>
                    <a:pt x="704" y="1195"/>
                    <a:pt x="773" y="1169"/>
                    <a:pt x="804" y="1106"/>
                  </a:cubicBezTo>
                  <a:lnTo>
                    <a:pt x="1072" y="357"/>
                  </a:lnTo>
                  <a:cubicBezTo>
                    <a:pt x="1125" y="250"/>
                    <a:pt x="964" y="89"/>
                    <a:pt x="697" y="36"/>
                  </a:cubicBezTo>
                  <a:cubicBezTo>
                    <a:pt x="586" y="14"/>
                    <a:pt x="484" y="1"/>
                    <a:pt x="399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33"/>
            <p:cNvSpPr/>
            <p:nvPr/>
          </p:nvSpPr>
          <p:spPr>
            <a:xfrm>
              <a:off x="4641702" y="3455132"/>
              <a:ext cx="29268" cy="34299"/>
            </a:xfrm>
            <a:custGeom>
              <a:avLst/>
              <a:gdLst/>
              <a:ahLst/>
              <a:cxnLst/>
              <a:rect l="l" t="t" r="r" b="b"/>
              <a:pathLst>
                <a:path w="1018" h="1193" extrusionOk="0">
                  <a:moveTo>
                    <a:pt x="589" y="1"/>
                  </a:moveTo>
                  <a:cubicBezTo>
                    <a:pt x="322" y="1"/>
                    <a:pt x="161" y="54"/>
                    <a:pt x="161" y="161"/>
                  </a:cubicBezTo>
                  <a:lnTo>
                    <a:pt x="0" y="911"/>
                  </a:lnTo>
                  <a:cubicBezTo>
                    <a:pt x="0" y="1018"/>
                    <a:pt x="215" y="1178"/>
                    <a:pt x="482" y="1178"/>
                  </a:cubicBezTo>
                  <a:cubicBezTo>
                    <a:pt x="522" y="1188"/>
                    <a:pt x="561" y="1192"/>
                    <a:pt x="599" y="1192"/>
                  </a:cubicBezTo>
                  <a:cubicBezTo>
                    <a:pt x="768" y="1192"/>
                    <a:pt x="911" y="1105"/>
                    <a:pt x="911" y="1018"/>
                  </a:cubicBezTo>
                  <a:lnTo>
                    <a:pt x="1018" y="268"/>
                  </a:lnTo>
                  <a:cubicBezTo>
                    <a:pt x="1018" y="161"/>
                    <a:pt x="857" y="54"/>
                    <a:pt x="589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33"/>
            <p:cNvSpPr/>
            <p:nvPr/>
          </p:nvSpPr>
          <p:spPr>
            <a:xfrm>
              <a:off x="4589377" y="3439435"/>
              <a:ext cx="44649" cy="40739"/>
            </a:xfrm>
            <a:custGeom>
              <a:avLst/>
              <a:gdLst/>
              <a:ahLst/>
              <a:cxnLst/>
              <a:rect l="l" t="t" r="r" b="b"/>
              <a:pathLst>
                <a:path w="1553" h="1417" extrusionOk="0">
                  <a:moveTo>
                    <a:pt x="692" y="1"/>
                  </a:moveTo>
                  <a:cubicBezTo>
                    <a:pt x="674" y="1"/>
                    <a:pt x="657" y="4"/>
                    <a:pt x="643" y="11"/>
                  </a:cubicBezTo>
                  <a:lnTo>
                    <a:pt x="54" y="547"/>
                  </a:lnTo>
                  <a:cubicBezTo>
                    <a:pt x="0" y="600"/>
                    <a:pt x="107" y="921"/>
                    <a:pt x="536" y="1189"/>
                  </a:cubicBezTo>
                  <a:cubicBezTo>
                    <a:pt x="765" y="1353"/>
                    <a:pt x="1015" y="1416"/>
                    <a:pt x="1174" y="1416"/>
                  </a:cubicBezTo>
                  <a:cubicBezTo>
                    <a:pt x="1274" y="1416"/>
                    <a:pt x="1339" y="1391"/>
                    <a:pt x="1339" y="1349"/>
                  </a:cubicBezTo>
                  <a:lnTo>
                    <a:pt x="1553" y="600"/>
                  </a:lnTo>
                  <a:cubicBezTo>
                    <a:pt x="1553" y="493"/>
                    <a:pt x="1392" y="386"/>
                    <a:pt x="1178" y="225"/>
                  </a:cubicBezTo>
                  <a:cubicBezTo>
                    <a:pt x="993" y="133"/>
                    <a:pt x="808" y="1"/>
                    <a:pt x="692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33"/>
            <p:cNvSpPr/>
            <p:nvPr/>
          </p:nvSpPr>
          <p:spPr>
            <a:xfrm>
              <a:off x="4566291" y="3408672"/>
              <a:ext cx="36972" cy="34471"/>
            </a:xfrm>
            <a:custGeom>
              <a:avLst/>
              <a:gdLst/>
              <a:ahLst/>
              <a:cxnLst/>
              <a:rect l="l" t="t" r="r" b="b"/>
              <a:pathLst>
                <a:path w="1286" h="1199" extrusionOk="0">
                  <a:moveTo>
                    <a:pt x="848" y="0"/>
                  </a:moveTo>
                  <a:cubicBezTo>
                    <a:pt x="833" y="0"/>
                    <a:pt x="818" y="4"/>
                    <a:pt x="803" y="11"/>
                  </a:cubicBezTo>
                  <a:lnTo>
                    <a:pt x="108" y="332"/>
                  </a:lnTo>
                  <a:cubicBezTo>
                    <a:pt x="0" y="385"/>
                    <a:pt x="0" y="599"/>
                    <a:pt x="161" y="867"/>
                  </a:cubicBezTo>
                  <a:cubicBezTo>
                    <a:pt x="254" y="1053"/>
                    <a:pt x="428" y="1199"/>
                    <a:pt x="507" y="1199"/>
                  </a:cubicBezTo>
                  <a:cubicBezTo>
                    <a:pt x="519" y="1199"/>
                    <a:pt x="529" y="1195"/>
                    <a:pt x="536" y="1188"/>
                  </a:cubicBezTo>
                  <a:lnTo>
                    <a:pt x="1232" y="760"/>
                  </a:lnTo>
                  <a:cubicBezTo>
                    <a:pt x="1285" y="706"/>
                    <a:pt x="1285" y="492"/>
                    <a:pt x="1178" y="332"/>
                  </a:cubicBezTo>
                  <a:cubicBezTo>
                    <a:pt x="1085" y="146"/>
                    <a:pt x="952" y="0"/>
                    <a:pt x="848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33"/>
            <p:cNvSpPr/>
            <p:nvPr/>
          </p:nvSpPr>
          <p:spPr>
            <a:xfrm>
              <a:off x="4547834" y="3364081"/>
              <a:ext cx="38496" cy="40538"/>
            </a:xfrm>
            <a:custGeom>
              <a:avLst/>
              <a:gdLst/>
              <a:ahLst/>
              <a:cxnLst/>
              <a:rect l="l" t="t" r="r" b="b"/>
              <a:pathLst>
                <a:path w="1339" h="1410" extrusionOk="0">
                  <a:moveTo>
                    <a:pt x="891" y="1"/>
                  </a:moveTo>
                  <a:cubicBezTo>
                    <a:pt x="879" y="1"/>
                    <a:pt x="868" y="4"/>
                    <a:pt x="857" y="9"/>
                  </a:cubicBezTo>
                  <a:lnTo>
                    <a:pt x="107" y="277"/>
                  </a:lnTo>
                  <a:cubicBezTo>
                    <a:pt x="0" y="277"/>
                    <a:pt x="0" y="598"/>
                    <a:pt x="107" y="919"/>
                  </a:cubicBezTo>
                  <a:cubicBezTo>
                    <a:pt x="251" y="1207"/>
                    <a:pt x="395" y="1409"/>
                    <a:pt x="501" y="1409"/>
                  </a:cubicBezTo>
                  <a:cubicBezTo>
                    <a:pt x="513" y="1409"/>
                    <a:pt x="524" y="1407"/>
                    <a:pt x="535" y="1401"/>
                  </a:cubicBezTo>
                  <a:lnTo>
                    <a:pt x="1285" y="1080"/>
                  </a:lnTo>
                  <a:cubicBezTo>
                    <a:pt x="1338" y="1080"/>
                    <a:pt x="1338" y="812"/>
                    <a:pt x="1231" y="491"/>
                  </a:cubicBezTo>
                  <a:cubicBezTo>
                    <a:pt x="1135" y="203"/>
                    <a:pt x="996" y="1"/>
                    <a:pt x="891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33"/>
            <p:cNvSpPr/>
            <p:nvPr/>
          </p:nvSpPr>
          <p:spPr>
            <a:xfrm>
              <a:off x="4533976" y="3325556"/>
              <a:ext cx="36972" cy="31395"/>
            </a:xfrm>
            <a:custGeom>
              <a:avLst/>
              <a:gdLst/>
              <a:ahLst/>
              <a:cxnLst/>
              <a:rect l="l" t="t" r="r" b="b"/>
              <a:pathLst>
                <a:path w="1286" h="1092" extrusionOk="0">
                  <a:moveTo>
                    <a:pt x="952" y="1"/>
                  </a:moveTo>
                  <a:cubicBezTo>
                    <a:pt x="938" y="1"/>
                    <a:pt x="924" y="4"/>
                    <a:pt x="910" y="11"/>
                  </a:cubicBezTo>
                  <a:lnTo>
                    <a:pt x="161" y="225"/>
                  </a:lnTo>
                  <a:cubicBezTo>
                    <a:pt x="54" y="279"/>
                    <a:pt x="0" y="493"/>
                    <a:pt x="107" y="707"/>
                  </a:cubicBezTo>
                  <a:cubicBezTo>
                    <a:pt x="154" y="940"/>
                    <a:pt x="282" y="1092"/>
                    <a:pt x="385" y="1092"/>
                  </a:cubicBezTo>
                  <a:cubicBezTo>
                    <a:pt x="400" y="1092"/>
                    <a:pt x="415" y="1088"/>
                    <a:pt x="429" y="1082"/>
                  </a:cubicBezTo>
                  <a:lnTo>
                    <a:pt x="1178" y="867"/>
                  </a:lnTo>
                  <a:cubicBezTo>
                    <a:pt x="1285" y="814"/>
                    <a:pt x="1285" y="600"/>
                    <a:pt x="1232" y="386"/>
                  </a:cubicBezTo>
                  <a:cubicBezTo>
                    <a:pt x="1138" y="153"/>
                    <a:pt x="1045" y="1"/>
                    <a:pt x="952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33"/>
            <p:cNvSpPr/>
            <p:nvPr/>
          </p:nvSpPr>
          <p:spPr>
            <a:xfrm>
              <a:off x="4695580" y="3299681"/>
              <a:ext cx="143146" cy="167785"/>
            </a:xfrm>
            <a:custGeom>
              <a:avLst/>
              <a:gdLst/>
              <a:ahLst/>
              <a:cxnLst/>
              <a:rect l="l" t="t" r="r" b="b"/>
              <a:pathLst>
                <a:path w="4979" h="5836" extrusionOk="0">
                  <a:moveTo>
                    <a:pt x="375" y="1"/>
                  </a:moveTo>
                  <a:lnTo>
                    <a:pt x="0" y="911"/>
                  </a:lnTo>
                  <a:cubicBezTo>
                    <a:pt x="535" y="1125"/>
                    <a:pt x="1071" y="1339"/>
                    <a:pt x="1499" y="1607"/>
                  </a:cubicBezTo>
                  <a:cubicBezTo>
                    <a:pt x="1927" y="1874"/>
                    <a:pt x="2355" y="2303"/>
                    <a:pt x="2677" y="2677"/>
                  </a:cubicBezTo>
                  <a:cubicBezTo>
                    <a:pt x="2998" y="3106"/>
                    <a:pt x="3265" y="3587"/>
                    <a:pt x="3480" y="4123"/>
                  </a:cubicBezTo>
                  <a:lnTo>
                    <a:pt x="3801" y="4926"/>
                  </a:lnTo>
                  <a:cubicBezTo>
                    <a:pt x="3908" y="5086"/>
                    <a:pt x="3961" y="5247"/>
                    <a:pt x="4122" y="5461"/>
                  </a:cubicBezTo>
                  <a:cubicBezTo>
                    <a:pt x="4283" y="5622"/>
                    <a:pt x="4550" y="5782"/>
                    <a:pt x="4818" y="5836"/>
                  </a:cubicBezTo>
                  <a:lnTo>
                    <a:pt x="4979" y="4872"/>
                  </a:lnTo>
                  <a:cubicBezTo>
                    <a:pt x="4979" y="4872"/>
                    <a:pt x="4925" y="4819"/>
                    <a:pt x="4871" y="4819"/>
                  </a:cubicBezTo>
                  <a:cubicBezTo>
                    <a:pt x="4871" y="4765"/>
                    <a:pt x="4764" y="4658"/>
                    <a:pt x="4711" y="4497"/>
                  </a:cubicBezTo>
                  <a:lnTo>
                    <a:pt x="4390" y="3695"/>
                  </a:lnTo>
                  <a:cubicBezTo>
                    <a:pt x="4122" y="3159"/>
                    <a:pt x="3854" y="2570"/>
                    <a:pt x="3426" y="2089"/>
                  </a:cubicBezTo>
                  <a:cubicBezTo>
                    <a:pt x="3051" y="1607"/>
                    <a:pt x="2623" y="1125"/>
                    <a:pt x="2034" y="804"/>
                  </a:cubicBezTo>
                  <a:cubicBezTo>
                    <a:pt x="1499" y="429"/>
                    <a:pt x="910" y="215"/>
                    <a:pt x="375" y="1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33"/>
            <p:cNvSpPr/>
            <p:nvPr/>
          </p:nvSpPr>
          <p:spPr>
            <a:xfrm>
              <a:off x="4695580" y="3325844"/>
              <a:ext cx="138518" cy="141622"/>
            </a:xfrm>
            <a:custGeom>
              <a:avLst/>
              <a:gdLst/>
              <a:ahLst/>
              <a:cxnLst/>
              <a:rect l="l" t="t" r="r" b="b"/>
              <a:pathLst>
                <a:path w="4818" h="4926" fill="none" extrusionOk="0">
                  <a:moveTo>
                    <a:pt x="0" y="1"/>
                  </a:moveTo>
                  <a:cubicBezTo>
                    <a:pt x="535" y="215"/>
                    <a:pt x="1071" y="429"/>
                    <a:pt x="1499" y="697"/>
                  </a:cubicBezTo>
                  <a:cubicBezTo>
                    <a:pt x="1927" y="964"/>
                    <a:pt x="2355" y="1393"/>
                    <a:pt x="2677" y="1767"/>
                  </a:cubicBezTo>
                  <a:cubicBezTo>
                    <a:pt x="2998" y="2196"/>
                    <a:pt x="3265" y="2677"/>
                    <a:pt x="3480" y="3213"/>
                  </a:cubicBezTo>
                  <a:lnTo>
                    <a:pt x="3801" y="4016"/>
                  </a:lnTo>
                  <a:cubicBezTo>
                    <a:pt x="3908" y="4176"/>
                    <a:pt x="3961" y="4337"/>
                    <a:pt x="4122" y="4551"/>
                  </a:cubicBezTo>
                  <a:cubicBezTo>
                    <a:pt x="4283" y="4712"/>
                    <a:pt x="4550" y="4872"/>
                    <a:pt x="4818" y="4926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33"/>
            <p:cNvSpPr/>
            <p:nvPr/>
          </p:nvSpPr>
          <p:spPr>
            <a:xfrm>
              <a:off x="4706332" y="3299681"/>
              <a:ext cx="132394" cy="140099"/>
            </a:xfrm>
            <a:custGeom>
              <a:avLst/>
              <a:gdLst/>
              <a:ahLst/>
              <a:cxnLst/>
              <a:rect l="l" t="t" r="r" b="b"/>
              <a:pathLst>
                <a:path w="4605" h="4873" fill="none" extrusionOk="0">
                  <a:moveTo>
                    <a:pt x="4605" y="4872"/>
                  </a:moveTo>
                  <a:cubicBezTo>
                    <a:pt x="4605" y="4872"/>
                    <a:pt x="4551" y="4819"/>
                    <a:pt x="4497" y="4819"/>
                  </a:cubicBezTo>
                  <a:cubicBezTo>
                    <a:pt x="4497" y="4765"/>
                    <a:pt x="4390" y="4658"/>
                    <a:pt x="4337" y="4497"/>
                  </a:cubicBezTo>
                  <a:lnTo>
                    <a:pt x="4016" y="3695"/>
                  </a:lnTo>
                  <a:cubicBezTo>
                    <a:pt x="3748" y="3159"/>
                    <a:pt x="3480" y="2570"/>
                    <a:pt x="3052" y="2089"/>
                  </a:cubicBezTo>
                  <a:cubicBezTo>
                    <a:pt x="2677" y="1607"/>
                    <a:pt x="2249" y="1125"/>
                    <a:pt x="1660" y="804"/>
                  </a:cubicBezTo>
                  <a:cubicBezTo>
                    <a:pt x="1125" y="429"/>
                    <a:pt x="536" y="215"/>
                    <a:pt x="1" y="1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33"/>
            <p:cNvSpPr/>
            <p:nvPr/>
          </p:nvSpPr>
          <p:spPr>
            <a:xfrm>
              <a:off x="4804830" y="3427015"/>
              <a:ext cx="33896" cy="30676"/>
            </a:xfrm>
            <a:custGeom>
              <a:avLst/>
              <a:gdLst/>
              <a:ahLst/>
              <a:cxnLst/>
              <a:rect l="l" t="t" r="r" b="b"/>
              <a:pathLst>
                <a:path w="1179" h="1067" extrusionOk="0">
                  <a:moveTo>
                    <a:pt x="867" y="1"/>
                  </a:moveTo>
                  <a:cubicBezTo>
                    <a:pt x="845" y="1"/>
                    <a:pt x="823" y="5"/>
                    <a:pt x="804" y="15"/>
                  </a:cubicBezTo>
                  <a:lnTo>
                    <a:pt x="108" y="283"/>
                  </a:lnTo>
                  <a:cubicBezTo>
                    <a:pt x="1" y="336"/>
                    <a:pt x="1" y="550"/>
                    <a:pt x="108" y="764"/>
                  </a:cubicBezTo>
                  <a:cubicBezTo>
                    <a:pt x="191" y="932"/>
                    <a:pt x="373" y="1066"/>
                    <a:pt x="474" y="1066"/>
                  </a:cubicBezTo>
                  <a:cubicBezTo>
                    <a:pt x="502" y="1066"/>
                    <a:pt x="524" y="1056"/>
                    <a:pt x="536" y="1032"/>
                  </a:cubicBezTo>
                  <a:lnTo>
                    <a:pt x="1071" y="443"/>
                  </a:lnTo>
                  <a:cubicBezTo>
                    <a:pt x="1125" y="336"/>
                    <a:pt x="1179" y="283"/>
                    <a:pt x="1125" y="176"/>
                  </a:cubicBezTo>
                  <a:cubicBezTo>
                    <a:pt x="1081" y="88"/>
                    <a:pt x="966" y="1"/>
                    <a:pt x="867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33"/>
            <p:cNvSpPr/>
            <p:nvPr/>
          </p:nvSpPr>
          <p:spPr>
            <a:xfrm>
              <a:off x="4791001" y="3393176"/>
              <a:ext cx="35420" cy="28520"/>
            </a:xfrm>
            <a:custGeom>
              <a:avLst/>
              <a:gdLst/>
              <a:ahLst/>
              <a:cxnLst/>
              <a:rect l="l" t="t" r="r" b="b"/>
              <a:pathLst>
                <a:path w="1232" h="992" extrusionOk="0">
                  <a:moveTo>
                    <a:pt x="858" y="1"/>
                  </a:moveTo>
                  <a:cubicBezTo>
                    <a:pt x="840" y="1"/>
                    <a:pt x="821" y="5"/>
                    <a:pt x="803" y="14"/>
                  </a:cubicBezTo>
                  <a:lnTo>
                    <a:pt x="107" y="389"/>
                  </a:lnTo>
                  <a:cubicBezTo>
                    <a:pt x="0" y="443"/>
                    <a:pt x="0" y="603"/>
                    <a:pt x="54" y="764"/>
                  </a:cubicBezTo>
                  <a:cubicBezTo>
                    <a:pt x="142" y="896"/>
                    <a:pt x="230" y="992"/>
                    <a:pt x="318" y="992"/>
                  </a:cubicBezTo>
                  <a:cubicBezTo>
                    <a:pt x="337" y="992"/>
                    <a:pt x="356" y="987"/>
                    <a:pt x="375" y="978"/>
                  </a:cubicBezTo>
                  <a:lnTo>
                    <a:pt x="1071" y="657"/>
                  </a:lnTo>
                  <a:cubicBezTo>
                    <a:pt x="1178" y="657"/>
                    <a:pt x="1231" y="443"/>
                    <a:pt x="1124" y="282"/>
                  </a:cubicBezTo>
                  <a:cubicBezTo>
                    <a:pt x="1035" y="105"/>
                    <a:pt x="947" y="1"/>
                    <a:pt x="858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33"/>
            <p:cNvSpPr/>
            <p:nvPr/>
          </p:nvSpPr>
          <p:spPr>
            <a:xfrm>
              <a:off x="4770991" y="3357785"/>
              <a:ext cx="40020" cy="37663"/>
            </a:xfrm>
            <a:custGeom>
              <a:avLst/>
              <a:gdLst/>
              <a:ahLst/>
              <a:cxnLst/>
              <a:rect l="l" t="t" r="r" b="b"/>
              <a:pathLst>
                <a:path w="1392" h="1310" extrusionOk="0">
                  <a:moveTo>
                    <a:pt x="758" y="1"/>
                  </a:moveTo>
                  <a:cubicBezTo>
                    <a:pt x="735" y="1"/>
                    <a:pt x="714" y="5"/>
                    <a:pt x="696" y="14"/>
                  </a:cubicBezTo>
                  <a:lnTo>
                    <a:pt x="107" y="496"/>
                  </a:lnTo>
                  <a:cubicBezTo>
                    <a:pt x="0" y="603"/>
                    <a:pt x="54" y="817"/>
                    <a:pt x="214" y="978"/>
                  </a:cubicBezTo>
                  <a:cubicBezTo>
                    <a:pt x="354" y="1164"/>
                    <a:pt x="493" y="1309"/>
                    <a:pt x="598" y="1309"/>
                  </a:cubicBezTo>
                  <a:cubicBezTo>
                    <a:pt x="613" y="1309"/>
                    <a:pt x="628" y="1306"/>
                    <a:pt x="642" y="1299"/>
                  </a:cubicBezTo>
                  <a:lnTo>
                    <a:pt x="1338" y="924"/>
                  </a:lnTo>
                  <a:cubicBezTo>
                    <a:pt x="1392" y="871"/>
                    <a:pt x="1338" y="603"/>
                    <a:pt x="1178" y="335"/>
                  </a:cubicBezTo>
                  <a:cubicBezTo>
                    <a:pt x="1044" y="112"/>
                    <a:pt x="873" y="1"/>
                    <a:pt x="758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33"/>
            <p:cNvSpPr/>
            <p:nvPr/>
          </p:nvSpPr>
          <p:spPr>
            <a:xfrm>
              <a:off x="4750981" y="3333491"/>
              <a:ext cx="35420" cy="32545"/>
            </a:xfrm>
            <a:custGeom>
              <a:avLst/>
              <a:gdLst/>
              <a:ahLst/>
              <a:cxnLst/>
              <a:rect l="l" t="t" r="r" b="b"/>
              <a:pathLst>
                <a:path w="1232" h="1132" extrusionOk="0">
                  <a:moveTo>
                    <a:pt x="721" y="0"/>
                  </a:moveTo>
                  <a:cubicBezTo>
                    <a:pt x="672" y="0"/>
                    <a:pt x="627" y="18"/>
                    <a:pt x="589" y="56"/>
                  </a:cubicBezTo>
                  <a:lnTo>
                    <a:pt x="107" y="645"/>
                  </a:lnTo>
                  <a:cubicBezTo>
                    <a:pt x="0" y="752"/>
                    <a:pt x="54" y="913"/>
                    <a:pt x="214" y="1020"/>
                  </a:cubicBezTo>
                  <a:cubicBezTo>
                    <a:pt x="281" y="1086"/>
                    <a:pt x="367" y="1132"/>
                    <a:pt x="436" y="1132"/>
                  </a:cubicBezTo>
                  <a:cubicBezTo>
                    <a:pt x="479" y="1132"/>
                    <a:pt x="515" y="1114"/>
                    <a:pt x="536" y="1073"/>
                  </a:cubicBezTo>
                  <a:lnTo>
                    <a:pt x="1124" y="538"/>
                  </a:lnTo>
                  <a:cubicBezTo>
                    <a:pt x="1231" y="484"/>
                    <a:pt x="1178" y="324"/>
                    <a:pt x="1017" y="163"/>
                  </a:cubicBezTo>
                  <a:cubicBezTo>
                    <a:pt x="914" y="59"/>
                    <a:pt x="810" y="0"/>
                    <a:pt x="721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33"/>
            <p:cNvSpPr/>
            <p:nvPr/>
          </p:nvSpPr>
          <p:spPr>
            <a:xfrm>
              <a:off x="4721742" y="3310980"/>
              <a:ext cx="38496" cy="35909"/>
            </a:xfrm>
            <a:custGeom>
              <a:avLst/>
              <a:gdLst/>
              <a:ahLst/>
              <a:cxnLst/>
              <a:rect l="l" t="t" r="r" b="b"/>
              <a:pathLst>
                <a:path w="1339" h="1249" extrusionOk="0">
                  <a:moveTo>
                    <a:pt x="533" y="1"/>
                  </a:moveTo>
                  <a:cubicBezTo>
                    <a:pt x="456" y="1"/>
                    <a:pt x="397" y="14"/>
                    <a:pt x="375" y="36"/>
                  </a:cubicBezTo>
                  <a:lnTo>
                    <a:pt x="54" y="786"/>
                  </a:lnTo>
                  <a:cubicBezTo>
                    <a:pt x="0" y="893"/>
                    <a:pt x="161" y="1053"/>
                    <a:pt x="375" y="1160"/>
                  </a:cubicBezTo>
                  <a:cubicBezTo>
                    <a:pt x="469" y="1223"/>
                    <a:pt x="581" y="1249"/>
                    <a:pt x="669" y="1249"/>
                  </a:cubicBezTo>
                  <a:cubicBezTo>
                    <a:pt x="731" y="1249"/>
                    <a:pt x="781" y="1236"/>
                    <a:pt x="803" y="1214"/>
                  </a:cubicBezTo>
                  <a:lnTo>
                    <a:pt x="1285" y="571"/>
                  </a:lnTo>
                  <a:cubicBezTo>
                    <a:pt x="1338" y="464"/>
                    <a:pt x="1178" y="250"/>
                    <a:pt x="910" y="90"/>
                  </a:cubicBezTo>
                  <a:cubicBezTo>
                    <a:pt x="785" y="27"/>
                    <a:pt x="641" y="1"/>
                    <a:pt x="533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33"/>
            <p:cNvSpPr/>
            <p:nvPr/>
          </p:nvSpPr>
          <p:spPr>
            <a:xfrm>
              <a:off x="4694027" y="3297525"/>
              <a:ext cx="29268" cy="33982"/>
            </a:xfrm>
            <a:custGeom>
              <a:avLst/>
              <a:gdLst/>
              <a:ahLst/>
              <a:cxnLst/>
              <a:rect l="l" t="t" r="r" b="b"/>
              <a:pathLst>
                <a:path w="1018" h="1182" extrusionOk="0">
                  <a:moveTo>
                    <a:pt x="558" y="0"/>
                  </a:moveTo>
                  <a:cubicBezTo>
                    <a:pt x="451" y="0"/>
                    <a:pt x="360" y="38"/>
                    <a:pt x="322" y="76"/>
                  </a:cubicBezTo>
                  <a:lnTo>
                    <a:pt x="1" y="825"/>
                  </a:lnTo>
                  <a:cubicBezTo>
                    <a:pt x="1" y="932"/>
                    <a:pt x="108" y="1039"/>
                    <a:pt x="268" y="1146"/>
                  </a:cubicBezTo>
                  <a:cubicBezTo>
                    <a:pt x="357" y="1169"/>
                    <a:pt x="436" y="1182"/>
                    <a:pt x="499" y="1182"/>
                  </a:cubicBezTo>
                  <a:cubicBezTo>
                    <a:pt x="588" y="1182"/>
                    <a:pt x="643" y="1156"/>
                    <a:pt x="643" y="1093"/>
                  </a:cubicBezTo>
                  <a:lnTo>
                    <a:pt x="964" y="344"/>
                  </a:lnTo>
                  <a:cubicBezTo>
                    <a:pt x="1018" y="236"/>
                    <a:pt x="911" y="129"/>
                    <a:pt x="696" y="22"/>
                  </a:cubicBezTo>
                  <a:cubicBezTo>
                    <a:pt x="649" y="7"/>
                    <a:pt x="602" y="0"/>
                    <a:pt x="558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33"/>
            <p:cNvSpPr/>
            <p:nvPr/>
          </p:nvSpPr>
          <p:spPr>
            <a:xfrm>
              <a:off x="4652484" y="3248909"/>
              <a:ext cx="56954" cy="189319"/>
            </a:xfrm>
            <a:custGeom>
              <a:avLst/>
              <a:gdLst/>
              <a:ahLst/>
              <a:cxnLst/>
              <a:rect l="l" t="t" r="r" b="b"/>
              <a:pathLst>
                <a:path w="1981" h="6585" extrusionOk="0">
                  <a:moveTo>
                    <a:pt x="1124" y="0"/>
                  </a:moveTo>
                  <a:lnTo>
                    <a:pt x="161" y="375"/>
                  </a:lnTo>
                  <a:cubicBezTo>
                    <a:pt x="428" y="964"/>
                    <a:pt x="643" y="1339"/>
                    <a:pt x="803" y="1820"/>
                  </a:cubicBezTo>
                  <a:cubicBezTo>
                    <a:pt x="910" y="2302"/>
                    <a:pt x="964" y="2784"/>
                    <a:pt x="910" y="3266"/>
                  </a:cubicBezTo>
                  <a:cubicBezTo>
                    <a:pt x="857" y="4229"/>
                    <a:pt x="482" y="5193"/>
                    <a:pt x="0" y="6103"/>
                  </a:cubicBezTo>
                  <a:lnTo>
                    <a:pt x="910" y="6585"/>
                  </a:lnTo>
                  <a:cubicBezTo>
                    <a:pt x="1446" y="5621"/>
                    <a:pt x="1874" y="4497"/>
                    <a:pt x="1927" y="3319"/>
                  </a:cubicBezTo>
                  <a:cubicBezTo>
                    <a:pt x="1981" y="2730"/>
                    <a:pt x="1927" y="2142"/>
                    <a:pt x="1767" y="1553"/>
                  </a:cubicBezTo>
                  <a:cubicBezTo>
                    <a:pt x="1606" y="964"/>
                    <a:pt x="1285" y="429"/>
                    <a:pt x="1124" y="0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33"/>
            <p:cNvSpPr/>
            <p:nvPr/>
          </p:nvSpPr>
          <p:spPr>
            <a:xfrm>
              <a:off x="4652484" y="3259690"/>
              <a:ext cx="27715" cy="164680"/>
            </a:xfrm>
            <a:custGeom>
              <a:avLst/>
              <a:gdLst/>
              <a:ahLst/>
              <a:cxnLst/>
              <a:rect l="l" t="t" r="r" b="b"/>
              <a:pathLst>
                <a:path w="964" h="5728" fill="none" extrusionOk="0">
                  <a:moveTo>
                    <a:pt x="161" y="0"/>
                  </a:moveTo>
                  <a:cubicBezTo>
                    <a:pt x="428" y="589"/>
                    <a:pt x="643" y="964"/>
                    <a:pt x="803" y="1445"/>
                  </a:cubicBezTo>
                  <a:cubicBezTo>
                    <a:pt x="910" y="1927"/>
                    <a:pt x="964" y="2409"/>
                    <a:pt x="910" y="2891"/>
                  </a:cubicBezTo>
                  <a:cubicBezTo>
                    <a:pt x="857" y="3854"/>
                    <a:pt x="482" y="4818"/>
                    <a:pt x="0" y="5728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33"/>
            <p:cNvSpPr/>
            <p:nvPr/>
          </p:nvSpPr>
          <p:spPr>
            <a:xfrm>
              <a:off x="4678646" y="3248909"/>
              <a:ext cx="30791" cy="189319"/>
            </a:xfrm>
            <a:custGeom>
              <a:avLst/>
              <a:gdLst/>
              <a:ahLst/>
              <a:cxnLst/>
              <a:rect l="l" t="t" r="r" b="b"/>
              <a:pathLst>
                <a:path w="1071" h="6585" fill="none" extrusionOk="0">
                  <a:moveTo>
                    <a:pt x="0" y="6585"/>
                  </a:moveTo>
                  <a:cubicBezTo>
                    <a:pt x="536" y="5621"/>
                    <a:pt x="964" y="4497"/>
                    <a:pt x="1017" y="3319"/>
                  </a:cubicBezTo>
                  <a:cubicBezTo>
                    <a:pt x="1071" y="2730"/>
                    <a:pt x="1017" y="2142"/>
                    <a:pt x="857" y="1553"/>
                  </a:cubicBezTo>
                  <a:cubicBezTo>
                    <a:pt x="696" y="964"/>
                    <a:pt x="375" y="429"/>
                    <a:pt x="214" y="0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33"/>
            <p:cNvSpPr/>
            <p:nvPr/>
          </p:nvSpPr>
          <p:spPr>
            <a:xfrm>
              <a:off x="4657084" y="3402405"/>
              <a:ext cx="35449" cy="26996"/>
            </a:xfrm>
            <a:custGeom>
              <a:avLst/>
              <a:gdLst/>
              <a:ahLst/>
              <a:cxnLst/>
              <a:rect l="l" t="t" r="r" b="b"/>
              <a:pathLst>
                <a:path w="1233" h="939" extrusionOk="0">
                  <a:moveTo>
                    <a:pt x="319" y="1"/>
                  </a:moveTo>
                  <a:cubicBezTo>
                    <a:pt x="232" y="1"/>
                    <a:pt x="152" y="96"/>
                    <a:pt x="108" y="229"/>
                  </a:cubicBezTo>
                  <a:cubicBezTo>
                    <a:pt x="1" y="389"/>
                    <a:pt x="54" y="550"/>
                    <a:pt x="108" y="550"/>
                  </a:cubicBezTo>
                  <a:lnTo>
                    <a:pt x="804" y="924"/>
                  </a:lnTo>
                  <a:cubicBezTo>
                    <a:pt x="823" y="934"/>
                    <a:pt x="843" y="938"/>
                    <a:pt x="865" y="938"/>
                  </a:cubicBezTo>
                  <a:cubicBezTo>
                    <a:pt x="964" y="938"/>
                    <a:pt x="1081" y="843"/>
                    <a:pt x="1125" y="710"/>
                  </a:cubicBezTo>
                  <a:cubicBezTo>
                    <a:pt x="1232" y="550"/>
                    <a:pt x="1178" y="389"/>
                    <a:pt x="1125" y="336"/>
                  </a:cubicBezTo>
                  <a:lnTo>
                    <a:pt x="376" y="14"/>
                  </a:lnTo>
                  <a:cubicBezTo>
                    <a:pt x="357" y="5"/>
                    <a:pt x="338" y="1"/>
                    <a:pt x="319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33"/>
            <p:cNvSpPr/>
            <p:nvPr/>
          </p:nvSpPr>
          <p:spPr>
            <a:xfrm>
              <a:off x="4669417" y="3373569"/>
              <a:ext cx="35420" cy="25041"/>
            </a:xfrm>
            <a:custGeom>
              <a:avLst/>
              <a:gdLst/>
              <a:ahLst/>
              <a:cxnLst/>
              <a:rect l="l" t="t" r="r" b="b"/>
              <a:pathLst>
                <a:path w="1232" h="871" extrusionOk="0">
                  <a:moveTo>
                    <a:pt x="321" y="0"/>
                  </a:moveTo>
                  <a:cubicBezTo>
                    <a:pt x="214" y="0"/>
                    <a:pt x="107" y="107"/>
                    <a:pt x="54" y="268"/>
                  </a:cubicBezTo>
                  <a:cubicBezTo>
                    <a:pt x="0" y="375"/>
                    <a:pt x="54" y="536"/>
                    <a:pt x="107" y="589"/>
                  </a:cubicBezTo>
                  <a:lnTo>
                    <a:pt x="857" y="857"/>
                  </a:lnTo>
                  <a:cubicBezTo>
                    <a:pt x="875" y="866"/>
                    <a:pt x="895" y="870"/>
                    <a:pt x="916" y="870"/>
                  </a:cubicBezTo>
                  <a:cubicBezTo>
                    <a:pt x="1016" y="870"/>
                    <a:pt x="1133" y="767"/>
                    <a:pt x="1178" y="589"/>
                  </a:cubicBezTo>
                  <a:cubicBezTo>
                    <a:pt x="1231" y="429"/>
                    <a:pt x="1178" y="268"/>
                    <a:pt x="1071" y="214"/>
                  </a:cubicBezTo>
                  <a:lnTo>
                    <a:pt x="321" y="0"/>
                  </a:ln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33"/>
            <p:cNvSpPr/>
            <p:nvPr/>
          </p:nvSpPr>
          <p:spPr>
            <a:xfrm>
              <a:off x="4677094" y="3339701"/>
              <a:ext cx="35420" cy="30820"/>
            </a:xfrm>
            <a:custGeom>
              <a:avLst/>
              <a:gdLst/>
              <a:ahLst/>
              <a:cxnLst/>
              <a:rect l="l" t="t" r="r" b="b"/>
              <a:pathLst>
                <a:path w="1232" h="1072" extrusionOk="0">
                  <a:moveTo>
                    <a:pt x="215" y="1"/>
                  </a:moveTo>
                  <a:cubicBezTo>
                    <a:pt x="108" y="1"/>
                    <a:pt x="54" y="215"/>
                    <a:pt x="1" y="429"/>
                  </a:cubicBezTo>
                  <a:cubicBezTo>
                    <a:pt x="1" y="643"/>
                    <a:pt x="1" y="857"/>
                    <a:pt x="108" y="911"/>
                  </a:cubicBezTo>
                  <a:lnTo>
                    <a:pt x="911" y="1071"/>
                  </a:lnTo>
                  <a:cubicBezTo>
                    <a:pt x="1018" y="1071"/>
                    <a:pt x="1125" y="857"/>
                    <a:pt x="1178" y="590"/>
                  </a:cubicBezTo>
                  <a:cubicBezTo>
                    <a:pt x="1232" y="268"/>
                    <a:pt x="1125" y="54"/>
                    <a:pt x="1018" y="54"/>
                  </a:cubicBezTo>
                  <a:lnTo>
                    <a:pt x="215" y="1"/>
                  </a:ln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33"/>
            <p:cNvSpPr/>
            <p:nvPr/>
          </p:nvSpPr>
          <p:spPr>
            <a:xfrm>
              <a:off x="4677094" y="3310462"/>
              <a:ext cx="35420" cy="20326"/>
            </a:xfrm>
            <a:custGeom>
              <a:avLst/>
              <a:gdLst/>
              <a:ahLst/>
              <a:cxnLst/>
              <a:rect l="l" t="t" r="r" b="b"/>
              <a:pathLst>
                <a:path w="1232" h="707" extrusionOk="0">
                  <a:moveTo>
                    <a:pt x="964" y="1"/>
                  </a:moveTo>
                  <a:lnTo>
                    <a:pt x="161" y="161"/>
                  </a:lnTo>
                  <a:cubicBezTo>
                    <a:pt x="54" y="161"/>
                    <a:pt x="1" y="322"/>
                    <a:pt x="54" y="429"/>
                  </a:cubicBezTo>
                  <a:cubicBezTo>
                    <a:pt x="54" y="568"/>
                    <a:pt x="94" y="707"/>
                    <a:pt x="175" y="707"/>
                  </a:cubicBezTo>
                  <a:cubicBezTo>
                    <a:pt x="187" y="707"/>
                    <a:pt x="200" y="704"/>
                    <a:pt x="215" y="696"/>
                  </a:cubicBezTo>
                  <a:lnTo>
                    <a:pt x="1018" y="696"/>
                  </a:lnTo>
                  <a:cubicBezTo>
                    <a:pt x="1125" y="696"/>
                    <a:pt x="1232" y="536"/>
                    <a:pt x="1178" y="322"/>
                  </a:cubicBezTo>
                  <a:cubicBezTo>
                    <a:pt x="1178" y="161"/>
                    <a:pt x="1071" y="1"/>
                    <a:pt x="964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33"/>
            <p:cNvSpPr/>
            <p:nvPr/>
          </p:nvSpPr>
          <p:spPr>
            <a:xfrm>
              <a:off x="4669417" y="3273519"/>
              <a:ext cx="36944" cy="31108"/>
            </a:xfrm>
            <a:custGeom>
              <a:avLst/>
              <a:gdLst/>
              <a:ahLst/>
              <a:cxnLst/>
              <a:rect l="l" t="t" r="r" b="b"/>
              <a:pathLst>
                <a:path w="1285" h="1082" extrusionOk="0">
                  <a:moveTo>
                    <a:pt x="857" y="1"/>
                  </a:moveTo>
                  <a:lnTo>
                    <a:pt x="107" y="322"/>
                  </a:lnTo>
                  <a:cubicBezTo>
                    <a:pt x="0" y="376"/>
                    <a:pt x="0" y="590"/>
                    <a:pt x="107" y="750"/>
                  </a:cubicBezTo>
                  <a:cubicBezTo>
                    <a:pt x="154" y="936"/>
                    <a:pt x="240" y="1082"/>
                    <a:pt x="333" y="1082"/>
                  </a:cubicBezTo>
                  <a:cubicBezTo>
                    <a:pt x="347" y="1082"/>
                    <a:pt x="361" y="1078"/>
                    <a:pt x="375" y="1071"/>
                  </a:cubicBezTo>
                  <a:lnTo>
                    <a:pt x="1124" y="911"/>
                  </a:lnTo>
                  <a:cubicBezTo>
                    <a:pt x="1231" y="857"/>
                    <a:pt x="1285" y="643"/>
                    <a:pt x="1178" y="376"/>
                  </a:cubicBezTo>
                  <a:cubicBezTo>
                    <a:pt x="1124" y="161"/>
                    <a:pt x="964" y="1"/>
                    <a:pt x="857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33"/>
            <p:cNvSpPr/>
            <p:nvPr/>
          </p:nvSpPr>
          <p:spPr>
            <a:xfrm>
              <a:off x="4657084" y="3247356"/>
              <a:ext cx="35449" cy="26594"/>
            </a:xfrm>
            <a:custGeom>
              <a:avLst/>
              <a:gdLst/>
              <a:ahLst/>
              <a:cxnLst/>
              <a:rect l="l" t="t" r="r" b="b"/>
              <a:pathLst>
                <a:path w="1233" h="925" extrusionOk="0">
                  <a:moveTo>
                    <a:pt x="857" y="1"/>
                  </a:moveTo>
                  <a:lnTo>
                    <a:pt x="108" y="268"/>
                  </a:lnTo>
                  <a:cubicBezTo>
                    <a:pt x="54" y="322"/>
                    <a:pt x="1" y="536"/>
                    <a:pt x="108" y="697"/>
                  </a:cubicBezTo>
                  <a:cubicBezTo>
                    <a:pt x="152" y="829"/>
                    <a:pt x="268" y="925"/>
                    <a:pt x="338" y="925"/>
                  </a:cubicBezTo>
                  <a:cubicBezTo>
                    <a:pt x="353" y="925"/>
                    <a:pt x="366" y="920"/>
                    <a:pt x="376" y="911"/>
                  </a:cubicBezTo>
                  <a:lnTo>
                    <a:pt x="1125" y="590"/>
                  </a:lnTo>
                  <a:cubicBezTo>
                    <a:pt x="1232" y="536"/>
                    <a:pt x="1232" y="376"/>
                    <a:pt x="1178" y="215"/>
                  </a:cubicBezTo>
                  <a:cubicBezTo>
                    <a:pt x="1071" y="54"/>
                    <a:pt x="964" y="1"/>
                    <a:pt x="857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33"/>
            <p:cNvSpPr/>
            <p:nvPr/>
          </p:nvSpPr>
          <p:spPr>
            <a:xfrm>
              <a:off x="4794077" y="3235051"/>
              <a:ext cx="116984" cy="233967"/>
            </a:xfrm>
            <a:custGeom>
              <a:avLst/>
              <a:gdLst/>
              <a:ahLst/>
              <a:cxnLst/>
              <a:rect l="l" t="t" r="r" b="b"/>
              <a:pathLst>
                <a:path w="4069" h="8138" extrusionOk="0">
                  <a:moveTo>
                    <a:pt x="642" y="1"/>
                  </a:moveTo>
                  <a:lnTo>
                    <a:pt x="0" y="750"/>
                  </a:lnTo>
                  <a:cubicBezTo>
                    <a:pt x="1071" y="1660"/>
                    <a:pt x="2141" y="2677"/>
                    <a:pt x="2677" y="3908"/>
                  </a:cubicBezTo>
                  <a:cubicBezTo>
                    <a:pt x="2944" y="4497"/>
                    <a:pt x="3051" y="5086"/>
                    <a:pt x="2944" y="5782"/>
                  </a:cubicBezTo>
                  <a:cubicBezTo>
                    <a:pt x="2891" y="6103"/>
                    <a:pt x="2784" y="6424"/>
                    <a:pt x="2730" y="6799"/>
                  </a:cubicBezTo>
                  <a:cubicBezTo>
                    <a:pt x="2623" y="7174"/>
                    <a:pt x="2570" y="7656"/>
                    <a:pt x="2677" y="8137"/>
                  </a:cubicBezTo>
                  <a:lnTo>
                    <a:pt x="3640" y="7870"/>
                  </a:lnTo>
                  <a:cubicBezTo>
                    <a:pt x="3533" y="7441"/>
                    <a:pt x="3801" y="6692"/>
                    <a:pt x="3961" y="5889"/>
                  </a:cubicBezTo>
                  <a:cubicBezTo>
                    <a:pt x="4068" y="5086"/>
                    <a:pt x="3961" y="4230"/>
                    <a:pt x="3587" y="3480"/>
                  </a:cubicBezTo>
                  <a:cubicBezTo>
                    <a:pt x="2944" y="2035"/>
                    <a:pt x="1767" y="964"/>
                    <a:pt x="642" y="1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33"/>
            <p:cNvSpPr/>
            <p:nvPr/>
          </p:nvSpPr>
          <p:spPr>
            <a:xfrm>
              <a:off x="4794077" y="3256585"/>
              <a:ext cx="87745" cy="212434"/>
            </a:xfrm>
            <a:custGeom>
              <a:avLst/>
              <a:gdLst/>
              <a:ahLst/>
              <a:cxnLst/>
              <a:rect l="l" t="t" r="r" b="b"/>
              <a:pathLst>
                <a:path w="3052" h="7389" fill="none" extrusionOk="0">
                  <a:moveTo>
                    <a:pt x="0" y="1"/>
                  </a:moveTo>
                  <a:cubicBezTo>
                    <a:pt x="1071" y="911"/>
                    <a:pt x="2141" y="1928"/>
                    <a:pt x="2677" y="3159"/>
                  </a:cubicBezTo>
                  <a:cubicBezTo>
                    <a:pt x="2944" y="3748"/>
                    <a:pt x="3051" y="4337"/>
                    <a:pt x="2944" y="5033"/>
                  </a:cubicBezTo>
                  <a:cubicBezTo>
                    <a:pt x="2891" y="5354"/>
                    <a:pt x="2784" y="5675"/>
                    <a:pt x="2730" y="6050"/>
                  </a:cubicBezTo>
                  <a:cubicBezTo>
                    <a:pt x="2623" y="6425"/>
                    <a:pt x="2570" y="6907"/>
                    <a:pt x="2677" y="7388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33"/>
            <p:cNvSpPr/>
            <p:nvPr/>
          </p:nvSpPr>
          <p:spPr>
            <a:xfrm>
              <a:off x="4812535" y="3235051"/>
              <a:ext cx="98526" cy="226262"/>
            </a:xfrm>
            <a:custGeom>
              <a:avLst/>
              <a:gdLst/>
              <a:ahLst/>
              <a:cxnLst/>
              <a:rect l="l" t="t" r="r" b="b"/>
              <a:pathLst>
                <a:path w="3427" h="7870" fill="none" extrusionOk="0">
                  <a:moveTo>
                    <a:pt x="2998" y="7870"/>
                  </a:moveTo>
                  <a:cubicBezTo>
                    <a:pt x="2891" y="7441"/>
                    <a:pt x="3159" y="6692"/>
                    <a:pt x="3319" y="5889"/>
                  </a:cubicBezTo>
                  <a:cubicBezTo>
                    <a:pt x="3426" y="5086"/>
                    <a:pt x="3319" y="4230"/>
                    <a:pt x="2945" y="3480"/>
                  </a:cubicBezTo>
                  <a:cubicBezTo>
                    <a:pt x="2302" y="2035"/>
                    <a:pt x="1125" y="964"/>
                    <a:pt x="0" y="1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33"/>
            <p:cNvSpPr/>
            <p:nvPr/>
          </p:nvSpPr>
          <p:spPr>
            <a:xfrm>
              <a:off x="4867936" y="3425894"/>
              <a:ext cx="35420" cy="27715"/>
            </a:xfrm>
            <a:custGeom>
              <a:avLst/>
              <a:gdLst/>
              <a:ahLst/>
              <a:cxnLst/>
              <a:rect l="l" t="t" r="r" b="b"/>
              <a:pathLst>
                <a:path w="1232" h="964" extrusionOk="0">
                  <a:moveTo>
                    <a:pt x="322" y="0"/>
                  </a:moveTo>
                  <a:cubicBezTo>
                    <a:pt x="215" y="0"/>
                    <a:pt x="108" y="161"/>
                    <a:pt x="54" y="429"/>
                  </a:cubicBezTo>
                  <a:cubicBezTo>
                    <a:pt x="1" y="696"/>
                    <a:pt x="108" y="964"/>
                    <a:pt x="215" y="964"/>
                  </a:cubicBezTo>
                  <a:lnTo>
                    <a:pt x="964" y="964"/>
                  </a:lnTo>
                  <a:cubicBezTo>
                    <a:pt x="1071" y="964"/>
                    <a:pt x="1178" y="803"/>
                    <a:pt x="1232" y="643"/>
                  </a:cubicBezTo>
                  <a:cubicBezTo>
                    <a:pt x="1232" y="429"/>
                    <a:pt x="1232" y="215"/>
                    <a:pt x="1125" y="215"/>
                  </a:cubicBezTo>
                  <a:lnTo>
                    <a:pt x="322" y="0"/>
                  </a:ln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33"/>
            <p:cNvSpPr/>
            <p:nvPr/>
          </p:nvSpPr>
          <p:spPr>
            <a:xfrm>
              <a:off x="4877165" y="3385874"/>
              <a:ext cx="35420" cy="26421"/>
            </a:xfrm>
            <a:custGeom>
              <a:avLst/>
              <a:gdLst/>
              <a:ahLst/>
              <a:cxnLst/>
              <a:rect l="l" t="t" r="r" b="b"/>
              <a:pathLst>
                <a:path w="1232" h="919" extrusionOk="0">
                  <a:moveTo>
                    <a:pt x="268" y="1"/>
                  </a:moveTo>
                  <a:cubicBezTo>
                    <a:pt x="161" y="1"/>
                    <a:pt x="54" y="161"/>
                    <a:pt x="54" y="375"/>
                  </a:cubicBezTo>
                  <a:cubicBezTo>
                    <a:pt x="1" y="536"/>
                    <a:pt x="54" y="750"/>
                    <a:pt x="161" y="750"/>
                  </a:cubicBezTo>
                  <a:lnTo>
                    <a:pt x="911" y="911"/>
                  </a:lnTo>
                  <a:cubicBezTo>
                    <a:pt x="922" y="916"/>
                    <a:pt x="934" y="919"/>
                    <a:pt x="946" y="919"/>
                  </a:cubicBezTo>
                  <a:cubicBezTo>
                    <a:pt x="1050" y="919"/>
                    <a:pt x="1178" y="722"/>
                    <a:pt x="1178" y="482"/>
                  </a:cubicBezTo>
                  <a:cubicBezTo>
                    <a:pt x="1232" y="215"/>
                    <a:pt x="1125" y="1"/>
                    <a:pt x="1018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33"/>
            <p:cNvSpPr/>
            <p:nvPr/>
          </p:nvSpPr>
          <p:spPr>
            <a:xfrm>
              <a:off x="4871012" y="3331824"/>
              <a:ext cx="40049" cy="41774"/>
            </a:xfrm>
            <a:custGeom>
              <a:avLst/>
              <a:gdLst/>
              <a:ahLst/>
              <a:cxnLst/>
              <a:rect l="l" t="t" r="r" b="b"/>
              <a:pathLst>
                <a:path w="1393" h="1453" extrusionOk="0">
                  <a:moveTo>
                    <a:pt x="833" y="0"/>
                  </a:moveTo>
                  <a:cubicBezTo>
                    <a:pt x="823" y="0"/>
                    <a:pt x="813" y="2"/>
                    <a:pt x="804" y="7"/>
                  </a:cubicBezTo>
                  <a:lnTo>
                    <a:pt x="108" y="382"/>
                  </a:lnTo>
                  <a:cubicBezTo>
                    <a:pt x="1" y="435"/>
                    <a:pt x="54" y="649"/>
                    <a:pt x="108" y="971"/>
                  </a:cubicBezTo>
                  <a:cubicBezTo>
                    <a:pt x="215" y="1238"/>
                    <a:pt x="322" y="1452"/>
                    <a:pt x="429" y="1452"/>
                  </a:cubicBezTo>
                  <a:lnTo>
                    <a:pt x="1232" y="1345"/>
                  </a:lnTo>
                  <a:cubicBezTo>
                    <a:pt x="1339" y="1345"/>
                    <a:pt x="1392" y="1024"/>
                    <a:pt x="1232" y="596"/>
                  </a:cubicBezTo>
                  <a:cubicBezTo>
                    <a:pt x="1134" y="253"/>
                    <a:pt x="947" y="0"/>
                    <a:pt x="833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33"/>
            <p:cNvSpPr/>
            <p:nvPr/>
          </p:nvSpPr>
          <p:spPr>
            <a:xfrm>
              <a:off x="4852555" y="3297755"/>
              <a:ext cx="36972" cy="34672"/>
            </a:xfrm>
            <a:custGeom>
              <a:avLst/>
              <a:gdLst/>
              <a:ahLst/>
              <a:cxnLst/>
              <a:rect l="l" t="t" r="r" b="b"/>
              <a:pathLst>
                <a:path w="1286" h="1206" extrusionOk="0">
                  <a:moveTo>
                    <a:pt x="756" y="1"/>
                  </a:moveTo>
                  <a:cubicBezTo>
                    <a:pt x="735" y="1"/>
                    <a:pt x="715" y="5"/>
                    <a:pt x="696" y="14"/>
                  </a:cubicBezTo>
                  <a:lnTo>
                    <a:pt x="107" y="496"/>
                  </a:lnTo>
                  <a:cubicBezTo>
                    <a:pt x="0" y="550"/>
                    <a:pt x="54" y="764"/>
                    <a:pt x="161" y="924"/>
                  </a:cubicBezTo>
                  <a:cubicBezTo>
                    <a:pt x="250" y="1102"/>
                    <a:pt x="375" y="1206"/>
                    <a:pt x="476" y="1206"/>
                  </a:cubicBezTo>
                  <a:cubicBezTo>
                    <a:pt x="497" y="1206"/>
                    <a:pt x="517" y="1201"/>
                    <a:pt x="536" y="1192"/>
                  </a:cubicBezTo>
                  <a:lnTo>
                    <a:pt x="1232" y="764"/>
                  </a:lnTo>
                  <a:cubicBezTo>
                    <a:pt x="1285" y="710"/>
                    <a:pt x="1285" y="496"/>
                    <a:pt x="1124" y="282"/>
                  </a:cubicBezTo>
                  <a:cubicBezTo>
                    <a:pt x="991" y="105"/>
                    <a:pt x="858" y="1"/>
                    <a:pt x="756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33"/>
            <p:cNvSpPr/>
            <p:nvPr/>
          </p:nvSpPr>
          <p:spPr>
            <a:xfrm>
              <a:off x="4821764" y="3260840"/>
              <a:ext cx="43125" cy="40825"/>
            </a:xfrm>
            <a:custGeom>
              <a:avLst/>
              <a:gdLst/>
              <a:ahLst/>
              <a:cxnLst/>
              <a:rect l="l" t="t" r="r" b="b"/>
              <a:pathLst>
                <a:path w="1500" h="1420" extrusionOk="0">
                  <a:moveTo>
                    <a:pt x="652" y="0"/>
                  </a:moveTo>
                  <a:cubicBezTo>
                    <a:pt x="628" y="0"/>
                    <a:pt x="607" y="5"/>
                    <a:pt x="590" y="14"/>
                  </a:cubicBezTo>
                  <a:lnTo>
                    <a:pt x="54" y="602"/>
                  </a:lnTo>
                  <a:cubicBezTo>
                    <a:pt x="1" y="656"/>
                    <a:pt x="108" y="924"/>
                    <a:pt x="322" y="1138"/>
                  </a:cubicBezTo>
                  <a:cubicBezTo>
                    <a:pt x="499" y="1315"/>
                    <a:pt x="677" y="1419"/>
                    <a:pt x="793" y="1419"/>
                  </a:cubicBezTo>
                  <a:cubicBezTo>
                    <a:pt x="817" y="1419"/>
                    <a:pt x="839" y="1415"/>
                    <a:pt x="857" y="1405"/>
                  </a:cubicBezTo>
                  <a:lnTo>
                    <a:pt x="1446" y="870"/>
                  </a:lnTo>
                  <a:cubicBezTo>
                    <a:pt x="1500" y="817"/>
                    <a:pt x="1392" y="549"/>
                    <a:pt x="1178" y="335"/>
                  </a:cubicBezTo>
                  <a:cubicBezTo>
                    <a:pt x="955" y="112"/>
                    <a:pt x="769" y="0"/>
                    <a:pt x="652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33"/>
            <p:cNvSpPr/>
            <p:nvPr/>
          </p:nvSpPr>
          <p:spPr>
            <a:xfrm>
              <a:off x="4792525" y="3233441"/>
              <a:ext cx="36972" cy="35564"/>
            </a:xfrm>
            <a:custGeom>
              <a:avLst/>
              <a:gdLst/>
              <a:ahLst/>
              <a:cxnLst/>
              <a:rect l="l" t="t" r="r" b="b"/>
              <a:pathLst>
                <a:path w="1286" h="1237" extrusionOk="0">
                  <a:moveTo>
                    <a:pt x="697" y="1"/>
                  </a:moveTo>
                  <a:cubicBezTo>
                    <a:pt x="647" y="1"/>
                    <a:pt x="608" y="19"/>
                    <a:pt x="589" y="57"/>
                  </a:cubicBezTo>
                  <a:lnTo>
                    <a:pt x="54" y="645"/>
                  </a:lnTo>
                  <a:cubicBezTo>
                    <a:pt x="1" y="752"/>
                    <a:pt x="108" y="913"/>
                    <a:pt x="268" y="1074"/>
                  </a:cubicBezTo>
                  <a:cubicBezTo>
                    <a:pt x="372" y="1177"/>
                    <a:pt x="498" y="1236"/>
                    <a:pt x="589" y="1236"/>
                  </a:cubicBezTo>
                  <a:cubicBezTo>
                    <a:pt x="638" y="1236"/>
                    <a:pt x="678" y="1219"/>
                    <a:pt x="696" y="1181"/>
                  </a:cubicBezTo>
                  <a:lnTo>
                    <a:pt x="1232" y="592"/>
                  </a:lnTo>
                  <a:cubicBezTo>
                    <a:pt x="1285" y="538"/>
                    <a:pt x="1232" y="324"/>
                    <a:pt x="1018" y="164"/>
                  </a:cubicBezTo>
                  <a:cubicBezTo>
                    <a:pt x="914" y="60"/>
                    <a:pt x="788" y="1"/>
                    <a:pt x="697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33"/>
            <p:cNvSpPr/>
            <p:nvPr/>
          </p:nvSpPr>
          <p:spPr>
            <a:xfrm>
              <a:off x="4669417" y="3164269"/>
              <a:ext cx="229339" cy="103759"/>
            </a:xfrm>
            <a:custGeom>
              <a:avLst/>
              <a:gdLst/>
              <a:ahLst/>
              <a:cxnLst/>
              <a:rect l="l" t="t" r="r" b="b"/>
              <a:pathLst>
                <a:path w="7977" h="3609" extrusionOk="0">
                  <a:moveTo>
                    <a:pt x="7173" y="0"/>
                  </a:moveTo>
                  <a:cubicBezTo>
                    <a:pt x="6424" y="1071"/>
                    <a:pt x="5407" y="1927"/>
                    <a:pt x="4175" y="2302"/>
                  </a:cubicBezTo>
                  <a:cubicBezTo>
                    <a:pt x="3638" y="2497"/>
                    <a:pt x="3046" y="2592"/>
                    <a:pt x="2458" y="2592"/>
                  </a:cubicBezTo>
                  <a:cubicBezTo>
                    <a:pt x="1758" y="2592"/>
                    <a:pt x="1064" y="2457"/>
                    <a:pt x="482" y="2195"/>
                  </a:cubicBezTo>
                  <a:lnTo>
                    <a:pt x="0" y="3105"/>
                  </a:lnTo>
                  <a:cubicBezTo>
                    <a:pt x="775" y="3449"/>
                    <a:pt x="1595" y="3609"/>
                    <a:pt x="2413" y="3609"/>
                  </a:cubicBezTo>
                  <a:cubicBezTo>
                    <a:pt x="3121" y="3609"/>
                    <a:pt x="3826" y="3489"/>
                    <a:pt x="4497" y="3266"/>
                  </a:cubicBezTo>
                  <a:cubicBezTo>
                    <a:pt x="5942" y="2784"/>
                    <a:pt x="7173" y="1767"/>
                    <a:pt x="7976" y="589"/>
                  </a:cubicBezTo>
                  <a:lnTo>
                    <a:pt x="7173" y="0"/>
                  </a:ln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33"/>
            <p:cNvSpPr/>
            <p:nvPr/>
          </p:nvSpPr>
          <p:spPr>
            <a:xfrm>
              <a:off x="4669417" y="3181174"/>
              <a:ext cx="229339" cy="90850"/>
            </a:xfrm>
            <a:custGeom>
              <a:avLst/>
              <a:gdLst/>
              <a:ahLst/>
              <a:cxnLst/>
              <a:rect l="l" t="t" r="r" b="b"/>
              <a:pathLst>
                <a:path w="7977" h="3160" fill="none" extrusionOk="0">
                  <a:moveTo>
                    <a:pt x="0" y="2517"/>
                  </a:moveTo>
                  <a:cubicBezTo>
                    <a:pt x="1445" y="3159"/>
                    <a:pt x="3051" y="3159"/>
                    <a:pt x="4497" y="2678"/>
                  </a:cubicBezTo>
                  <a:cubicBezTo>
                    <a:pt x="5942" y="2196"/>
                    <a:pt x="7173" y="1179"/>
                    <a:pt x="7976" y="1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33"/>
            <p:cNvSpPr/>
            <p:nvPr/>
          </p:nvSpPr>
          <p:spPr>
            <a:xfrm>
              <a:off x="4683246" y="3164269"/>
              <a:ext cx="192424" cy="78516"/>
            </a:xfrm>
            <a:custGeom>
              <a:avLst/>
              <a:gdLst/>
              <a:ahLst/>
              <a:cxnLst/>
              <a:rect l="l" t="t" r="r" b="b"/>
              <a:pathLst>
                <a:path w="6693" h="2731" fill="none" extrusionOk="0">
                  <a:moveTo>
                    <a:pt x="6692" y="0"/>
                  </a:moveTo>
                  <a:cubicBezTo>
                    <a:pt x="5943" y="1071"/>
                    <a:pt x="4926" y="1927"/>
                    <a:pt x="3694" y="2302"/>
                  </a:cubicBezTo>
                  <a:cubicBezTo>
                    <a:pt x="2517" y="2730"/>
                    <a:pt x="1071" y="2677"/>
                    <a:pt x="1" y="2195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33"/>
            <p:cNvSpPr/>
            <p:nvPr/>
          </p:nvSpPr>
          <p:spPr>
            <a:xfrm>
              <a:off x="4854079" y="3172923"/>
              <a:ext cx="36972" cy="34155"/>
            </a:xfrm>
            <a:custGeom>
              <a:avLst/>
              <a:gdLst/>
              <a:ahLst/>
              <a:cxnLst/>
              <a:rect l="l" t="t" r="r" b="b"/>
              <a:pathLst>
                <a:path w="1286" h="1188" extrusionOk="0">
                  <a:moveTo>
                    <a:pt x="501" y="0"/>
                  </a:moveTo>
                  <a:cubicBezTo>
                    <a:pt x="406" y="0"/>
                    <a:pt x="295" y="60"/>
                    <a:pt x="215" y="181"/>
                  </a:cubicBezTo>
                  <a:cubicBezTo>
                    <a:pt x="54" y="341"/>
                    <a:pt x="1" y="556"/>
                    <a:pt x="54" y="609"/>
                  </a:cubicBezTo>
                  <a:lnTo>
                    <a:pt x="643" y="1144"/>
                  </a:lnTo>
                  <a:cubicBezTo>
                    <a:pt x="658" y="1174"/>
                    <a:pt x="686" y="1188"/>
                    <a:pt x="721" y="1188"/>
                  </a:cubicBezTo>
                  <a:cubicBezTo>
                    <a:pt x="812" y="1188"/>
                    <a:pt x="956" y="1100"/>
                    <a:pt x="1071" y="984"/>
                  </a:cubicBezTo>
                  <a:cubicBezTo>
                    <a:pt x="1232" y="770"/>
                    <a:pt x="1286" y="556"/>
                    <a:pt x="1232" y="502"/>
                  </a:cubicBezTo>
                  <a:lnTo>
                    <a:pt x="590" y="20"/>
                  </a:lnTo>
                  <a:cubicBezTo>
                    <a:pt x="563" y="7"/>
                    <a:pt x="533" y="0"/>
                    <a:pt x="501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33"/>
            <p:cNvSpPr/>
            <p:nvPr/>
          </p:nvSpPr>
          <p:spPr>
            <a:xfrm>
              <a:off x="4824840" y="3201069"/>
              <a:ext cx="35420" cy="34155"/>
            </a:xfrm>
            <a:custGeom>
              <a:avLst/>
              <a:gdLst/>
              <a:ahLst/>
              <a:cxnLst/>
              <a:rect l="l" t="t" r="r" b="b"/>
              <a:pathLst>
                <a:path w="1232" h="1188" extrusionOk="0">
                  <a:moveTo>
                    <a:pt x="541" y="0"/>
                  </a:moveTo>
                  <a:cubicBezTo>
                    <a:pt x="467" y="0"/>
                    <a:pt x="368" y="46"/>
                    <a:pt x="268" y="112"/>
                  </a:cubicBezTo>
                  <a:cubicBezTo>
                    <a:pt x="108" y="219"/>
                    <a:pt x="1" y="380"/>
                    <a:pt x="54" y="487"/>
                  </a:cubicBezTo>
                  <a:lnTo>
                    <a:pt x="483" y="1129"/>
                  </a:lnTo>
                  <a:cubicBezTo>
                    <a:pt x="503" y="1170"/>
                    <a:pt x="547" y="1187"/>
                    <a:pt x="605" y="1187"/>
                  </a:cubicBezTo>
                  <a:cubicBezTo>
                    <a:pt x="700" y="1187"/>
                    <a:pt x="832" y="1142"/>
                    <a:pt x="964" y="1075"/>
                  </a:cubicBezTo>
                  <a:cubicBezTo>
                    <a:pt x="1125" y="915"/>
                    <a:pt x="1232" y="701"/>
                    <a:pt x="1178" y="647"/>
                  </a:cubicBezTo>
                  <a:lnTo>
                    <a:pt x="643" y="58"/>
                  </a:lnTo>
                  <a:cubicBezTo>
                    <a:pt x="623" y="17"/>
                    <a:pt x="587" y="0"/>
                    <a:pt x="541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33"/>
            <p:cNvSpPr/>
            <p:nvPr/>
          </p:nvSpPr>
          <p:spPr>
            <a:xfrm>
              <a:off x="4786372" y="3219526"/>
              <a:ext cx="43125" cy="37720"/>
            </a:xfrm>
            <a:custGeom>
              <a:avLst/>
              <a:gdLst/>
              <a:ahLst/>
              <a:cxnLst/>
              <a:rect l="l" t="t" r="r" b="b"/>
              <a:pathLst>
                <a:path w="1500" h="1312" extrusionOk="0">
                  <a:moveTo>
                    <a:pt x="892" y="0"/>
                  </a:moveTo>
                  <a:cubicBezTo>
                    <a:pt x="793" y="0"/>
                    <a:pt x="648" y="46"/>
                    <a:pt x="482" y="112"/>
                  </a:cubicBezTo>
                  <a:cubicBezTo>
                    <a:pt x="215" y="219"/>
                    <a:pt x="0" y="380"/>
                    <a:pt x="0" y="487"/>
                  </a:cubicBezTo>
                  <a:lnTo>
                    <a:pt x="268" y="1236"/>
                  </a:lnTo>
                  <a:cubicBezTo>
                    <a:pt x="268" y="1285"/>
                    <a:pt x="333" y="1311"/>
                    <a:pt x="434" y="1311"/>
                  </a:cubicBezTo>
                  <a:cubicBezTo>
                    <a:pt x="557" y="1311"/>
                    <a:pt x="734" y="1271"/>
                    <a:pt x="910" y="1183"/>
                  </a:cubicBezTo>
                  <a:cubicBezTo>
                    <a:pt x="1285" y="1076"/>
                    <a:pt x="1499" y="808"/>
                    <a:pt x="1446" y="755"/>
                  </a:cubicBezTo>
                  <a:lnTo>
                    <a:pt x="1018" y="59"/>
                  </a:lnTo>
                  <a:cubicBezTo>
                    <a:pt x="997" y="18"/>
                    <a:pt x="953" y="0"/>
                    <a:pt x="892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33"/>
            <p:cNvSpPr/>
            <p:nvPr/>
          </p:nvSpPr>
          <p:spPr>
            <a:xfrm>
              <a:off x="4754057" y="3232924"/>
              <a:ext cx="27715" cy="33551"/>
            </a:xfrm>
            <a:custGeom>
              <a:avLst/>
              <a:gdLst/>
              <a:ahLst/>
              <a:cxnLst/>
              <a:rect l="l" t="t" r="r" b="b"/>
              <a:pathLst>
                <a:path w="964" h="1167" extrusionOk="0">
                  <a:moveTo>
                    <a:pt x="481" y="0"/>
                  </a:moveTo>
                  <a:cubicBezTo>
                    <a:pt x="432" y="0"/>
                    <a:pt x="379" y="7"/>
                    <a:pt x="321" y="21"/>
                  </a:cubicBezTo>
                  <a:cubicBezTo>
                    <a:pt x="161" y="75"/>
                    <a:pt x="0" y="128"/>
                    <a:pt x="0" y="235"/>
                  </a:cubicBezTo>
                  <a:lnTo>
                    <a:pt x="54" y="1038"/>
                  </a:lnTo>
                  <a:cubicBezTo>
                    <a:pt x="54" y="1116"/>
                    <a:pt x="169" y="1166"/>
                    <a:pt x="335" y="1166"/>
                  </a:cubicBezTo>
                  <a:cubicBezTo>
                    <a:pt x="396" y="1166"/>
                    <a:pt x="464" y="1160"/>
                    <a:pt x="536" y="1145"/>
                  </a:cubicBezTo>
                  <a:cubicBezTo>
                    <a:pt x="750" y="1145"/>
                    <a:pt x="964" y="985"/>
                    <a:pt x="910" y="878"/>
                  </a:cubicBezTo>
                  <a:lnTo>
                    <a:pt x="750" y="128"/>
                  </a:lnTo>
                  <a:cubicBezTo>
                    <a:pt x="711" y="50"/>
                    <a:pt x="614" y="0"/>
                    <a:pt x="481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33"/>
            <p:cNvSpPr/>
            <p:nvPr/>
          </p:nvSpPr>
          <p:spPr>
            <a:xfrm>
              <a:off x="4706332" y="3234447"/>
              <a:ext cx="35449" cy="33350"/>
            </a:xfrm>
            <a:custGeom>
              <a:avLst/>
              <a:gdLst/>
              <a:ahLst/>
              <a:cxnLst/>
              <a:rect l="l" t="t" r="r" b="b"/>
              <a:pathLst>
                <a:path w="1233" h="1160" extrusionOk="0">
                  <a:moveTo>
                    <a:pt x="495" y="1"/>
                  </a:moveTo>
                  <a:cubicBezTo>
                    <a:pt x="326" y="1"/>
                    <a:pt x="201" y="50"/>
                    <a:pt x="161" y="129"/>
                  </a:cubicBezTo>
                  <a:lnTo>
                    <a:pt x="54" y="878"/>
                  </a:lnTo>
                  <a:cubicBezTo>
                    <a:pt x="1" y="985"/>
                    <a:pt x="268" y="1146"/>
                    <a:pt x="590" y="1146"/>
                  </a:cubicBezTo>
                  <a:cubicBezTo>
                    <a:pt x="658" y="1156"/>
                    <a:pt x="724" y="1160"/>
                    <a:pt x="784" y="1160"/>
                  </a:cubicBezTo>
                  <a:cubicBezTo>
                    <a:pt x="1054" y="1160"/>
                    <a:pt x="1232" y="1073"/>
                    <a:pt x="1232" y="985"/>
                  </a:cubicBezTo>
                  <a:lnTo>
                    <a:pt x="1232" y="236"/>
                  </a:lnTo>
                  <a:cubicBezTo>
                    <a:pt x="1178" y="129"/>
                    <a:pt x="964" y="22"/>
                    <a:pt x="697" y="22"/>
                  </a:cubicBezTo>
                  <a:cubicBezTo>
                    <a:pt x="625" y="7"/>
                    <a:pt x="557" y="1"/>
                    <a:pt x="495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33"/>
            <p:cNvSpPr/>
            <p:nvPr/>
          </p:nvSpPr>
          <p:spPr>
            <a:xfrm>
              <a:off x="4667865" y="3225046"/>
              <a:ext cx="32344" cy="34788"/>
            </a:xfrm>
            <a:custGeom>
              <a:avLst/>
              <a:gdLst/>
              <a:ahLst/>
              <a:cxnLst/>
              <a:rect l="l" t="t" r="r" b="b"/>
              <a:pathLst>
                <a:path w="1125" h="1210" extrusionOk="0">
                  <a:moveTo>
                    <a:pt x="576" y="1"/>
                  </a:moveTo>
                  <a:cubicBezTo>
                    <a:pt x="509" y="1"/>
                    <a:pt x="456" y="27"/>
                    <a:pt x="429" y="81"/>
                  </a:cubicBezTo>
                  <a:lnTo>
                    <a:pt x="54" y="777"/>
                  </a:lnTo>
                  <a:cubicBezTo>
                    <a:pt x="1" y="884"/>
                    <a:pt x="161" y="1044"/>
                    <a:pt x="375" y="1152"/>
                  </a:cubicBezTo>
                  <a:cubicBezTo>
                    <a:pt x="477" y="1192"/>
                    <a:pt x="572" y="1210"/>
                    <a:pt x="650" y="1210"/>
                  </a:cubicBezTo>
                  <a:cubicBezTo>
                    <a:pt x="775" y="1210"/>
                    <a:pt x="857" y="1164"/>
                    <a:pt x="857" y="1098"/>
                  </a:cubicBezTo>
                  <a:lnTo>
                    <a:pt x="1071" y="349"/>
                  </a:lnTo>
                  <a:cubicBezTo>
                    <a:pt x="1125" y="241"/>
                    <a:pt x="964" y="134"/>
                    <a:pt x="803" y="81"/>
                  </a:cubicBezTo>
                  <a:cubicBezTo>
                    <a:pt x="723" y="27"/>
                    <a:pt x="643" y="1"/>
                    <a:pt x="576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33"/>
            <p:cNvSpPr/>
            <p:nvPr/>
          </p:nvSpPr>
          <p:spPr>
            <a:xfrm>
              <a:off x="4667865" y="2976503"/>
              <a:ext cx="75440" cy="217034"/>
            </a:xfrm>
            <a:custGeom>
              <a:avLst/>
              <a:gdLst/>
              <a:ahLst/>
              <a:cxnLst/>
              <a:rect l="l" t="t" r="r" b="b"/>
              <a:pathLst>
                <a:path w="2624" h="7549" extrusionOk="0">
                  <a:moveTo>
                    <a:pt x="482" y="0"/>
                  </a:moveTo>
                  <a:lnTo>
                    <a:pt x="1" y="857"/>
                  </a:lnTo>
                  <a:cubicBezTo>
                    <a:pt x="857" y="1446"/>
                    <a:pt x="1339" y="2570"/>
                    <a:pt x="1499" y="3694"/>
                  </a:cubicBezTo>
                  <a:cubicBezTo>
                    <a:pt x="1606" y="4872"/>
                    <a:pt x="1499" y="6156"/>
                    <a:pt x="1285" y="7334"/>
                  </a:cubicBezTo>
                  <a:lnTo>
                    <a:pt x="2249" y="7548"/>
                  </a:lnTo>
                  <a:cubicBezTo>
                    <a:pt x="2463" y="6263"/>
                    <a:pt x="2624" y="4925"/>
                    <a:pt x="2463" y="3587"/>
                  </a:cubicBezTo>
                  <a:cubicBezTo>
                    <a:pt x="2409" y="2945"/>
                    <a:pt x="2249" y="2249"/>
                    <a:pt x="1928" y="1606"/>
                  </a:cubicBezTo>
                  <a:cubicBezTo>
                    <a:pt x="1606" y="1017"/>
                    <a:pt x="1125" y="429"/>
                    <a:pt x="482" y="0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33"/>
            <p:cNvSpPr/>
            <p:nvPr/>
          </p:nvSpPr>
          <p:spPr>
            <a:xfrm>
              <a:off x="4667865" y="3001112"/>
              <a:ext cx="46201" cy="186271"/>
            </a:xfrm>
            <a:custGeom>
              <a:avLst/>
              <a:gdLst/>
              <a:ahLst/>
              <a:cxnLst/>
              <a:rect l="l" t="t" r="r" b="b"/>
              <a:pathLst>
                <a:path w="1607" h="6479" fill="none" extrusionOk="0">
                  <a:moveTo>
                    <a:pt x="1" y="1"/>
                  </a:moveTo>
                  <a:cubicBezTo>
                    <a:pt x="857" y="590"/>
                    <a:pt x="1339" y="1714"/>
                    <a:pt x="1499" y="2838"/>
                  </a:cubicBezTo>
                  <a:cubicBezTo>
                    <a:pt x="1606" y="4016"/>
                    <a:pt x="1499" y="5300"/>
                    <a:pt x="1285" y="6478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33"/>
            <p:cNvSpPr/>
            <p:nvPr/>
          </p:nvSpPr>
          <p:spPr>
            <a:xfrm>
              <a:off x="4681722" y="2976503"/>
              <a:ext cx="61582" cy="217034"/>
            </a:xfrm>
            <a:custGeom>
              <a:avLst/>
              <a:gdLst/>
              <a:ahLst/>
              <a:cxnLst/>
              <a:rect l="l" t="t" r="r" b="b"/>
              <a:pathLst>
                <a:path w="2142" h="7549" fill="none" extrusionOk="0">
                  <a:moveTo>
                    <a:pt x="1767" y="7548"/>
                  </a:moveTo>
                  <a:cubicBezTo>
                    <a:pt x="1981" y="6263"/>
                    <a:pt x="2142" y="4925"/>
                    <a:pt x="1981" y="3587"/>
                  </a:cubicBezTo>
                  <a:cubicBezTo>
                    <a:pt x="1927" y="2945"/>
                    <a:pt x="1767" y="2249"/>
                    <a:pt x="1446" y="1606"/>
                  </a:cubicBezTo>
                  <a:cubicBezTo>
                    <a:pt x="1124" y="1017"/>
                    <a:pt x="643" y="429"/>
                    <a:pt x="0" y="0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33"/>
            <p:cNvSpPr/>
            <p:nvPr/>
          </p:nvSpPr>
          <p:spPr>
            <a:xfrm>
              <a:off x="4704809" y="3157800"/>
              <a:ext cx="35420" cy="24955"/>
            </a:xfrm>
            <a:custGeom>
              <a:avLst/>
              <a:gdLst/>
              <a:ahLst/>
              <a:cxnLst/>
              <a:rect l="l" t="t" r="r" b="b"/>
              <a:pathLst>
                <a:path w="1232" h="868" extrusionOk="0">
                  <a:moveTo>
                    <a:pt x="279" y="1"/>
                  </a:moveTo>
                  <a:cubicBezTo>
                    <a:pt x="187" y="1"/>
                    <a:pt x="100" y="146"/>
                    <a:pt x="54" y="332"/>
                  </a:cubicBezTo>
                  <a:cubicBezTo>
                    <a:pt x="0" y="546"/>
                    <a:pt x="107" y="707"/>
                    <a:pt x="161" y="707"/>
                  </a:cubicBezTo>
                  <a:lnTo>
                    <a:pt x="964" y="867"/>
                  </a:lnTo>
                  <a:cubicBezTo>
                    <a:pt x="1071" y="867"/>
                    <a:pt x="1178" y="707"/>
                    <a:pt x="1231" y="493"/>
                  </a:cubicBezTo>
                  <a:cubicBezTo>
                    <a:pt x="1231" y="279"/>
                    <a:pt x="1178" y="118"/>
                    <a:pt x="1071" y="118"/>
                  </a:cubicBezTo>
                  <a:lnTo>
                    <a:pt x="321" y="11"/>
                  </a:lnTo>
                  <a:cubicBezTo>
                    <a:pt x="307" y="4"/>
                    <a:pt x="293" y="1"/>
                    <a:pt x="279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33"/>
            <p:cNvSpPr/>
            <p:nvPr/>
          </p:nvSpPr>
          <p:spPr>
            <a:xfrm>
              <a:off x="4709409" y="3121172"/>
              <a:ext cx="35449" cy="23115"/>
            </a:xfrm>
            <a:custGeom>
              <a:avLst/>
              <a:gdLst/>
              <a:ahLst/>
              <a:cxnLst/>
              <a:rect l="l" t="t" r="r" b="b"/>
              <a:pathLst>
                <a:path w="1233" h="804" extrusionOk="0">
                  <a:moveTo>
                    <a:pt x="215" y="0"/>
                  </a:moveTo>
                  <a:cubicBezTo>
                    <a:pt x="108" y="0"/>
                    <a:pt x="54" y="161"/>
                    <a:pt x="54" y="321"/>
                  </a:cubicBezTo>
                  <a:cubicBezTo>
                    <a:pt x="1" y="536"/>
                    <a:pt x="108" y="696"/>
                    <a:pt x="215" y="696"/>
                  </a:cubicBezTo>
                  <a:lnTo>
                    <a:pt x="964" y="803"/>
                  </a:lnTo>
                  <a:cubicBezTo>
                    <a:pt x="1071" y="803"/>
                    <a:pt x="1179" y="643"/>
                    <a:pt x="1179" y="428"/>
                  </a:cubicBezTo>
                  <a:cubicBezTo>
                    <a:pt x="1232" y="214"/>
                    <a:pt x="1125" y="0"/>
                    <a:pt x="1018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33"/>
            <p:cNvSpPr/>
            <p:nvPr/>
          </p:nvSpPr>
          <p:spPr>
            <a:xfrm>
              <a:off x="4709409" y="3076524"/>
              <a:ext cx="35449" cy="33896"/>
            </a:xfrm>
            <a:custGeom>
              <a:avLst/>
              <a:gdLst/>
              <a:ahLst/>
              <a:cxnLst/>
              <a:rect l="l" t="t" r="r" b="b"/>
              <a:pathLst>
                <a:path w="1233" h="1179" extrusionOk="0">
                  <a:moveTo>
                    <a:pt x="964" y="1"/>
                  </a:moveTo>
                  <a:lnTo>
                    <a:pt x="161" y="108"/>
                  </a:lnTo>
                  <a:cubicBezTo>
                    <a:pt x="54" y="108"/>
                    <a:pt x="1" y="376"/>
                    <a:pt x="54" y="643"/>
                  </a:cubicBezTo>
                  <a:cubicBezTo>
                    <a:pt x="54" y="911"/>
                    <a:pt x="161" y="1179"/>
                    <a:pt x="269" y="1179"/>
                  </a:cubicBezTo>
                  <a:lnTo>
                    <a:pt x="1018" y="1179"/>
                  </a:lnTo>
                  <a:cubicBezTo>
                    <a:pt x="1125" y="1179"/>
                    <a:pt x="1232" y="911"/>
                    <a:pt x="1179" y="590"/>
                  </a:cubicBezTo>
                  <a:cubicBezTo>
                    <a:pt x="1179" y="268"/>
                    <a:pt x="1071" y="1"/>
                    <a:pt x="964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33"/>
            <p:cNvSpPr/>
            <p:nvPr/>
          </p:nvSpPr>
          <p:spPr>
            <a:xfrm>
              <a:off x="4703256" y="3042369"/>
              <a:ext cx="35420" cy="26795"/>
            </a:xfrm>
            <a:custGeom>
              <a:avLst/>
              <a:gdLst/>
              <a:ahLst/>
              <a:cxnLst/>
              <a:rect l="l" t="t" r="r" b="b"/>
              <a:pathLst>
                <a:path w="1232" h="932" extrusionOk="0">
                  <a:moveTo>
                    <a:pt x="953" y="1"/>
                  </a:moveTo>
                  <a:cubicBezTo>
                    <a:pt x="939" y="1"/>
                    <a:pt x="925" y="4"/>
                    <a:pt x="911" y="11"/>
                  </a:cubicBezTo>
                  <a:lnTo>
                    <a:pt x="161" y="279"/>
                  </a:lnTo>
                  <a:cubicBezTo>
                    <a:pt x="54" y="279"/>
                    <a:pt x="1" y="439"/>
                    <a:pt x="54" y="654"/>
                  </a:cubicBezTo>
                  <a:cubicBezTo>
                    <a:pt x="101" y="793"/>
                    <a:pt x="187" y="932"/>
                    <a:pt x="279" y="932"/>
                  </a:cubicBezTo>
                  <a:cubicBezTo>
                    <a:pt x="293" y="932"/>
                    <a:pt x="308" y="928"/>
                    <a:pt x="322" y="921"/>
                  </a:cubicBezTo>
                  <a:lnTo>
                    <a:pt x="1071" y="761"/>
                  </a:lnTo>
                  <a:cubicBezTo>
                    <a:pt x="1178" y="761"/>
                    <a:pt x="1232" y="546"/>
                    <a:pt x="1178" y="332"/>
                  </a:cubicBezTo>
                  <a:cubicBezTo>
                    <a:pt x="1132" y="146"/>
                    <a:pt x="1045" y="1"/>
                    <a:pt x="953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33"/>
            <p:cNvSpPr/>
            <p:nvPr/>
          </p:nvSpPr>
          <p:spPr>
            <a:xfrm>
              <a:off x="4687875" y="3002291"/>
              <a:ext cx="38496" cy="37346"/>
            </a:xfrm>
            <a:custGeom>
              <a:avLst/>
              <a:gdLst/>
              <a:ahLst/>
              <a:cxnLst/>
              <a:rect l="l" t="t" r="r" b="b"/>
              <a:pathLst>
                <a:path w="1339" h="1299" extrusionOk="0">
                  <a:moveTo>
                    <a:pt x="738" y="0"/>
                  </a:moveTo>
                  <a:cubicBezTo>
                    <a:pt x="719" y="0"/>
                    <a:pt x="705" y="5"/>
                    <a:pt x="696" y="13"/>
                  </a:cubicBezTo>
                  <a:lnTo>
                    <a:pt x="54" y="495"/>
                  </a:lnTo>
                  <a:cubicBezTo>
                    <a:pt x="0" y="549"/>
                    <a:pt x="54" y="763"/>
                    <a:pt x="161" y="977"/>
                  </a:cubicBezTo>
                  <a:cubicBezTo>
                    <a:pt x="268" y="1191"/>
                    <a:pt x="429" y="1298"/>
                    <a:pt x="536" y="1298"/>
                  </a:cubicBezTo>
                  <a:lnTo>
                    <a:pt x="1232" y="977"/>
                  </a:lnTo>
                  <a:cubicBezTo>
                    <a:pt x="1339" y="923"/>
                    <a:pt x="1339" y="656"/>
                    <a:pt x="1178" y="388"/>
                  </a:cubicBezTo>
                  <a:cubicBezTo>
                    <a:pt x="1044" y="119"/>
                    <a:pt x="834" y="0"/>
                    <a:pt x="738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33"/>
            <p:cNvSpPr/>
            <p:nvPr/>
          </p:nvSpPr>
          <p:spPr>
            <a:xfrm>
              <a:off x="4666312" y="2975899"/>
              <a:ext cx="33896" cy="33551"/>
            </a:xfrm>
            <a:custGeom>
              <a:avLst/>
              <a:gdLst/>
              <a:ahLst/>
              <a:cxnLst/>
              <a:rect l="l" t="t" r="r" b="b"/>
              <a:pathLst>
                <a:path w="1179" h="1167" extrusionOk="0">
                  <a:moveTo>
                    <a:pt x="584" y="0"/>
                  </a:moveTo>
                  <a:cubicBezTo>
                    <a:pt x="510" y="0"/>
                    <a:pt x="453" y="27"/>
                    <a:pt x="429" y="75"/>
                  </a:cubicBezTo>
                  <a:lnTo>
                    <a:pt x="55" y="717"/>
                  </a:lnTo>
                  <a:cubicBezTo>
                    <a:pt x="1" y="824"/>
                    <a:pt x="55" y="985"/>
                    <a:pt x="215" y="1038"/>
                  </a:cubicBezTo>
                  <a:cubicBezTo>
                    <a:pt x="293" y="1117"/>
                    <a:pt x="401" y="1166"/>
                    <a:pt x="473" y="1166"/>
                  </a:cubicBezTo>
                  <a:cubicBezTo>
                    <a:pt x="500" y="1166"/>
                    <a:pt x="522" y="1160"/>
                    <a:pt x="536" y="1145"/>
                  </a:cubicBezTo>
                  <a:lnTo>
                    <a:pt x="1125" y="557"/>
                  </a:lnTo>
                  <a:cubicBezTo>
                    <a:pt x="1179" y="503"/>
                    <a:pt x="1125" y="289"/>
                    <a:pt x="911" y="128"/>
                  </a:cubicBezTo>
                  <a:cubicBezTo>
                    <a:pt x="793" y="40"/>
                    <a:pt x="675" y="0"/>
                    <a:pt x="584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33"/>
            <p:cNvSpPr/>
            <p:nvPr/>
          </p:nvSpPr>
          <p:spPr>
            <a:xfrm>
              <a:off x="4669417" y="2891862"/>
              <a:ext cx="169309" cy="100539"/>
            </a:xfrm>
            <a:custGeom>
              <a:avLst/>
              <a:gdLst/>
              <a:ahLst/>
              <a:cxnLst/>
              <a:rect l="l" t="t" r="r" b="b"/>
              <a:pathLst>
                <a:path w="5889" h="3497" extrusionOk="0">
                  <a:moveTo>
                    <a:pt x="5139" y="0"/>
                  </a:moveTo>
                  <a:cubicBezTo>
                    <a:pt x="4283" y="535"/>
                    <a:pt x="3533" y="1071"/>
                    <a:pt x="2677" y="1499"/>
                  </a:cubicBezTo>
                  <a:cubicBezTo>
                    <a:pt x="2019" y="1806"/>
                    <a:pt x="1326" y="2077"/>
                    <a:pt x="714" y="2077"/>
                  </a:cubicBezTo>
                  <a:cubicBezTo>
                    <a:pt x="579" y="2077"/>
                    <a:pt x="447" y="2063"/>
                    <a:pt x="321" y="2034"/>
                  </a:cubicBezTo>
                  <a:lnTo>
                    <a:pt x="0" y="3373"/>
                  </a:lnTo>
                  <a:cubicBezTo>
                    <a:pt x="272" y="3463"/>
                    <a:pt x="543" y="3496"/>
                    <a:pt x="806" y="3496"/>
                  </a:cubicBezTo>
                  <a:cubicBezTo>
                    <a:pt x="1166" y="3496"/>
                    <a:pt x="1511" y="3434"/>
                    <a:pt x="1820" y="3373"/>
                  </a:cubicBezTo>
                  <a:cubicBezTo>
                    <a:pt x="2355" y="3212"/>
                    <a:pt x="2837" y="2998"/>
                    <a:pt x="3319" y="2784"/>
                  </a:cubicBezTo>
                  <a:cubicBezTo>
                    <a:pt x="4283" y="2302"/>
                    <a:pt x="5086" y="1713"/>
                    <a:pt x="5889" y="1178"/>
                  </a:cubicBezTo>
                  <a:lnTo>
                    <a:pt x="5139" y="0"/>
                  </a:ln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33"/>
            <p:cNvSpPr/>
            <p:nvPr/>
          </p:nvSpPr>
          <p:spPr>
            <a:xfrm>
              <a:off x="4669417" y="2925701"/>
              <a:ext cx="169309" cy="69288"/>
            </a:xfrm>
            <a:custGeom>
              <a:avLst/>
              <a:gdLst/>
              <a:ahLst/>
              <a:cxnLst/>
              <a:rect l="l" t="t" r="r" b="b"/>
              <a:pathLst>
                <a:path w="5889" h="2410" fill="none" extrusionOk="0">
                  <a:moveTo>
                    <a:pt x="0" y="2196"/>
                  </a:moveTo>
                  <a:cubicBezTo>
                    <a:pt x="642" y="2410"/>
                    <a:pt x="1285" y="2303"/>
                    <a:pt x="1820" y="2196"/>
                  </a:cubicBezTo>
                  <a:cubicBezTo>
                    <a:pt x="2355" y="2035"/>
                    <a:pt x="2837" y="1821"/>
                    <a:pt x="3319" y="1607"/>
                  </a:cubicBezTo>
                  <a:cubicBezTo>
                    <a:pt x="4283" y="1125"/>
                    <a:pt x="5086" y="536"/>
                    <a:pt x="5889" y="1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33"/>
            <p:cNvSpPr/>
            <p:nvPr/>
          </p:nvSpPr>
          <p:spPr>
            <a:xfrm>
              <a:off x="4678646" y="2891862"/>
              <a:ext cx="138546" cy="63106"/>
            </a:xfrm>
            <a:custGeom>
              <a:avLst/>
              <a:gdLst/>
              <a:ahLst/>
              <a:cxnLst/>
              <a:rect l="l" t="t" r="r" b="b"/>
              <a:pathLst>
                <a:path w="4819" h="2195" fill="none" extrusionOk="0">
                  <a:moveTo>
                    <a:pt x="4818" y="0"/>
                  </a:moveTo>
                  <a:cubicBezTo>
                    <a:pt x="3962" y="535"/>
                    <a:pt x="3212" y="1071"/>
                    <a:pt x="2356" y="1499"/>
                  </a:cubicBezTo>
                  <a:cubicBezTo>
                    <a:pt x="1553" y="1874"/>
                    <a:pt x="696" y="2195"/>
                    <a:pt x="0" y="2034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33"/>
            <p:cNvSpPr/>
            <p:nvPr/>
          </p:nvSpPr>
          <p:spPr>
            <a:xfrm>
              <a:off x="4795601" y="2895456"/>
              <a:ext cx="35420" cy="42722"/>
            </a:xfrm>
            <a:custGeom>
              <a:avLst/>
              <a:gdLst/>
              <a:ahLst/>
              <a:cxnLst/>
              <a:rect l="l" t="t" r="r" b="b"/>
              <a:pathLst>
                <a:path w="1232" h="1486" extrusionOk="0">
                  <a:moveTo>
                    <a:pt x="353" y="1"/>
                  </a:moveTo>
                  <a:cubicBezTo>
                    <a:pt x="294" y="1"/>
                    <a:pt x="228" y="14"/>
                    <a:pt x="161" y="36"/>
                  </a:cubicBezTo>
                  <a:cubicBezTo>
                    <a:pt x="54" y="143"/>
                    <a:pt x="1" y="303"/>
                    <a:pt x="54" y="410"/>
                  </a:cubicBezTo>
                  <a:lnTo>
                    <a:pt x="697" y="1374"/>
                  </a:lnTo>
                  <a:cubicBezTo>
                    <a:pt x="730" y="1440"/>
                    <a:pt x="824" y="1486"/>
                    <a:pt x="917" y="1486"/>
                  </a:cubicBezTo>
                  <a:cubicBezTo>
                    <a:pt x="974" y="1486"/>
                    <a:pt x="1030" y="1468"/>
                    <a:pt x="1071" y="1427"/>
                  </a:cubicBezTo>
                  <a:cubicBezTo>
                    <a:pt x="1232" y="1320"/>
                    <a:pt x="1232" y="1160"/>
                    <a:pt x="1178" y="1053"/>
                  </a:cubicBezTo>
                  <a:lnTo>
                    <a:pt x="536" y="89"/>
                  </a:lnTo>
                  <a:cubicBezTo>
                    <a:pt x="505" y="26"/>
                    <a:pt x="436" y="1"/>
                    <a:pt x="353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33"/>
            <p:cNvSpPr/>
            <p:nvPr/>
          </p:nvSpPr>
          <p:spPr>
            <a:xfrm>
              <a:off x="4770991" y="2910924"/>
              <a:ext cx="35420" cy="43441"/>
            </a:xfrm>
            <a:custGeom>
              <a:avLst/>
              <a:gdLst/>
              <a:ahLst/>
              <a:cxnLst/>
              <a:rect l="l" t="t" r="r" b="b"/>
              <a:pathLst>
                <a:path w="1232" h="1511" extrusionOk="0">
                  <a:moveTo>
                    <a:pt x="348" y="1"/>
                  </a:moveTo>
                  <a:cubicBezTo>
                    <a:pt x="300" y="1"/>
                    <a:pt x="253" y="13"/>
                    <a:pt x="214" y="33"/>
                  </a:cubicBezTo>
                  <a:cubicBezTo>
                    <a:pt x="54" y="140"/>
                    <a:pt x="0" y="301"/>
                    <a:pt x="107" y="408"/>
                  </a:cubicBezTo>
                  <a:lnTo>
                    <a:pt x="696" y="1371"/>
                  </a:lnTo>
                  <a:cubicBezTo>
                    <a:pt x="730" y="1473"/>
                    <a:pt x="807" y="1510"/>
                    <a:pt x="900" y="1510"/>
                  </a:cubicBezTo>
                  <a:cubicBezTo>
                    <a:pt x="953" y="1510"/>
                    <a:pt x="1012" y="1498"/>
                    <a:pt x="1071" y="1478"/>
                  </a:cubicBezTo>
                  <a:cubicBezTo>
                    <a:pt x="1178" y="1371"/>
                    <a:pt x="1231" y="1211"/>
                    <a:pt x="1178" y="1050"/>
                  </a:cubicBezTo>
                  <a:lnTo>
                    <a:pt x="589" y="140"/>
                  </a:lnTo>
                  <a:cubicBezTo>
                    <a:pt x="521" y="38"/>
                    <a:pt x="432" y="1"/>
                    <a:pt x="348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33"/>
            <p:cNvSpPr/>
            <p:nvPr/>
          </p:nvSpPr>
          <p:spPr>
            <a:xfrm>
              <a:off x="4744829" y="2924034"/>
              <a:ext cx="40020" cy="46460"/>
            </a:xfrm>
            <a:custGeom>
              <a:avLst/>
              <a:gdLst/>
              <a:ahLst/>
              <a:cxnLst/>
              <a:rect l="l" t="t" r="r" b="b"/>
              <a:pathLst>
                <a:path w="1392" h="1616" extrusionOk="0">
                  <a:moveTo>
                    <a:pt x="504" y="0"/>
                  </a:moveTo>
                  <a:cubicBezTo>
                    <a:pt x="431" y="0"/>
                    <a:pt x="350" y="18"/>
                    <a:pt x="268" y="59"/>
                  </a:cubicBezTo>
                  <a:cubicBezTo>
                    <a:pt x="54" y="166"/>
                    <a:pt x="0" y="380"/>
                    <a:pt x="54" y="487"/>
                  </a:cubicBezTo>
                  <a:lnTo>
                    <a:pt x="535" y="1504"/>
                  </a:lnTo>
                  <a:cubicBezTo>
                    <a:pt x="568" y="1570"/>
                    <a:pt x="683" y="1616"/>
                    <a:pt x="817" y="1616"/>
                  </a:cubicBezTo>
                  <a:cubicBezTo>
                    <a:pt x="899" y="1616"/>
                    <a:pt x="989" y="1599"/>
                    <a:pt x="1071" y="1558"/>
                  </a:cubicBezTo>
                  <a:cubicBezTo>
                    <a:pt x="1285" y="1397"/>
                    <a:pt x="1392" y="1236"/>
                    <a:pt x="1285" y="1076"/>
                  </a:cubicBezTo>
                  <a:lnTo>
                    <a:pt x="750" y="112"/>
                  </a:lnTo>
                  <a:cubicBezTo>
                    <a:pt x="716" y="46"/>
                    <a:pt x="622" y="0"/>
                    <a:pt x="504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33"/>
            <p:cNvSpPr/>
            <p:nvPr/>
          </p:nvSpPr>
          <p:spPr>
            <a:xfrm>
              <a:off x="4723266" y="2937431"/>
              <a:ext cx="30820" cy="44994"/>
            </a:xfrm>
            <a:custGeom>
              <a:avLst/>
              <a:gdLst/>
              <a:ahLst/>
              <a:cxnLst/>
              <a:rect l="l" t="t" r="r" b="b"/>
              <a:pathLst>
                <a:path w="1072" h="1565" extrusionOk="0">
                  <a:moveTo>
                    <a:pt x="288" y="0"/>
                  </a:moveTo>
                  <a:cubicBezTo>
                    <a:pt x="247" y="0"/>
                    <a:pt x="204" y="7"/>
                    <a:pt x="161" y="21"/>
                  </a:cubicBezTo>
                  <a:cubicBezTo>
                    <a:pt x="54" y="75"/>
                    <a:pt x="1" y="182"/>
                    <a:pt x="54" y="342"/>
                  </a:cubicBezTo>
                  <a:lnTo>
                    <a:pt x="429" y="1413"/>
                  </a:lnTo>
                  <a:cubicBezTo>
                    <a:pt x="467" y="1489"/>
                    <a:pt x="558" y="1564"/>
                    <a:pt x="665" y="1564"/>
                  </a:cubicBezTo>
                  <a:cubicBezTo>
                    <a:pt x="710" y="1564"/>
                    <a:pt x="757" y="1551"/>
                    <a:pt x="804" y="1520"/>
                  </a:cubicBezTo>
                  <a:cubicBezTo>
                    <a:pt x="964" y="1466"/>
                    <a:pt x="1071" y="1306"/>
                    <a:pt x="964" y="1145"/>
                  </a:cubicBezTo>
                  <a:lnTo>
                    <a:pt x="536" y="128"/>
                  </a:lnTo>
                  <a:cubicBezTo>
                    <a:pt x="497" y="50"/>
                    <a:pt x="400" y="0"/>
                    <a:pt x="288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33"/>
            <p:cNvSpPr/>
            <p:nvPr/>
          </p:nvSpPr>
          <p:spPr>
            <a:xfrm>
              <a:off x="4697104" y="2944187"/>
              <a:ext cx="29268" cy="48128"/>
            </a:xfrm>
            <a:custGeom>
              <a:avLst/>
              <a:gdLst/>
              <a:ahLst/>
              <a:cxnLst/>
              <a:rect l="l" t="t" r="r" b="b"/>
              <a:pathLst>
                <a:path w="1018" h="1674" extrusionOk="0">
                  <a:moveTo>
                    <a:pt x="268" y="0"/>
                  </a:moveTo>
                  <a:cubicBezTo>
                    <a:pt x="108" y="54"/>
                    <a:pt x="1" y="161"/>
                    <a:pt x="1" y="321"/>
                  </a:cubicBezTo>
                  <a:lnTo>
                    <a:pt x="108" y="1445"/>
                  </a:lnTo>
                  <a:cubicBezTo>
                    <a:pt x="108" y="1578"/>
                    <a:pt x="253" y="1674"/>
                    <a:pt x="453" y="1674"/>
                  </a:cubicBezTo>
                  <a:cubicBezTo>
                    <a:pt x="496" y="1674"/>
                    <a:pt x="542" y="1669"/>
                    <a:pt x="589" y="1660"/>
                  </a:cubicBezTo>
                  <a:cubicBezTo>
                    <a:pt x="857" y="1606"/>
                    <a:pt x="1018" y="1445"/>
                    <a:pt x="964" y="1285"/>
                  </a:cubicBezTo>
                  <a:lnTo>
                    <a:pt x="643" y="214"/>
                  </a:lnTo>
                  <a:cubicBezTo>
                    <a:pt x="643" y="54"/>
                    <a:pt x="429" y="0"/>
                    <a:pt x="268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33"/>
            <p:cNvSpPr/>
            <p:nvPr/>
          </p:nvSpPr>
          <p:spPr>
            <a:xfrm>
              <a:off x="4666312" y="2945711"/>
              <a:ext cx="23115" cy="47754"/>
            </a:xfrm>
            <a:custGeom>
              <a:avLst/>
              <a:gdLst/>
              <a:ahLst/>
              <a:cxnLst/>
              <a:rect l="l" t="t" r="r" b="b"/>
              <a:pathLst>
                <a:path w="804" h="1661" extrusionOk="0">
                  <a:moveTo>
                    <a:pt x="643" y="1"/>
                  </a:moveTo>
                  <a:cubicBezTo>
                    <a:pt x="536" y="1"/>
                    <a:pt x="429" y="54"/>
                    <a:pt x="376" y="215"/>
                  </a:cubicBezTo>
                  <a:lnTo>
                    <a:pt x="55" y="1285"/>
                  </a:lnTo>
                  <a:cubicBezTo>
                    <a:pt x="1" y="1446"/>
                    <a:pt x="162" y="1607"/>
                    <a:pt x="376" y="1660"/>
                  </a:cubicBezTo>
                  <a:cubicBezTo>
                    <a:pt x="590" y="1660"/>
                    <a:pt x="750" y="1553"/>
                    <a:pt x="750" y="1392"/>
                  </a:cubicBezTo>
                  <a:lnTo>
                    <a:pt x="804" y="268"/>
                  </a:lnTo>
                  <a:cubicBezTo>
                    <a:pt x="804" y="161"/>
                    <a:pt x="697" y="1"/>
                    <a:pt x="643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33"/>
            <p:cNvSpPr/>
            <p:nvPr/>
          </p:nvSpPr>
          <p:spPr>
            <a:xfrm>
              <a:off x="4791001" y="2848766"/>
              <a:ext cx="75440" cy="249349"/>
            </a:xfrm>
            <a:custGeom>
              <a:avLst/>
              <a:gdLst/>
              <a:ahLst/>
              <a:cxnLst/>
              <a:rect l="l" t="t" r="r" b="b"/>
              <a:pathLst>
                <a:path w="2624" h="8673" extrusionOk="0">
                  <a:moveTo>
                    <a:pt x="910" y="0"/>
                  </a:moveTo>
                  <a:lnTo>
                    <a:pt x="0" y="482"/>
                  </a:lnTo>
                  <a:cubicBezTo>
                    <a:pt x="589" y="1660"/>
                    <a:pt x="1017" y="3051"/>
                    <a:pt x="1285" y="4443"/>
                  </a:cubicBezTo>
                  <a:cubicBezTo>
                    <a:pt x="1499" y="5782"/>
                    <a:pt x="1606" y="7227"/>
                    <a:pt x="1392" y="8512"/>
                  </a:cubicBezTo>
                  <a:lnTo>
                    <a:pt x="2355" y="8672"/>
                  </a:lnTo>
                  <a:cubicBezTo>
                    <a:pt x="2623" y="7173"/>
                    <a:pt x="2516" y="5675"/>
                    <a:pt x="2248" y="4229"/>
                  </a:cubicBezTo>
                  <a:cubicBezTo>
                    <a:pt x="1981" y="2784"/>
                    <a:pt x="1606" y="1392"/>
                    <a:pt x="910" y="0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33"/>
            <p:cNvSpPr/>
            <p:nvPr/>
          </p:nvSpPr>
          <p:spPr>
            <a:xfrm>
              <a:off x="4791001" y="2862595"/>
              <a:ext cx="46172" cy="230891"/>
            </a:xfrm>
            <a:custGeom>
              <a:avLst/>
              <a:gdLst/>
              <a:ahLst/>
              <a:cxnLst/>
              <a:rect l="l" t="t" r="r" b="b"/>
              <a:pathLst>
                <a:path w="1606" h="8031" fill="none" extrusionOk="0">
                  <a:moveTo>
                    <a:pt x="0" y="1"/>
                  </a:moveTo>
                  <a:cubicBezTo>
                    <a:pt x="589" y="1179"/>
                    <a:pt x="1017" y="2570"/>
                    <a:pt x="1285" y="3962"/>
                  </a:cubicBezTo>
                  <a:cubicBezTo>
                    <a:pt x="1499" y="5301"/>
                    <a:pt x="1606" y="6746"/>
                    <a:pt x="1392" y="8031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33"/>
            <p:cNvSpPr/>
            <p:nvPr/>
          </p:nvSpPr>
          <p:spPr>
            <a:xfrm>
              <a:off x="4817164" y="2848766"/>
              <a:ext cx="49278" cy="249349"/>
            </a:xfrm>
            <a:custGeom>
              <a:avLst/>
              <a:gdLst/>
              <a:ahLst/>
              <a:cxnLst/>
              <a:rect l="l" t="t" r="r" b="b"/>
              <a:pathLst>
                <a:path w="1714" h="8673" fill="none" extrusionOk="0">
                  <a:moveTo>
                    <a:pt x="1445" y="8672"/>
                  </a:moveTo>
                  <a:cubicBezTo>
                    <a:pt x="1713" y="7173"/>
                    <a:pt x="1606" y="5675"/>
                    <a:pt x="1338" y="4229"/>
                  </a:cubicBezTo>
                  <a:cubicBezTo>
                    <a:pt x="1071" y="2784"/>
                    <a:pt x="696" y="1392"/>
                    <a:pt x="0" y="0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33"/>
            <p:cNvSpPr/>
            <p:nvPr/>
          </p:nvSpPr>
          <p:spPr>
            <a:xfrm>
              <a:off x="4832545" y="3059590"/>
              <a:ext cx="33896" cy="26450"/>
            </a:xfrm>
            <a:custGeom>
              <a:avLst/>
              <a:gdLst/>
              <a:ahLst/>
              <a:cxnLst/>
              <a:rect l="l" t="t" r="r" b="b"/>
              <a:pathLst>
                <a:path w="1179" h="920" extrusionOk="0">
                  <a:moveTo>
                    <a:pt x="215" y="1"/>
                  </a:moveTo>
                  <a:cubicBezTo>
                    <a:pt x="107" y="1"/>
                    <a:pt x="0" y="215"/>
                    <a:pt x="0" y="429"/>
                  </a:cubicBezTo>
                  <a:cubicBezTo>
                    <a:pt x="0" y="643"/>
                    <a:pt x="54" y="804"/>
                    <a:pt x="161" y="804"/>
                  </a:cubicBezTo>
                  <a:lnTo>
                    <a:pt x="910" y="911"/>
                  </a:lnTo>
                  <a:cubicBezTo>
                    <a:pt x="922" y="917"/>
                    <a:pt x="933" y="919"/>
                    <a:pt x="944" y="919"/>
                  </a:cubicBezTo>
                  <a:cubicBezTo>
                    <a:pt x="1039" y="919"/>
                    <a:pt x="1130" y="722"/>
                    <a:pt x="1178" y="483"/>
                  </a:cubicBezTo>
                  <a:cubicBezTo>
                    <a:pt x="1178" y="269"/>
                    <a:pt x="1125" y="55"/>
                    <a:pt x="1017" y="55"/>
                  </a:cubicBezTo>
                  <a:lnTo>
                    <a:pt x="215" y="1"/>
                  </a:ln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33"/>
            <p:cNvSpPr/>
            <p:nvPr/>
          </p:nvSpPr>
          <p:spPr>
            <a:xfrm>
              <a:off x="4832545" y="3016522"/>
              <a:ext cx="33896" cy="26191"/>
            </a:xfrm>
            <a:custGeom>
              <a:avLst/>
              <a:gdLst/>
              <a:ahLst/>
              <a:cxnLst/>
              <a:rect l="l" t="t" r="r" b="b"/>
              <a:pathLst>
                <a:path w="1179" h="911" extrusionOk="0">
                  <a:moveTo>
                    <a:pt x="964" y="0"/>
                  </a:moveTo>
                  <a:lnTo>
                    <a:pt x="161" y="54"/>
                  </a:lnTo>
                  <a:cubicBezTo>
                    <a:pt x="54" y="107"/>
                    <a:pt x="0" y="268"/>
                    <a:pt x="0" y="482"/>
                  </a:cubicBezTo>
                  <a:cubicBezTo>
                    <a:pt x="0" y="696"/>
                    <a:pt x="107" y="910"/>
                    <a:pt x="215" y="910"/>
                  </a:cubicBezTo>
                  <a:lnTo>
                    <a:pt x="1017" y="857"/>
                  </a:lnTo>
                  <a:cubicBezTo>
                    <a:pt x="1125" y="857"/>
                    <a:pt x="1178" y="696"/>
                    <a:pt x="1178" y="428"/>
                  </a:cubicBezTo>
                  <a:cubicBezTo>
                    <a:pt x="1178" y="161"/>
                    <a:pt x="1071" y="0"/>
                    <a:pt x="964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33"/>
            <p:cNvSpPr/>
            <p:nvPr/>
          </p:nvSpPr>
          <p:spPr>
            <a:xfrm>
              <a:off x="4826392" y="2967274"/>
              <a:ext cx="36944" cy="38697"/>
            </a:xfrm>
            <a:custGeom>
              <a:avLst/>
              <a:gdLst/>
              <a:ahLst/>
              <a:cxnLst/>
              <a:rect l="l" t="t" r="r" b="b"/>
              <a:pathLst>
                <a:path w="1285" h="1346" extrusionOk="0">
                  <a:moveTo>
                    <a:pt x="910" y="0"/>
                  </a:moveTo>
                  <a:lnTo>
                    <a:pt x="161" y="161"/>
                  </a:lnTo>
                  <a:cubicBezTo>
                    <a:pt x="54" y="161"/>
                    <a:pt x="0" y="428"/>
                    <a:pt x="54" y="803"/>
                  </a:cubicBezTo>
                  <a:cubicBezTo>
                    <a:pt x="103" y="1097"/>
                    <a:pt x="196" y="1345"/>
                    <a:pt x="294" y="1345"/>
                  </a:cubicBezTo>
                  <a:cubicBezTo>
                    <a:pt x="303" y="1345"/>
                    <a:pt x="312" y="1343"/>
                    <a:pt x="321" y="1338"/>
                  </a:cubicBezTo>
                  <a:lnTo>
                    <a:pt x="1124" y="1285"/>
                  </a:lnTo>
                  <a:cubicBezTo>
                    <a:pt x="1231" y="1231"/>
                    <a:pt x="1285" y="964"/>
                    <a:pt x="1231" y="589"/>
                  </a:cubicBezTo>
                  <a:cubicBezTo>
                    <a:pt x="1178" y="268"/>
                    <a:pt x="1017" y="0"/>
                    <a:pt x="910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33"/>
            <p:cNvSpPr/>
            <p:nvPr/>
          </p:nvSpPr>
          <p:spPr>
            <a:xfrm>
              <a:off x="4818687" y="2930330"/>
              <a:ext cx="35420" cy="29267"/>
            </a:xfrm>
            <a:custGeom>
              <a:avLst/>
              <a:gdLst/>
              <a:ahLst/>
              <a:cxnLst/>
              <a:rect l="l" t="t" r="r" b="b"/>
              <a:pathLst>
                <a:path w="1232" h="1018" extrusionOk="0">
                  <a:moveTo>
                    <a:pt x="911" y="0"/>
                  </a:moveTo>
                  <a:lnTo>
                    <a:pt x="161" y="214"/>
                  </a:lnTo>
                  <a:cubicBezTo>
                    <a:pt x="54" y="214"/>
                    <a:pt x="1" y="429"/>
                    <a:pt x="54" y="643"/>
                  </a:cubicBezTo>
                  <a:cubicBezTo>
                    <a:pt x="108" y="857"/>
                    <a:pt x="215" y="1017"/>
                    <a:pt x="322" y="1017"/>
                  </a:cubicBezTo>
                  <a:lnTo>
                    <a:pt x="1125" y="857"/>
                  </a:lnTo>
                  <a:cubicBezTo>
                    <a:pt x="1178" y="803"/>
                    <a:pt x="1232" y="589"/>
                    <a:pt x="1178" y="375"/>
                  </a:cubicBezTo>
                  <a:cubicBezTo>
                    <a:pt x="1125" y="161"/>
                    <a:pt x="1018" y="0"/>
                    <a:pt x="911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33"/>
            <p:cNvSpPr/>
            <p:nvPr/>
          </p:nvSpPr>
          <p:spPr>
            <a:xfrm>
              <a:off x="4806383" y="2883956"/>
              <a:ext cx="36972" cy="38928"/>
            </a:xfrm>
            <a:custGeom>
              <a:avLst/>
              <a:gdLst/>
              <a:ahLst/>
              <a:cxnLst/>
              <a:rect l="l" t="t" r="r" b="b"/>
              <a:pathLst>
                <a:path w="1286" h="1354" extrusionOk="0">
                  <a:moveTo>
                    <a:pt x="834" y="1"/>
                  </a:moveTo>
                  <a:cubicBezTo>
                    <a:pt x="823" y="1"/>
                    <a:pt x="813" y="3"/>
                    <a:pt x="803" y="7"/>
                  </a:cubicBezTo>
                  <a:lnTo>
                    <a:pt x="107" y="275"/>
                  </a:lnTo>
                  <a:cubicBezTo>
                    <a:pt x="0" y="329"/>
                    <a:pt x="0" y="596"/>
                    <a:pt x="107" y="864"/>
                  </a:cubicBezTo>
                  <a:cubicBezTo>
                    <a:pt x="155" y="1152"/>
                    <a:pt x="290" y="1354"/>
                    <a:pt x="394" y="1354"/>
                  </a:cubicBezTo>
                  <a:cubicBezTo>
                    <a:pt x="406" y="1354"/>
                    <a:pt x="418" y="1351"/>
                    <a:pt x="429" y="1346"/>
                  </a:cubicBezTo>
                  <a:lnTo>
                    <a:pt x="1178" y="1132"/>
                  </a:lnTo>
                  <a:cubicBezTo>
                    <a:pt x="1285" y="1078"/>
                    <a:pt x="1285" y="810"/>
                    <a:pt x="1178" y="489"/>
                  </a:cubicBezTo>
                  <a:cubicBezTo>
                    <a:pt x="1129" y="245"/>
                    <a:pt x="946" y="1"/>
                    <a:pt x="834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33"/>
            <p:cNvSpPr/>
            <p:nvPr/>
          </p:nvSpPr>
          <p:spPr>
            <a:xfrm>
              <a:off x="4791001" y="2846926"/>
              <a:ext cx="36944" cy="32631"/>
            </a:xfrm>
            <a:custGeom>
              <a:avLst/>
              <a:gdLst/>
              <a:ahLst/>
              <a:cxnLst/>
              <a:rect l="l" t="t" r="r" b="b"/>
              <a:pathLst>
                <a:path w="1285" h="1135" extrusionOk="0">
                  <a:moveTo>
                    <a:pt x="848" y="0"/>
                  </a:moveTo>
                  <a:cubicBezTo>
                    <a:pt x="832" y="0"/>
                    <a:pt x="817" y="4"/>
                    <a:pt x="803" y="11"/>
                  </a:cubicBezTo>
                  <a:lnTo>
                    <a:pt x="107" y="385"/>
                  </a:lnTo>
                  <a:cubicBezTo>
                    <a:pt x="0" y="439"/>
                    <a:pt x="0" y="653"/>
                    <a:pt x="107" y="814"/>
                  </a:cubicBezTo>
                  <a:cubicBezTo>
                    <a:pt x="214" y="1028"/>
                    <a:pt x="375" y="1135"/>
                    <a:pt x="428" y="1135"/>
                  </a:cubicBezTo>
                  <a:lnTo>
                    <a:pt x="1178" y="814"/>
                  </a:lnTo>
                  <a:cubicBezTo>
                    <a:pt x="1285" y="760"/>
                    <a:pt x="1285" y="546"/>
                    <a:pt x="1178" y="332"/>
                  </a:cubicBezTo>
                  <a:cubicBezTo>
                    <a:pt x="1085" y="146"/>
                    <a:pt x="951" y="0"/>
                    <a:pt x="848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33"/>
            <p:cNvSpPr/>
            <p:nvPr/>
          </p:nvSpPr>
          <p:spPr>
            <a:xfrm>
              <a:off x="4898727" y="2901091"/>
              <a:ext cx="158528" cy="167785"/>
            </a:xfrm>
            <a:custGeom>
              <a:avLst/>
              <a:gdLst/>
              <a:ahLst/>
              <a:cxnLst/>
              <a:rect l="l" t="t" r="r" b="b"/>
              <a:pathLst>
                <a:path w="5514" h="5836" extrusionOk="0">
                  <a:moveTo>
                    <a:pt x="54" y="0"/>
                  </a:moveTo>
                  <a:cubicBezTo>
                    <a:pt x="0" y="803"/>
                    <a:pt x="161" y="1499"/>
                    <a:pt x="428" y="2142"/>
                  </a:cubicBezTo>
                  <a:cubicBezTo>
                    <a:pt x="750" y="2837"/>
                    <a:pt x="1178" y="3426"/>
                    <a:pt x="1660" y="3908"/>
                  </a:cubicBezTo>
                  <a:cubicBezTo>
                    <a:pt x="2623" y="4925"/>
                    <a:pt x="3962" y="5568"/>
                    <a:pt x="5300" y="5835"/>
                  </a:cubicBezTo>
                  <a:lnTo>
                    <a:pt x="5514" y="4872"/>
                  </a:lnTo>
                  <a:cubicBezTo>
                    <a:pt x="4336" y="4604"/>
                    <a:pt x="3212" y="4069"/>
                    <a:pt x="2356" y="3212"/>
                  </a:cubicBezTo>
                  <a:cubicBezTo>
                    <a:pt x="1927" y="2784"/>
                    <a:pt x="1606" y="2302"/>
                    <a:pt x="1392" y="1767"/>
                  </a:cubicBezTo>
                  <a:cubicBezTo>
                    <a:pt x="1124" y="1231"/>
                    <a:pt x="1017" y="643"/>
                    <a:pt x="1071" y="107"/>
                  </a:cubicBezTo>
                  <a:lnTo>
                    <a:pt x="54" y="0"/>
                  </a:ln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33"/>
            <p:cNvSpPr/>
            <p:nvPr/>
          </p:nvSpPr>
          <p:spPr>
            <a:xfrm>
              <a:off x="4898727" y="2901091"/>
              <a:ext cx="152375" cy="167785"/>
            </a:xfrm>
            <a:custGeom>
              <a:avLst/>
              <a:gdLst/>
              <a:ahLst/>
              <a:cxnLst/>
              <a:rect l="l" t="t" r="r" b="b"/>
              <a:pathLst>
                <a:path w="5300" h="5836" fill="none" extrusionOk="0">
                  <a:moveTo>
                    <a:pt x="54" y="0"/>
                  </a:moveTo>
                  <a:cubicBezTo>
                    <a:pt x="0" y="803"/>
                    <a:pt x="161" y="1499"/>
                    <a:pt x="428" y="2142"/>
                  </a:cubicBezTo>
                  <a:cubicBezTo>
                    <a:pt x="750" y="2837"/>
                    <a:pt x="1178" y="3426"/>
                    <a:pt x="1660" y="3908"/>
                  </a:cubicBezTo>
                  <a:cubicBezTo>
                    <a:pt x="2623" y="4925"/>
                    <a:pt x="3962" y="5568"/>
                    <a:pt x="5300" y="5835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33"/>
            <p:cNvSpPr/>
            <p:nvPr/>
          </p:nvSpPr>
          <p:spPr>
            <a:xfrm>
              <a:off x="4927966" y="2904168"/>
              <a:ext cx="129289" cy="136994"/>
            </a:xfrm>
            <a:custGeom>
              <a:avLst/>
              <a:gdLst/>
              <a:ahLst/>
              <a:cxnLst/>
              <a:rect l="l" t="t" r="r" b="b"/>
              <a:pathLst>
                <a:path w="4497" h="4765" fill="none" extrusionOk="0">
                  <a:moveTo>
                    <a:pt x="4497" y="4765"/>
                  </a:moveTo>
                  <a:cubicBezTo>
                    <a:pt x="3319" y="4497"/>
                    <a:pt x="2195" y="3962"/>
                    <a:pt x="1339" y="3105"/>
                  </a:cubicBezTo>
                  <a:cubicBezTo>
                    <a:pt x="910" y="2677"/>
                    <a:pt x="589" y="2195"/>
                    <a:pt x="375" y="1660"/>
                  </a:cubicBezTo>
                  <a:cubicBezTo>
                    <a:pt x="107" y="1124"/>
                    <a:pt x="0" y="536"/>
                    <a:pt x="54" y="0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33"/>
            <p:cNvSpPr/>
            <p:nvPr/>
          </p:nvSpPr>
          <p:spPr>
            <a:xfrm>
              <a:off x="5017235" y="3031271"/>
              <a:ext cx="30791" cy="33983"/>
            </a:xfrm>
            <a:custGeom>
              <a:avLst/>
              <a:gdLst/>
              <a:ahLst/>
              <a:cxnLst/>
              <a:rect l="l" t="t" r="r" b="b"/>
              <a:pathLst>
                <a:path w="1071" h="1182" extrusionOk="0">
                  <a:moveTo>
                    <a:pt x="577" y="0"/>
                  </a:moveTo>
                  <a:cubicBezTo>
                    <a:pt x="451" y="0"/>
                    <a:pt x="359" y="38"/>
                    <a:pt x="321" y="76"/>
                  </a:cubicBezTo>
                  <a:lnTo>
                    <a:pt x="54" y="825"/>
                  </a:lnTo>
                  <a:cubicBezTo>
                    <a:pt x="0" y="932"/>
                    <a:pt x="161" y="1093"/>
                    <a:pt x="375" y="1147"/>
                  </a:cubicBezTo>
                  <a:cubicBezTo>
                    <a:pt x="464" y="1169"/>
                    <a:pt x="552" y="1182"/>
                    <a:pt x="626" y="1182"/>
                  </a:cubicBezTo>
                  <a:cubicBezTo>
                    <a:pt x="730" y="1182"/>
                    <a:pt x="803" y="1156"/>
                    <a:pt x="803" y="1093"/>
                  </a:cubicBezTo>
                  <a:lnTo>
                    <a:pt x="1017" y="344"/>
                  </a:lnTo>
                  <a:cubicBezTo>
                    <a:pt x="1071" y="237"/>
                    <a:pt x="910" y="76"/>
                    <a:pt x="750" y="22"/>
                  </a:cubicBezTo>
                  <a:cubicBezTo>
                    <a:pt x="687" y="7"/>
                    <a:pt x="629" y="0"/>
                    <a:pt x="577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33"/>
            <p:cNvSpPr/>
            <p:nvPr/>
          </p:nvSpPr>
          <p:spPr>
            <a:xfrm>
              <a:off x="4980291" y="3015746"/>
              <a:ext cx="33896" cy="34126"/>
            </a:xfrm>
            <a:custGeom>
              <a:avLst/>
              <a:gdLst/>
              <a:ahLst/>
              <a:cxnLst/>
              <a:rect l="l" t="t" r="r" b="b"/>
              <a:pathLst>
                <a:path w="1179" h="1187" extrusionOk="0">
                  <a:moveTo>
                    <a:pt x="656" y="0"/>
                  </a:moveTo>
                  <a:cubicBezTo>
                    <a:pt x="576" y="0"/>
                    <a:pt x="509" y="27"/>
                    <a:pt x="482" y="81"/>
                  </a:cubicBezTo>
                  <a:lnTo>
                    <a:pt x="107" y="723"/>
                  </a:lnTo>
                  <a:cubicBezTo>
                    <a:pt x="0" y="830"/>
                    <a:pt x="161" y="991"/>
                    <a:pt x="322" y="1098"/>
                  </a:cubicBezTo>
                  <a:cubicBezTo>
                    <a:pt x="447" y="1160"/>
                    <a:pt x="572" y="1186"/>
                    <a:pt x="666" y="1186"/>
                  </a:cubicBezTo>
                  <a:cubicBezTo>
                    <a:pt x="731" y="1186"/>
                    <a:pt x="781" y="1173"/>
                    <a:pt x="803" y="1151"/>
                  </a:cubicBezTo>
                  <a:lnTo>
                    <a:pt x="1125" y="402"/>
                  </a:lnTo>
                  <a:cubicBezTo>
                    <a:pt x="1178" y="348"/>
                    <a:pt x="1071" y="188"/>
                    <a:pt x="910" y="81"/>
                  </a:cubicBezTo>
                  <a:cubicBezTo>
                    <a:pt x="830" y="27"/>
                    <a:pt x="736" y="0"/>
                    <a:pt x="656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33"/>
            <p:cNvSpPr/>
            <p:nvPr/>
          </p:nvSpPr>
          <p:spPr>
            <a:xfrm>
              <a:off x="4944900" y="2991481"/>
              <a:ext cx="43125" cy="40106"/>
            </a:xfrm>
            <a:custGeom>
              <a:avLst/>
              <a:gdLst/>
              <a:ahLst/>
              <a:cxnLst/>
              <a:rect l="l" t="t" r="r" b="b"/>
              <a:pathLst>
                <a:path w="1500" h="1395" extrusionOk="0">
                  <a:moveTo>
                    <a:pt x="685" y="1"/>
                  </a:moveTo>
                  <a:cubicBezTo>
                    <a:pt x="667" y="1"/>
                    <a:pt x="652" y="5"/>
                    <a:pt x="643" y="15"/>
                  </a:cubicBezTo>
                  <a:lnTo>
                    <a:pt x="54" y="550"/>
                  </a:lnTo>
                  <a:cubicBezTo>
                    <a:pt x="0" y="657"/>
                    <a:pt x="107" y="925"/>
                    <a:pt x="375" y="1139"/>
                  </a:cubicBezTo>
                  <a:cubicBezTo>
                    <a:pt x="571" y="1296"/>
                    <a:pt x="767" y="1395"/>
                    <a:pt x="879" y="1395"/>
                  </a:cubicBezTo>
                  <a:cubicBezTo>
                    <a:pt x="920" y="1395"/>
                    <a:pt x="949" y="1382"/>
                    <a:pt x="964" y="1353"/>
                  </a:cubicBezTo>
                  <a:lnTo>
                    <a:pt x="1392" y="711"/>
                  </a:lnTo>
                  <a:cubicBezTo>
                    <a:pt x="1499" y="603"/>
                    <a:pt x="1338" y="443"/>
                    <a:pt x="1124" y="229"/>
                  </a:cubicBezTo>
                  <a:cubicBezTo>
                    <a:pt x="948" y="97"/>
                    <a:pt x="772" y="1"/>
                    <a:pt x="685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33"/>
            <p:cNvSpPr/>
            <p:nvPr/>
          </p:nvSpPr>
          <p:spPr>
            <a:xfrm>
              <a:off x="4921814" y="2966871"/>
              <a:ext cx="36944" cy="32401"/>
            </a:xfrm>
            <a:custGeom>
              <a:avLst/>
              <a:gdLst/>
              <a:ahLst/>
              <a:cxnLst/>
              <a:rect l="l" t="t" r="r" b="b"/>
              <a:pathLst>
                <a:path w="1285" h="1127" extrusionOk="0">
                  <a:moveTo>
                    <a:pt x="841" y="0"/>
                  </a:moveTo>
                  <a:cubicBezTo>
                    <a:pt x="825" y="0"/>
                    <a:pt x="813" y="5"/>
                    <a:pt x="803" y="14"/>
                  </a:cubicBezTo>
                  <a:lnTo>
                    <a:pt x="107" y="442"/>
                  </a:lnTo>
                  <a:cubicBezTo>
                    <a:pt x="0" y="496"/>
                    <a:pt x="54" y="710"/>
                    <a:pt x="161" y="871"/>
                  </a:cubicBezTo>
                  <a:cubicBezTo>
                    <a:pt x="278" y="1027"/>
                    <a:pt x="396" y="1127"/>
                    <a:pt x="492" y="1127"/>
                  </a:cubicBezTo>
                  <a:cubicBezTo>
                    <a:pt x="528" y="1127"/>
                    <a:pt x="560" y="1113"/>
                    <a:pt x="589" y="1085"/>
                  </a:cubicBezTo>
                  <a:lnTo>
                    <a:pt x="1178" y="603"/>
                  </a:lnTo>
                  <a:cubicBezTo>
                    <a:pt x="1285" y="549"/>
                    <a:pt x="1231" y="389"/>
                    <a:pt x="1124" y="228"/>
                  </a:cubicBezTo>
                  <a:cubicBezTo>
                    <a:pt x="1036" y="96"/>
                    <a:pt x="912" y="0"/>
                    <a:pt x="841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33"/>
            <p:cNvSpPr/>
            <p:nvPr/>
          </p:nvSpPr>
          <p:spPr>
            <a:xfrm>
              <a:off x="4903327" y="2931854"/>
              <a:ext cx="38525" cy="35679"/>
            </a:xfrm>
            <a:custGeom>
              <a:avLst/>
              <a:gdLst/>
              <a:ahLst/>
              <a:cxnLst/>
              <a:rect l="l" t="t" r="r" b="b"/>
              <a:pathLst>
                <a:path w="1340" h="1241" extrusionOk="0">
                  <a:moveTo>
                    <a:pt x="911" y="1"/>
                  </a:moveTo>
                  <a:lnTo>
                    <a:pt x="161" y="215"/>
                  </a:lnTo>
                  <a:cubicBezTo>
                    <a:pt x="54" y="215"/>
                    <a:pt x="1" y="483"/>
                    <a:pt x="108" y="804"/>
                  </a:cubicBezTo>
                  <a:cubicBezTo>
                    <a:pt x="204" y="1044"/>
                    <a:pt x="386" y="1240"/>
                    <a:pt x="499" y="1240"/>
                  </a:cubicBezTo>
                  <a:cubicBezTo>
                    <a:pt x="513" y="1240"/>
                    <a:pt x="525" y="1238"/>
                    <a:pt x="536" y="1232"/>
                  </a:cubicBezTo>
                  <a:lnTo>
                    <a:pt x="1232" y="911"/>
                  </a:lnTo>
                  <a:cubicBezTo>
                    <a:pt x="1339" y="857"/>
                    <a:pt x="1286" y="643"/>
                    <a:pt x="1232" y="376"/>
                  </a:cubicBezTo>
                  <a:cubicBezTo>
                    <a:pt x="1125" y="161"/>
                    <a:pt x="1018" y="1"/>
                    <a:pt x="911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33"/>
            <p:cNvSpPr/>
            <p:nvPr/>
          </p:nvSpPr>
          <p:spPr>
            <a:xfrm>
              <a:off x="4898727" y="2898015"/>
              <a:ext cx="33868" cy="26191"/>
            </a:xfrm>
            <a:custGeom>
              <a:avLst/>
              <a:gdLst/>
              <a:ahLst/>
              <a:cxnLst/>
              <a:rect l="l" t="t" r="r" b="b"/>
              <a:pathLst>
                <a:path w="1178" h="911" extrusionOk="0">
                  <a:moveTo>
                    <a:pt x="214" y="0"/>
                  </a:moveTo>
                  <a:cubicBezTo>
                    <a:pt x="107" y="0"/>
                    <a:pt x="0" y="214"/>
                    <a:pt x="0" y="482"/>
                  </a:cubicBezTo>
                  <a:cubicBezTo>
                    <a:pt x="0" y="696"/>
                    <a:pt x="107" y="910"/>
                    <a:pt x="214" y="910"/>
                  </a:cubicBezTo>
                  <a:lnTo>
                    <a:pt x="1017" y="803"/>
                  </a:lnTo>
                  <a:cubicBezTo>
                    <a:pt x="1124" y="750"/>
                    <a:pt x="1178" y="643"/>
                    <a:pt x="1178" y="482"/>
                  </a:cubicBezTo>
                  <a:cubicBezTo>
                    <a:pt x="1178" y="321"/>
                    <a:pt x="1071" y="161"/>
                    <a:pt x="1017" y="161"/>
                  </a:cubicBezTo>
                  <a:lnTo>
                    <a:pt x="214" y="0"/>
                  </a:ln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33"/>
            <p:cNvSpPr/>
            <p:nvPr/>
          </p:nvSpPr>
          <p:spPr>
            <a:xfrm>
              <a:off x="4800230" y="2837985"/>
              <a:ext cx="290893" cy="79810"/>
            </a:xfrm>
            <a:custGeom>
              <a:avLst/>
              <a:gdLst/>
              <a:ahLst/>
              <a:cxnLst/>
              <a:rect l="l" t="t" r="r" b="b"/>
              <a:pathLst>
                <a:path w="10118" h="2776" extrusionOk="0">
                  <a:moveTo>
                    <a:pt x="750" y="0"/>
                  </a:moveTo>
                  <a:lnTo>
                    <a:pt x="0" y="643"/>
                  </a:lnTo>
                  <a:cubicBezTo>
                    <a:pt x="696" y="1392"/>
                    <a:pt x="1499" y="1821"/>
                    <a:pt x="2356" y="2142"/>
                  </a:cubicBezTo>
                  <a:cubicBezTo>
                    <a:pt x="3159" y="2463"/>
                    <a:pt x="4069" y="2677"/>
                    <a:pt x="4925" y="2731"/>
                  </a:cubicBezTo>
                  <a:cubicBezTo>
                    <a:pt x="5253" y="2760"/>
                    <a:pt x="5582" y="2775"/>
                    <a:pt x="5911" y="2775"/>
                  </a:cubicBezTo>
                  <a:cubicBezTo>
                    <a:pt x="7359" y="2775"/>
                    <a:pt x="8809" y="2485"/>
                    <a:pt x="10118" y="1874"/>
                  </a:cubicBezTo>
                  <a:lnTo>
                    <a:pt x="9743" y="964"/>
                  </a:lnTo>
                  <a:cubicBezTo>
                    <a:pt x="8528" y="1485"/>
                    <a:pt x="7244" y="1759"/>
                    <a:pt x="5946" y="1759"/>
                  </a:cubicBezTo>
                  <a:cubicBezTo>
                    <a:pt x="5642" y="1759"/>
                    <a:pt x="5337" y="1744"/>
                    <a:pt x="5032" y="1713"/>
                  </a:cubicBezTo>
                  <a:cubicBezTo>
                    <a:pt x="4229" y="1660"/>
                    <a:pt x="3426" y="1499"/>
                    <a:pt x="2677" y="1232"/>
                  </a:cubicBezTo>
                  <a:cubicBezTo>
                    <a:pt x="1981" y="911"/>
                    <a:pt x="1231" y="536"/>
                    <a:pt x="750" y="0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33"/>
            <p:cNvSpPr/>
            <p:nvPr/>
          </p:nvSpPr>
          <p:spPr>
            <a:xfrm>
              <a:off x="4800230" y="2856443"/>
              <a:ext cx="290893" cy="64688"/>
            </a:xfrm>
            <a:custGeom>
              <a:avLst/>
              <a:gdLst/>
              <a:ahLst/>
              <a:cxnLst/>
              <a:rect l="l" t="t" r="r" b="b"/>
              <a:pathLst>
                <a:path w="10118" h="2250" fill="none" extrusionOk="0">
                  <a:moveTo>
                    <a:pt x="0" y="1"/>
                  </a:moveTo>
                  <a:cubicBezTo>
                    <a:pt x="696" y="750"/>
                    <a:pt x="1499" y="1179"/>
                    <a:pt x="2356" y="1500"/>
                  </a:cubicBezTo>
                  <a:cubicBezTo>
                    <a:pt x="3159" y="1821"/>
                    <a:pt x="4069" y="2035"/>
                    <a:pt x="4925" y="2089"/>
                  </a:cubicBezTo>
                  <a:cubicBezTo>
                    <a:pt x="6692" y="2249"/>
                    <a:pt x="8512" y="1982"/>
                    <a:pt x="10118" y="1232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33"/>
            <p:cNvSpPr/>
            <p:nvPr/>
          </p:nvSpPr>
          <p:spPr>
            <a:xfrm>
              <a:off x="4821764" y="2837985"/>
              <a:ext cx="258578" cy="53906"/>
            </a:xfrm>
            <a:custGeom>
              <a:avLst/>
              <a:gdLst/>
              <a:ahLst/>
              <a:cxnLst/>
              <a:rect l="l" t="t" r="r" b="b"/>
              <a:pathLst>
                <a:path w="8994" h="1875" fill="none" extrusionOk="0">
                  <a:moveTo>
                    <a:pt x="8994" y="964"/>
                  </a:moveTo>
                  <a:cubicBezTo>
                    <a:pt x="7495" y="1606"/>
                    <a:pt x="5889" y="1874"/>
                    <a:pt x="4283" y="1713"/>
                  </a:cubicBezTo>
                  <a:cubicBezTo>
                    <a:pt x="3480" y="1660"/>
                    <a:pt x="2677" y="1499"/>
                    <a:pt x="1928" y="1232"/>
                  </a:cubicBezTo>
                  <a:cubicBezTo>
                    <a:pt x="1232" y="911"/>
                    <a:pt x="482" y="536"/>
                    <a:pt x="1" y="0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33"/>
            <p:cNvSpPr/>
            <p:nvPr/>
          </p:nvSpPr>
          <p:spPr>
            <a:xfrm>
              <a:off x="5041845" y="2870846"/>
              <a:ext cx="35420" cy="35017"/>
            </a:xfrm>
            <a:custGeom>
              <a:avLst/>
              <a:gdLst/>
              <a:ahLst/>
              <a:cxnLst/>
              <a:rect l="l" t="t" r="r" b="b"/>
              <a:pathLst>
                <a:path w="1232" h="1218" extrusionOk="0">
                  <a:moveTo>
                    <a:pt x="723" y="0"/>
                  </a:moveTo>
                  <a:cubicBezTo>
                    <a:pt x="641" y="0"/>
                    <a:pt x="540" y="13"/>
                    <a:pt x="429" y="35"/>
                  </a:cubicBezTo>
                  <a:cubicBezTo>
                    <a:pt x="215" y="142"/>
                    <a:pt x="1" y="249"/>
                    <a:pt x="54" y="356"/>
                  </a:cubicBezTo>
                  <a:lnTo>
                    <a:pt x="215" y="1106"/>
                  </a:lnTo>
                  <a:cubicBezTo>
                    <a:pt x="248" y="1172"/>
                    <a:pt x="363" y="1218"/>
                    <a:pt x="509" y="1218"/>
                  </a:cubicBezTo>
                  <a:cubicBezTo>
                    <a:pt x="599" y="1218"/>
                    <a:pt x="701" y="1200"/>
                    <a:pt x="804" y="1159"/>
                  </a:cubicBezTo>
                  <a:cubicBezTo>
                    <a:pt x="1071" y="1052"/>
                    <a:pt x="1232" y="892"/>
                    <a:pt x="1232" y="785"/>
                  </a:cubicBezTo>
                  <a:lnTo>
                    <a:pt x="911" y="89"/>
                  </a:lnTo>
                  <a:cubicBezTo>
                    <a:pt x="911" y="26"/>
                    <a:pt x="837" y="0"/>
                    <a:pt x="723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33"/>
            <p:cNvSpPr/>
            <p:nvPr/>
          </p:nvSpPr>
          <p:spPr>
            <a:xfrm>
              <a:off x="4995672" y="2882001"/>
              <a:ext cx="30820" cy="34500"/>
            </a:xfrm>
            <a:custGeom>
              <a:avLst/>
              <a:gdLst/>
              <a:ahLst/>
              <a:cxnLst/>
              <a:rect l="l" t="t" r="r" b="b"/>
              <a:pathLst>
                <a:path w="1072" h="1200" extrusionOk="0">
                  <a:moveTo>
                    <a:pt x="629" y="1"/>
                  </a:moveTo>
                  <a:cubicBezTo>
                    <a:pt x="569" y="1"/>
                    <a:pt x="501" y="8"/>
                    <a:pt x="429" y="22"/>
                  </a:cubicBezTo>
                  <a:cubicBezTo>
                    <a:pt x="161" y="75"/>
                    <a:pt x="1" y="182"/>
                    <a:pt x="1" y="290"/>
                  </a:cubicBezTo>
                  <a:lnTo>
                    <a:pt x="54" y="1039"/>
                  </a:lnTo>
                  <a:cubicBezTo>
                    <a:pt x="54" y="1146"/>
                    <a:pt x="322" y="1200"/>
                    <a:pt x="590" y="1200"/>
                  </a:cubicBezTo>
                  <a:cubicBezTo>
                    <a:pt x="857" y="1146"/>
                    <a:pt x="1071" y="985"/>
                    <a:pt x="1071" y="878"/>
                  </a:cubicBezTo>
                  <a:lnTo>
                    <a:pt x="911" y="129"/>
                  </a:lnTo>
                  <a:cubicBezTo>
                    <a:pt x="911" y="51"/>
                    <a:pt x="796" y="1"/>
                    <a:pt x="629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33"/>
            <p:cNvSpPr/>
            <p:nvPr/>
          </p:nvSpPr>
          <p:spPr>
            <a:xfrm>
              <a:off x="4937195" y="2885077"/>
              <a:ext cx="44649" cy="33379"/>
            </a:xfrm>
            <a:custGeom>
              <a:avLst/>
              <a:gdLst/>
              <a:ahLst/>
              <a:cxnLst/>
              <a:rect l="l" t="t" r="r" b="b"/>
              <a:pathLst>
                <a:path w="1553" h="1161" extrusionOk="0">
                  <a:moveTo>
                    <a:pt x="519" y="1"/>
                  </a:moveTo>
                  <a:cubicBezTo>
                    <a:pt x="280" y="1"/>
                    <a:pt x="108" y="51"/>
                    <a:pt x="108" y="129"/>
                  </a:cubicBezTo>
                  <a:lnTo>
                    <a:pt x="54" y="932"/>
                  </a:lnTo>
                  <a:cubicBezTo>
                    <a:pt x="1" y="1039"/>
                    <a:pt x="375" y="1146"/>
                    <a:pt x="803" y="1146"/>
                  </a:cubicBezTo>
                  <a:cubicBezTo>
                    <a:pt x="882" y="1156"/>
                    <a:pt x="957" y="1160"/>
                    <a:pt x="1027" y="1160"/>
                  </a:cubicBezTo>
                  <a:cubicBezTo>
                    <a:pt x="1339" y="1160"/>
                    <a:pt x="1553" y="1073"/>
                    <a:pt x="1553" y="986"/>
                  </a:cubicBezTo>
                  <a:lnTo>
                    <a:pt x="1499" y="183"/>
                  </a:lnTo>
                  <a:cubicBezTo>
                    <a:pt x="1499" y="75"/>
                    <a:pt x="1178" y="22"/>
                    <a:pt x="803" y="22"/>
                  </a:cubicBezTo>
                  <a:cubicBezTo>
                    <a:pt x="703" y="8"/>
                    <a:pt x="607" y="1"/>
                    <a:pt x="519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33"/>
            <p:cNvSpPr/>
            <p:nvPr/>
          </p:nvSpPr>
          <p:spPr>
            <a:xfrm>
              <a:off x="4892575" y="2878896"/>
              <a:ext cx="33868" cy="34672"/>
            </a:xfrm>
            <a:custGeom>
              <a:avLst/>
              <a:gdLst/>
              <a:ahLst/>
              <a:cxnLst/>
              <a:rect l="l" t="t" r="r" b="b"/>
              <a:pathLst>
                <a:path w="1178" h="1206" extrusionOk="0">
                  <a:moveTo>
                    <a:pt x="532" y="1"/>
                  </a:moveTo>
                  <a:cubicBezTo>
                    <a:pt x="375" y="1"/>
                    <a:pt x="268" y="39"/>
                    <a:pt x="268" y="76"/>
                  </a:cubicBezTo>
                  <a:lnTo>
                    <a:pt x="54" y="879"/>
                  </a:lnTo>
                  <a:cubicBezTo>
                    <a:pt x="0" y="986"/>
                    <a:pt x="214" y="1093"/>
                    <a:pt x="482" y="1147"/>
                  </a:cubicBezTo>
                  <a:cubicBezTo>
                    <a:pt x="605" y="1188"/>
                    <a:pt x="712" y="1205"/>
                    <a:pt x="797" y="1205"/>
                  </a:cubicBezTo>
                  <a:cubicBezTo>
                    <a:pt x="935" y="1205"/>
                    <a:pt x="1017" y="1160"/>
                    <a:pt x="1017" y="1093"/>
                  </a:cubicBezTo>
                  <a:lnTo>
                    <a:pt x="1178" y="290"/>
                  </a:lnTo>
                  <a:cubicBezTo>
                    <a:pt x="1178" y="183"/>
                    <a:pt x="964" y="76"/>
                    <a:pt x="750" y="23"/>
                  </a:cubicBezTo>
                  <a:cubicBezTo>
                    <a:pt x="671" y="7"/>
                    <a:pt x="597" y="1"/>
                    <a:pt x="532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33"/>
            <p:cNvSpPr/>
            <p:nvPr/>
          </p:nvSpPr>
          <p:spPr>
            <a:xfrm>
              <a:off x="4838697" y="2861014"/>
              <a:ext cx="46201" cy="39158"/>
            </a:xfrm>
            <a:custGeom>
              <a:avLst/>
              <a:gdLst/>
              <a:ahLst/>
              <a:cxnLst/>
              <a:rect l="l" t="t" r="r" b="b"/>
              <a:pathLst>
                <a:path w="1607" h="1362" extrusionOk="0">
                  <a:moveTo>
                    <a:pt x="559" y="0"/>
                  </a:moveTo>
                  <a:cubicBezTo>
                    <a:pt x="494" y="0"/>
                    <a:pt x="448" y="18"/>
                    <a:pt x="429" y="56"/>
                  </a:cubicBezTo>
                  <a:lnTo>
                    <a:pt x="54" y="752"/>
                  </a:lnTo>
                  <a:cubicBezTo>
                    <a:pt x="1" y="805"/>
                    <a:pt x="215" y="1073"/>
                    <a:pt x="589" y="1234"/>
                  </a:cubicBezTo>
                  <a:cubicBezTo>
                    <a:pt x="796" y="1322"/>
                    <a:pt x="986" y="1362"/>
                    <a:pt x="1124" y="1362"/>
                  </a:cubicBezTo>
                  <a:cubicBezTo>
                    <a:pt x="1237" y="1362"/>
                    <a:pt x="1315" y="1335"/>
                    <a:pt x="1339" y="1287"/>
                  </a:cubicBezTo>
                  <a:lnTo>
                    <a:pt x="1606" y="538"/>
                  </a:lnTo>
                  <a:cubicBezTo>
                    <a:pt x="1606" y="484"/>
                    <a:pt x="1392" y="270"/>
                    <a:pt x="1071" y="163"/>
                  </a:cubicBezTo>
                  <a:cubicBezTo>
                    <a:pt x="864" y="59"/>
                    <a:pt x="679" y="0"/>
                    <a:pt x="559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33"/>
            <p:cNvSpPr/>
            <p:nvPr/>
          </p:nvSpPr>
          <p:spPr>
            <a:xfrm>
              <a:off x="4798677" y="2836059"/>
              <a:ext cx="40049" cy="37346"/>
            </a:xfrm>
            <a:custGeom>
              <a:avLst/>
              <a:gdLst/>
              <a:ahLst/>
              <a:cxnLst/>
              <a:rect l="l" t="t" r="r" b="b"/>
              <a:pathLst>
                <a:path w="1393" h="1299" extrusionOk="0">
                  <a:moveTo>
                    <a:pt x="758" y="0"/>
                  </a:moveTo>
                  <a:cubicBezTo>
                    <a:pt x="736" y="0"/>
                    <a:pt x="716" y="4"/>
                    <a:pt x="697" y="14"/>
                  </a:cubicBezTo>
                  <a:lnTo>
                    <a:pt x="108" y="549"/>
                  </a:lnTo>
                  <a:cubicBezTo>
                    <a:pt x="1" y="603"/>
                    <a:pt x="108" y="870"/>
                    <a:pt x="322" y="1085"/>
                  </a:cubicBezTo>
                  <a:cubicBezTo>
                    <a:pt x="500" y="1227"/>
                    <a:pt x="679" y="1299"/>
                    <a:pt x="794" y="1299"/>
                  </a:cubicBezTo>
                  <a:cubicBezTo>
                    <a:pt x="851" y="1299"/>
                    <a:pt x="893" y="1281"/>
                    <a:pt x="911" y="1245"/>
                  </a:cubicBezTo>
                  <a:lnTo>
                    <a:pt x="1339" y="603"/>
                  </a:lnTo>
                  <a:cubicBezTo>
                    <a:pt x="1393" y="549"/>
                    <a:pt x="1285" y="335"/>
                    <a:pt x="1125" y="228"/>
                  </a:cubicBezTo>
                  <a:cubicBezTo>
                    <a:pt x="993" y="96"/>
                    <a:pt x="861" y="0"/>
                    <a:pt x="758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33"/>
            <p:cNvSpPr/>
            <p:nvPr/>
          </p:nvSpPr>
          <p:spPr>
            <a:xfrm>
              <a:off x="4874089" y="2653295"/>
              <a:ext cx="52354" cy="186271"/>
            </a:xfrm>
            <a:custGeom>
              <a:avLst/>
              <a:gdLst/>
              <a:ahLst/>
              <a:cxnLst/>
              <a:rect l="l" t="t" r="r" b="b"/>
              <a:pathLst>
                <a:path w="1821" h="6479" extrusionOk="0">
                  <a:moveTo>
                    <a:pt x="911" y="1"/>
                  </a:moveTo>
                  <a:lnTo>
                    <a:pt x="1" y="375"/>
                  </a:lnTo>
                  <a:cubicBezTo>
                    <a:pt x="215" y="911"/>
                    <a:pt x="429" y="1339"/>
                    <a:pt x="643" y="1821"/>
                  </a:cubicBezTo>
                  <a:cubicBezTo>
                    <a:pt x="697" y="2035"/>
                    <a:pt x="750" y="2249"/>
                    <a:pt x="804" y="2410"/>
                  </a:cubicBezTo>
                  <a:cubicBezTo>
                    <a:pt x="804" y="2570"/>
                    <a:pt x="804" y="2891"/>
                    <a:pt x="750" y="3159"/>
                  </a:cubicBezTo>
                  <a:cubicBezTo>
                    <a:pt x="750" y="3641"/>
                    <a:pt x="697" y="4176"/>
                    <a:pt x="590" y="4658"/>
                  </a:cubicBezTo>
                  <a:cubicBezTo>
                    <a:pt x="536" y="4872"/>
                    <a:pt x="483" y="5086"/>
                    <a:pt x="429" y="5300"/>
                  </a:cubicBezTo>
                  <a:cubicBezTo>
                    <a:pt x="375" y="5407"/>
                    <a:pt x="322" y="5461"/>
                    <a:pt x="322" y="5514"/>
                  </a:cubicBezTo>
                  <a:cubicBezTo>
                    <a:pt x="322" y="5514"/>
                    <a:pt x="268" y="5568"/>
                    <a:pt x="268" y="5568"/>
                  </a:cubicBezTo>
                  <a:lnTo>
                    <a:pt x="590" y="6478"/>
                  </a:lnTo>
                  <a:cubicBezTo>
                    <a:pt x="804" y="6424"/>
                    <a:pt x="1018" y="6317"/>
                    <a:pt x="1125" y="6103"/>
                  </a:cubicBezTo>
                  <a:cubicBezTo>
                    <a:pt x="1232" y="5943"/>
                    <a:pt x="1285" y="5782"/>
                    <a:pt x="1339" y="5675"/>
                  </a:cubicBezTo>
                  <a:cubicBezTo>
                    <a:pt x="1446" y="5354"/>
                    <a:pt x="1553" y="5086"/>
                    <a:pt x="1607" y="4819"/>
                  </a:cubicBezTo>
                  <a:cubicBezTo>
                    <a:pt x="1660" y="4283"/>
                    <a:pt x="1714" y="3748"/>
                    <a:pt x="1767" y="3213"/>
                  </a:cubicBezTo>
                  <a:cubicBezTo>
                    <a:pt x="1767" y="2891"/>
                    <a:pt x="1821" y="2677"/>
                    <a:pt x="1767" y="2356"/>
                  </a:cubicBezTo>
                  <a:cubicBezTo>
                    <a:pt x="1767" y="1981"/>
                    <a:pt x="1660" y="1714"/>
                    <a:pt x="1553" y="1446"/>
                  </a:cubicBezTo>
                  <a:cubicBezTo>
                    <a:pt x="1339" y="911"/>
                    <a:pt x="1071" y="429"/>
                    <a:pt x="911" y="1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33"/>
            <p:cNvSpPr/>
            <p:nvPr/>
          </p:nvSpPr>
          <p:spPr>
            <a:xfrm>
              <a:off x="4874089" y="2664076"/>
              <a:ext cx="23115" cy="149299"/>
            </a:xfrm>
            <a:custGeom>
              <a:avLst/>
              <a:gdLst/>
              <a:ahLst/>
              <a:cxnLst/>
              <a:rect l="l" t="t" r="r" b="b"/>
              <a:pathLst>
                <a:path w="804" h="5193" fill="none" extrusionOk="0">
                  <a:moveTo>
                    <a:pt x="1" y="0"/>
                  </a:moveTo>
                  <a:cubicBezTo>
                    <a:pt x="215" y="536"/>
                    <a:pt x="429" y="964"/>
                    <a:pt x="643" y="1446"/>
                  </a:cubicBezTo>
                  <a:cubicBezTo>
                    <a:pt x="697" y="1660"/>
                    <a:pt x="750" y="1874"/>
                    <a:pt x="804" y="2035"/>
                  </a:cubicBezTo>
                  <a:cubicBezTo>
                    <a:pt x="804" y="2195"/>
                    <a:pt x="804" y="2516"/>
                    <a:pt x="750" y="2784"/>
                  </a:cubicBezTo>
                  <a:cubicBezTo>
                    <a:pt x="750" y="3266"/>
                    <a:pt x="697" y="3801"/>
                    <a:pt x="590" y="4229"/>
                  </a:cubicBezTo>
                  <a:cubicBezTo>
                    <a:pt x="536" y="4497"/>
                    <a:pt x="483" y="4711"/>
                    <a:pt x="429" y="4925"/>
                  </a:cubicBezTo>
                  <a:cubicBezTo>
                    <a:pt x="375" y="5032"/>
                    <a:pt x="322" y="5086"/>
                    <a:pt x="322" y="5139"/>
                  </a:cubicBezTo>
                  <a:cubicBezTo>
                    <a:pt x="322" y="5139"/>
                    <a:pt x="268" y="5193"/>
                    <a:pt x="268" y="5193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33"/>
            <p:cNvSpPr/>
            <p:nvPr/>
          </p:nvSpPr>
          <p:spPr>
            <a:xfrm>
              <a:off x="4891022" y="2653295"/>
              <a:ext cx="35420" cy="186271"/>
            </a:xfrm>
            <a:custGeom>
              <a:avLst/>
              <a:gdLst/>
              <a:ahLst/>
              <a:cxnLst/>
              <a:rect l="l" t="t" r="r" b="b"/>
              <a:pathLst>
                <a:path w="1232" h="6479" fill="none" extrusionOk="0">
                  <a:moveTo>
                    <a:pt x="1" y="6478"/>
                  </a:moveTo>
                  <a:cubicBezTo>
                    <a:pt x="215" y="6424"/>
                    <a:pt x="429" y="6317"/>
                    <a:pt x="536" y="6103"/>
                  </a:cubicBezTo>
                  <a:cubicBezTo>
                    <a:pt x="643" y="5943"/>
                    <a:pt x="696" y="5782"/>
                    <a:pt x="750" y="5675"/>
                  </a:cubicBezTo>
                  <a:cubicBezTo>
                    <a:pt x="857" y="5354"/>
                    <a:pt x="964" y="5086"/>
                    <a:pt x="1018" y="4819"/>
                  </a:cubicBezTo>
                  <a:cubicBezTo>
                    <a:pt x="1071" y="4283"/>
                    <a:pt x="1125" y="3748"/>
                    <a:pt x="1178" y="3213"/>
                  </a:cubicBezTo>
                  <a:cubicBezTo>
                    <a:pt x="1178" y="2891"/>
                    <a:pt x="1232" y="2677"/>
                    <a:pt x="1178" y="2356"/>
                  </a:cubicBezTo>
                  <a:cubicBezTo>
                    <a:pt x="1178" y="1981"/>
                    <a:pt x="1071" y="1714"/>
                    <a:pt x="964" y="1446"/>
                  </a:cubicBezTo>
                  <a:cubicBezTo>
                    <a:pt x="750" y="911"/>
                    <a:pt x="482" y="429"/>
                    <a:pt x="322" y="1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33"/>
            <p:cNvSpPr/>
            <p:nvPr/>
          </p:nvSpPr>
          <p:spPr>
            <a:xfrm>
              <a:off x="4881794" y="2803715"/>
              <a:ext cx="35420" cy="28434"/>
            </a:xfrm>
            <a:custGeom>
              <a:avLst/>
              <a:gdLst/>
              <a:ahLst/>
              <a:cxnLst/>
              <a:rect l="l" t="t" r="r" b="b"/>
              <a:pathLst>
                <a:path w="1232" h="989" extrusionOk="0">
                  <a:moveTo>
                    <a:pt x="263" y="1"/>
                  </a:moveTo>
                  <a:cubicBezTo>
                    <a:pt x="177" y="1"/>
                    <a:pt x="98" y="88"/>
                    <a:pt x="54" y="175"/>
                  </a:cubicBezTo>
                  <a:cubicBezTo>
                    <a:pt x="0" y="282"/>
                    <a:pt x="54" y="336"/>
                    <a:pt x="161" y="390"/>
                  </a:cubicBezTo>
                  <a:lnTo>
                    <a:pt x="696" y="978"/>
                  </a:lnTo>
                  <a:cubicBezTo>
                    <a:pt x="710" y="985"/>
                    <a:pt x="726" y="989"/>
                    <a:pt x="744" y="989"/>
                  </a:cubicBezTo>
                  <a:cubicBezTo>
                    <a:pt x="858" y="989"/>
                    <a:pt x="1032" y="843"/>
                    <a:pt x="1125" y="657"/>
                  </a:cubicBezTo>
                  <a:cubicBezTo>
                    <a:pt x="1232" y="497"/>
                    <a:pt x="1178" y="282"/>
                    <a:pt x="1071" y="282"/>
                  </a:cubicBezTo>
                  <a:lnTo>
                    <a:pt x="322" y="15"/>
                  </a:lnTo>
                  <a:cubicBezTo>
                    <a:pt x="302" y="5"/>
                    <a:pt x="282" y="1"/>
                    <a:pt x="263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33"/>
            <p:cNvSpPr/>
            <p:nvPr/>
          </p:nvSpPr>
          <p:spPr>
            <a:xfrm>
              <a:off x="4889499" y="2774879"/>
              <a:ext cx="35420" cy="21879"/>
            </a:xfrm>
            <a:custGeom>
              <a:avLst/>
              <a:gdLst/>
              <a:ahLst/>
              <a:cxnLst/>
              <a:rect l="l" t="t" r="r" b="b"/>
              <a:pathLst>
                <a:path w="1232" h="761" extrusionOk="0">
                  <a:moveTo>
                    <a:pt x="268" y="1"/>
                  </a:moveTo>
                  <a:cubicBezTo>
                    <a:pt x="161" y="1"/>
                    <a:pt x="54" y="108"/>
                    <a:pt x="54" y="268"/>
                  </a:cubicBezTo>
                  <a:cubicBezTo>
                    <a:pt x="0" y="429"/>
                    <a:pt x="54" y="590"/>
                    <a:pt x="161" y="590"/>
                  </a:cubicBezTo>
                  <a:lnTo>
                    <a:pt x="964" y="750"/>
                  </a:lnTo>
                  <a:cubicBezTo>
                    <a:pt x="978" y="757"/>
                    <a:pt x="992" y="761"/>
                    <a:pt x="1006" y="761"/>
                  </a:cubicBezTo>
                  <a:cubicBezTo>
                    <a:pt x="1097" y="761"/>
                    <a:pt x="1178" y="622"/>
                    <a:pt x="1178" y="482"/>
                  </a:cubicBezTo>
                  <a:cubicBezTo>
                    <a:pt x="1231" y="322"/>
                    <a:pt x="1178" y="161"/>
                    <a:pt x="1071" y="108"/>
                  </a:cubicBezTo>
                  <a:lnTo>
                    <a:pt x="268" y="1"/>
                  </a:ln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33"/>
            <p:cNvSpPr/>
            <p:nvPr/>
          </p:nvSpPr>
          <p:spPr>
            <a:xfrm>
              <a:off x="4894099" y="2741040"/>
              <a:ext cx="33896" cy="27715"/>
            </a:xfrm>
            <a:custGeom>
              <a:avLst/>
              <a:gdLst/>
              <a:ahLst/>
              <a:cxnLst/>
              <a:rect l="l" t="t" r="r" b="b"/>
              <a:pathLst>
                <a:path w="1179" h="964" extrusionOk="0">
                  <a:moveTo>
                    <a:pt x="215" y="0"/>
                  </a:moveTo>
                  <a:cubicBezTo>
                    <a:pt x="108" y="0"/>
                    <a:pt x="1" y="214"/>
                    <a:pt x="1" y="428"/>
                  </a:cubicBezTo>
                  <a:cubicBezTo>
                    <a:pt x="1" y="696"/>
                    <a:pt x="54" y="857"/>
                    <a:pt x="161" y="910"/>
                  </a:cubicBezTo>
                  <a:lnTo>
                    <a:pt x="911" y="964"/>
                  </a:lnTo>
                  <a:cubicBezTo>
                    <a:pt x="1018" y="964"/>
                    <a:pt x="1125" y="803"/>
                    <a:pt x="1178" y="535"/>
                  </a:cubicBezTo>
                  <a:cubicBezTo>
                    <a:pt x="1178" y="268"/>
                    <a:pt x="1125" y="54"/>
                    <a:pt x="1018" y="54"/>
                  </a:cubicBezTo>
                  <a:lnTo>
                    <a:pt x="215" y="0"/>
                  </a:ln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33"/>
            <p:cNvSpPr/>
            <p:nvPr/>
          </p:nvSpPr>
          <p:spPr>
            <a:xfrm>
              <a:off x="4895651" y="2711772"/>
              <a:ext cx="33868" cy="20039"/>
            </a:xfrm>
            <a:custGeom>
              <a:avLst/>
              <a:gdLst/>
              <a:ahLst/>
              <a:cxnLst/>
              <a:rect l="l" t="t" r="r" b="b"/>
              <a:pathLst>
                <a:path w="1178" h="697" extrusionOk="0">
                  <a:moveTo>
                    <a:pt x="910" y="1"/>
                  </a:moveTo>
                  <a:lnTo>
                    <a:pt x="161" y="162"/>
                  </a:lnTo>
                  <a:cubicBezTo>
                    <a:pt x="54" y="215"/>
                    <a:pt x="0" y="322"/>
                    <a:pt x="0" y="429"/>
                  </a:cubicBezTo>
                  <a:cubicBezTo>
                    <a:pt x="0" y="536"/>
                    <a:pt x="54" y="697"/>
                    <a:pt x="161" y="697"/>
                  </a:cubicBezTo>
                  <a:lnTo>
                    <a:pt x="964" y="697"/>
                  </a:lnTo>
                  <a:cubicBezTo>
                    <a:pt x="1071" y="697"/>
                    <a:pt x="1178" y="590"/>
                    <a:pt x="1178" y="376"/>
                  </a:cubicBezTo>
                  <a:cubicBezTo>
                    <a:pt x="1178" y="108"/>
                    <a:pt x="1017" y="1"/>
                    <a:pt x="910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33"/>
            <p:cNvSpPr/>
            <p:nvPr/>
          </p:nvSpPr>
          <p:spPr>
            <a:xfrm>
              <a:off x="4886394" y="2677531"/>
              <a:ext cx="35449" cy="31194"/>
            </a:xfrm>
            <a:custGeom>
              <a:avLst/>
              <a:gdLst/>
              <a:ahLst/>
              <a:cxnLst/>
              <a:rect l="l" t="t" r="r" b="b"/>
              <a:pathLst>
                <a:path w="1233" h="1085" extrusionOk="0">
                  <a:moveTo>
                    <a:pt x="861" y="1"/>
                  </a:moveTo>
                  <a:cubicBezTo>
                    <a:pt x="841" y="1"/>
                    <a:pt x="822" y="5"/>
                    <a:pt x="804" y="14"/>
                  </a:cubicBezTo>
                  <a:lnTo>
                    <a:pt x="108" y="335"/>
                  </a:lnTo>
                  <a:cubicBezTo>
                    <a:pt x="1" y="389"/>
                    <a:pt x="1" y="603"/>
                    <a:pt x="55" y="764"/>
                  </a:cubicBezTo>
                  <a:cubicBezTo>
                    <a:pt x="162" y="978"/>
                    <a:pt x="269" y="1085"/>
                    <a:pt x="376" y="1085"/>
                  </a:cubicBezTo>
                  <a:lnTo>
                    <a:pt x="1125" y="817"/>
                  </a:lnTo>
                  <a:cubicBezTo>
                    <a:pt x="1232" y="764"/>
                    <a:pt x="1232" y="550"/>
                    <a:pt x="1125" y="335"/>
                  </a:cubicBezTo>
                  <a:cubicBezTo>
                    <a:pt x="1081" y="112"/>
                    <a:pt x="962" y="1"/>
                    <a:pt x="861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33"/>
            <p:cNvSpPr/>
            <p:nvPr/>
          </p:nvSpPr>
          <p:spPr>
            <a:xfrm>
              <a:off x="4874089" y="2652720"/>
              <a:ext cx="33896" cy="25645"/>
            </a:xfrm>
            <a:custGeom>
              <a:avLst/>
              <a:gdLst/>
              <a:ahLst/>
              <a:cxnLst/>
              <a:rect l="l" t="t" r="r" b="b"/>
              <a:pathLst>
                <a:path w="1179" h="892" extrusionOk="0">
                  <a:moveTo>
                    <a:pt x="892" y="1"/>
                  </a:moveTo>
                  <a:cubicBezTo>
                    <a:pt x="861" y="1"/>
                    <a:pt x="830" y="7"/>
                    <a:pt x="804" y="21"/>
                  </a:cubicBezTo>
                  <a:lnTo>
                    <a:pt x="108" y="288"/>
                  </a:lnTo>
                  <a:cubicBezTo>
                    <a:pt x="1" y="288"/>
                    <a:pt x="1" y="503"/>
                    <a:pt x="54" y="663"/>
                  </a:cubicBezTo>
                  <a:cubicBezTo>
                    <a:pt x="98" y="795"/>
                    <a:pt x="215" y="891"/>
                    <a:pt x="314" y="891"/>
                  </a:cubicBezTo>
                  <a:cubicBezTo>
                    <a:pt x="336" y="891"/>
                    <a:pt x="356" y="887"/>
                    <a:pt x="375" y="877"/>
                  </a:cubicBezTo>
                  <a:lnTo>
                    <a:pt x="1071" y="556"/>
                  </a:lnTo>
                  <a:cubicBezTo>
                    <a:pt x="1178" y="503"/>
                    <a:pt x="1178" y="342"/>
                    <a:pt x="1125" y="181"/>
                  </a:cubicBezTo>
                  <a:cubicBezTo>
                    <a:pt x="1085" y="61"/>
                    <a:pt x="984" y="1"/>
                    <a:pt x="892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33"/>
            <p:cNvSpPr/>
            <p:nvPr/>
          </p:nvSpPr>
          <p:spPr>
            <a:xfrm>
              <a:off x="4889499" y="2645619"/>
              <a:ext cx="200100" cy="85531"/>
            </a:xfrm>
            <a:custGeom>
              <a:avLst/>
              <a:gdLst/>
              <a:ahLst/>
              <a:cxnLst/>
              <a:rect l="l" t="t" r="r" b="b"/>
              <a:pathLst>
                <a:path w="6960" h="2975" extrusionOk="0">
                  <a:moveTo>
                    <a:pt x="857" y="0"/>
                  </a:moveTo>
                  <a:lnTo>
                    <a:pt x="0" y="535"/>
                  </a:lnTo>
                  <a:cubicBezTo>
                    <a:pt x="214" y="910"/>
                    <a:pt x="482" y="1124"/>
                    <a:pt x="749" y="1338"/>
                  </a:cubicBezTo>
                  <a:cubicBezTo>
                    <a:pt x="1017" y="1499"/>
                    <a:pt x="1285" y="1660"/>
                    <a:pt x="1552" y="1820"/>
                  </a:cubicBezTo>
                  <a:cubicBezTo>
                    <a:pt x="2088" y="2088"/>
                    <a:pt x="2623" y="2355"/>
                    <a:pt x="3212" y="2516"/>
                  </a:cubicBezTo>
                  <a:cubicBezTo>
                    <a:pt x="3801" y="2730"/>
                    <a:pt x="4390" y="2891"/>
                    <a:pt x="5032" y="2944"/>
                  </a:cubicBezTo>
                  <a:cubicBezTo>
                    <a:pt x="5246" y="2962"/>
                    <a:pt x="5460" y="2974"/>
                    <a:pt x="5674" y="2974"/>
                  </a:cubicBezTo>
                  <a:cubicBezTo>
                    <a:pt x="6103" y="2974"/>
                    <a:pt x="6531" y="2926"/>
                    <a:pt x="6959" y="2784"/>
                  </a:cubicBezTo>
                  <a:lnTo>
                    <a:pt x="6691" y="1820"/>
                  </a:lnTo>
                  <a:cubicBezTo>
                    <a:pt x="6353" y="1914"/>
                    <a:pt x="5995" y="1955"/>
                    <a:pt x="5627" y="1955"/>
                  </a:cubicBezTo>
                  <a:cubicBezTo>
                    <a:pt x="4945" y="1955"/>
                    <a:pt x="4228" y="1814"/>
                    <a:pt x="3533" y="1606"/>
                  </a:cubicBezTo>
                  <a:cubicBezTo>
                    <a:pt x="2998" y="1392"/>
                    <a:pt x="2516" y="1178"/>
                    <a:pt x="2034" y="964"/>
                  </a:cubicBezTo>
                  <a:cubicBezTo>
                    <a:pt x="1552" y="696"/>
                    <a:pt x="1071" y="375"/>
                    <a:pt x="857" y="0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33"/>
            <p:cNvSpPr/>
            <p:nvPr/>
          </p:nvSpPr>
          <p:spPr>
            <a:xfrm>
              <a:off x="4889499" y="2661000"/>
              <a:ext cx="200100" cy="70811"/>
            </a:xfrm>
            <a:custGeom>
              <a:avLst/>
              <a:gdLst/>
              <a:ahLst/>
              <a:cxnLst/>
              <a:rect l="l" t="t" r="r" b="b"/>
              <a:pathLst>
                <a:path w="6960" h="2463" fill="none" extrusionOk="0">
                  <a:moveTo>
                    <a:pt x="0" y="0"/>
                  </a:moveTo>
                  <a:cubicBezTo>
                    <a:pt x="214" y="375"/>
                    <a:pt x="482" y="589"/>
                    <a:pt x="749" y="803"/>
                  </a:cubicBezTo>
                  <a:cubicBezTo>
                    <a:pt x="1017" y="964"/>
                    <a:pt x="1285" y="1125"/>
                    <a:pt x="1552" y="1285"/>
                  </a:cubicBezTo>
                  <a:cubicBezTo>
                    <a:pt x="2088" y="1553"/>
                    <a:pt x="2623" y="1820"/>
                    <a:pt x="3212" y="1981"/>
                  </a:cubicBezTo>
                  <a:cubicBezTo>
                    <a:pt x="3801" y="2195"/>
                    <a:pt x="4390" y="2356"/>
                    <a:pt x="5032" y="2409"/>
                  </a:cubicBezTo>
                  <a:cubicBezTo>
                    <a:pt x="5674" y="2463"/>
                    <a:pt x="6317" y="2463"/>
                    <a:pt x="6959" y="2249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33"/>
            <p:cNvSpPr/>
            <p:nvPr/>
          </p:nvSpPr>
          <p:spPr>
            <a:xfrm>
              <a:off x="4914109" y="2645619"/>
              <a:ext cx="167785" cy="60030"/>
            </a:xfrm>
            <a:custGeom>
              <a:avLst/>
              <a:gdLst/>
              <a:ahLst/>
              <a:cxnLst/>
              <a:rect l="l" t="t" r="r" b="b"/>
              <a:pathLst>
                <a:path w="5836" h="2088" fill="none" extrusionOk="0">
                  <a:moveTo>
                    <a:pt x="5835" y="1820"/>
                  </a:moveTo>
                  <a:cubicBezTo>
                    <a:pt x="4872" y="2088"/>
                    <a:pt x="3748" y="1927"/>
                    <a:pt x="2677" y="1606"/>
                  </a:cubicBezTo>
                  <a:cubicBezTo>
                    <a:pt x="2142" y="1392"/>
                    <a:pt x="1660" y="1178"/>
                    <a:pt x="1178" y="964"/>
                  </a:cubicBezTo>
                  <a:cubicBezTo>
                    <a:pt x="696" y="696"/>
                    <a:pt x="215" y="375"/>
                    <a:pt x="1" y="0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33"/>
            <p:cNvSpPr/>
            <p:nvPr/>
          </p:nvSpPr>
          <p:spPr>
            <a:xfrm>
              <a:off x="5057226" y="2697944"/>
              <a:ext cx="21591" cy="33867"/>
            </a:xfrm>
            <a:custGeom>
              <a:avLst/>
              <a:gdLst/>
              <a:ahLst/>
              <a:cxnLst/>
              <a:rect l="l" t="t" r="r" b="b"/>
              <a:pathLst>
                <a:path w="751" h="1178" extrusionOk="0">
                  <a:moveTo>
                    <a:pt x="269" y="0"/>
                  </a:moveTo>
                  <a:cubicBezTo>
                    <a:pt x="108" y="0"/>
                    <a:pt x="1" y="107"/>
                    <a:pt x="1" y="214"/>
                  </a:cubicBezTo>
                  <a:lnTo>
                    <a:pt x="1" y="1017"/>
                  </a:lnTo>
                  <a:cubicBezTo>
                    <a:pt x="1" y="1124"/>
                    <a:pt x="162" y="1178"/>
                    <a:pt x="376" y="1178"/>
                  </a:cubicBezTo>
                  <a:cubicBezTo>
                    <a:pt x="590" y="1124"/>
                    <a:pt x="750" y="1017"/>
                    <a:pt x="750" y="910"/>
                  </a:cubicBezTo>
                  <a:lnTo>
                    <a:pt x="590" y="161"/>
                  </a:lnTo>
                  <a:cubicBezTo>
                    <a:pt x="590" y="54"/>
                    <a:pt x="429" y="0"/>
                    <a:pt x="269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33"/>
            <p:cNvSpPr/>
            <p:nvPr/>
          </p:nvSpPr>
          <p:spPr>
            <a:xfrm>
              <a:off x="5020311" y="2697340"/>
              <a:ext cx="23115" cy="33350"/>
            </a:xfrm>
            <a:custGeom>
              <a:avLst/>
              <a:gdLst/>
              <a:ahLst/>
              <a:cxnLst/>
              <a:rect l="l" t="t" r="r" b="b"/>
              <a:pathLst>
                <a:path w="804" h="1160" extrusionOk="0">
                  <a:moveTo>
                    <a:pt x="356" y="0"/>
                  </a:moveTo>
                  <a:cubicBezTo>
                    <a:pt x="247" y="0"/>
                    <a:pt x="161" y="50"/>
                    <a:pt x="161" y="128"/>
                  </a:cubicBezTo>
                  <a:lnTo>
                    <a:pt x="0" y="931"/>
                  </a:lnTo>
                  <a:cubicBezTo>
                    <a:pt x="0" y="1038"/>
                    <a:pt x="107" y="1145"/>
                    <a:pt x="321" y="1145"/>
                  </a:cubicBezTo>
                  <a:cubicBezTo>
                    <a:pt x="361" y="1155"/>
                    <a:pt x="398" y="1160"/>
                    <a:pt x="433" y="1160"/>
                  </a:cubicBezTo>
                  <a:cubicBezTo>
                    <a:pt x="589" y="1160"/>
                    <a:pt x="696" y="1072"/>
                    <a:pt x="696" y="985"/>
                  </a:cubicBezTo>
                  <a:lnTo>
                    <a:pt x="750" y="235"/>
                  </a:lnTo>
                  <a:cubicBezTo>
                    <a:pt x="803" y="128"/>
                    <a:pt x="643" y="21"/>
                    <a:pt x="482" y="21"/>
                  </a:cubicBezTo>
                  <a:cubicBezTo>
                    <a:pt x="439" y="7"/>
                    <a:pt x="396" y="0"/>
                    <a:pt x="356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33"/>
            <p:cNvSpPr/>
            <p:nvPr/>
          </p:nvSpPr>
          <p:spPr>
            <a:xfrm>
              <a:off x="4980291" y="2689233"/>
              <a:ext cx="35420" cy="35046"/>
            </a:xfrm>
            <a:custGeom>
              <a:avLst/>
              <a:gdLst/>
              <a:ahLst/>
              <a:cxnLst/>
              <a:rect l="l" t="t" r="r" b="b"/>
              <a:pathLst>
                <a:path w="1232" h="1219" extrusionOk="0">
                  <a:moveTo>
                    <a:pt x="495" y="0"/>
                  </a:moveTo>
                  <a:cubicBezTo>
                    <a:pt x="386" y="0"/>
                    <a:pt x="299" y="26"/>
                    <a:pt x="268" y="89"/>
                  </a:cubicBezTo>
                  <a:lnTo>
                    <a:pt x="0" y="838"/>
                  </a:lnTo>
                  <a:cubicBezTo>
                    <a:pt x="0" y="946"/>
                    <a:pt x="161" y="1106"/>
                    <a:pt x="482" y="1160"/>
                  </a:cubicBezTo>
                  <a:cubicBezTo>
                    <a:pt x="584" y="1201"/>
                    <a:pt x="687" y="1218"/>
                    <a:pt x="774" y="1218"/>
                  </a:cubicBezTo>
                  <a:cubicBezTo>
                    <a:pt x="915" y="1218"/>
                    <a:pt x="1017" y="1172"/>
                    <a:pt x="1017" y="1106"/>
                  </a:cubicBezTo>
                  <a:lnTo>
                    <a:pt x="1178" y="357"/>
                  </a:lnTo>
                  <a:cubicBezTo>
                    <a:pt x="1232" y="250"/>
                    <a:pt x="1017" y="143"/>
                    <a:pt x="750" y="36"/>
                  </a:cubicBezTo>
                  <a:cubicBezTo>
                    <a:pt x="661" y="13"/>
                    <a:pt x="572" y="0"/>
                    <a:pt x="495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33"/>
            <p:cNvSpPr/>
            <p:nvPr/>
          </p:nvSpPr>
          <p:spPr>
            <a:xfrm>
              <a:off x="4951052" y="2678825"/>
              <a:ext cx="27715" cy="34011"/>
            </a:xfrm>
            <a:custGeom>
              <a:avLst/>
              <a:gdLst/>
              <a:ahLst/>
              <a:cxnLst/>
              <a:rect l="l" t="t" r="r" b="b"/>
              <a:pathLst>
                <a:path w="964" h="1183" extrusionOk="0">
                  <a:moveTo>
                    <a:pt x="558" y="1"/>
                  </a:moveTo>
                  <a:cubicBezTo>
                    <a:pt x="451" y="1"/>
                    <a:pt x="359" y="38"/>
                    <a:pt x="321" y="76"/>
                  </a:cubicBezTo>
                  <a:lnTo>
                    <a:pt x="0" y="826"/>
                  </a:lnTo>
                  <a:cubicBezTo>
                    <a:pt x="0" y="879"/>
                    <a:pt x="107" y="1040"/>
                    <a:pt x="268" y="1147"/>
                  </a:cubicBezTo>
                  <a:cubicBezTo>
                    <a:pt x="357" y="1169"/>
                    <a:pt x="436" y="1182"/>
                    <a:pt x="503" y="1182"/>
                  </a:cubicBezTo>
                  <a:cubicBezTo>
                    <a:pt x="597" y="1182"/>
                    <a:pt x="665" y="1156"/>
                    <a:pt x="696" y="1093"/>
                  </a:cubicBezTo>
                  <a:lnTo>
                    <a:pt x="964" y="344"/>
                  </a:lnTo>
                  <a:cubicBezTo>
                    <a:pt x="964" y="237"/>
                    <a:pt x="857" y="130"/>
                    <a:pt x="696" y="23"/>
                  </a:cubicBezTo>
                  <a:cubicBezTo>
                    <a:pt x="649" y="7"/>
                    <a:pt x="602" y="1"/>
                    <a:pt x="558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33"/>
            <p:cNvSpPr/>
            <p:nvPr/>
          </p:nvSpPr>
          <p:spPr>
            <a:xfrm>
              <a:off x="4914109" y="2662409"/>
              <a:ext cx="38496" cy="36167"/>
            </a:xfrm>
            <a:custGeom>
              <a:avLst/>
              <a:gdLst/>
              <a:ahLst/>
              <a:cxnLst/>
              <a:rect l="l" t="t" r="r" b="b"/>
              <a:pathLst>
                <a:path w="1339" h="1258" extrusionOk="0">
                  <a:moveTo>
                    <a:pt x="659" y="0"/>
                  </a:moveTo>
                  <a:cubicBezTo>
                    <a:pt x="600" y="0"/>
                    <a:pt x="556" y="18"/>
                    <a:pt x="536" y="58"/>
                  </a:cubicBezTo>
                  <a:lnTo>
                    <a:pt x="108" y="701"/>
                  </a:lnTo>
                  <a:cubicBezTo>
                    <a:pt x="1" y="808"/>
                    <a:pt x="161" y="969"/>
                    <a:pt x="429" y="1129"/>
                  </a:cubicBezTo>
                  <a:cubicBezTo>
                    <a:pt x="547" y="1218"/>
                    <a:pt x="665" y="1257"/>
                    <a:pt x="756" y="1257"/>
                  </a:cubicBezTo>
                  <a:cubicBezTo>
                    <a:pt x="830" y="1257"/>
                    <a:pt x="887" y="1231"/>
                    <a:pt x="911" y="1183"/>
                  </a:cubicBezTo>
                  <a:lnTo>
                    <a:pt x="1285" y="487"/>
                  </a:lnTo>
                  <a:cubicBezTo>
                    <a:pt x="1339" y="380"/>
                    <a:pt x="1178" y="219"/>
                    <a:pt x="1018" y="112"/>
                  </a:cubicBezTo>
                  <a:cubicBezTo>
                    <a:pt x="885" y="46"/>
                    <a:pt x="753" y="0"/>
                    <a:pt x="659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33"/>
            <p:cNvSpPr/>
            <p:nvPr/>
          </p:nvSpPr>
          <p:spPr>
            <a:xfrm>
              <a:off x="4887946" y="2645015"/>
              <a:ext cx="35420" cy="30705"/>
            </a:xfrm>
            <a:custGeom>
              <a:avLst/>
              <a:gdLst/>
              <a:ahLst/>
              <a:cxnLst/>
              <a:rect l="l" t="t" r="r" b="b"/>
              <a:pathLst>
                <a:path w="1232" h="1068" extrusionOk="0">
                  <a:moveTo>
                    <a:pt x="889" y="0"/>
                  </a:moveTo>
                  <a:cubicBezTo>
                    <a:pt x="861" y="0"/>
                    <a:pt x="832" y="7"/>
                    <a:pt x="803" y="21"/>
                  </a:cubicBezTo>
                  <a:lnTo>
                    <a:pt x="108" y="396"/>
                  </a:lnTo>
                  <a:cubicBezTo>
                    <a:pt x="1" y="449"/>
                    <a:pt x="54" y="717"/>
                    <a:pt x="215" y="878"/>
                  </a:cubicBezTo>
                  <a:cubicBezTo>
                    <a:pt x="322" y="1020"/>
                    <a:pt x="453" y="1068"/>
                    <a:pt x="544" y="1068"/>
                  </a:cubicBezTo>
                  <a:cubicBezTo>
                    <a:pt x="589" y="1068"/>
                    <a:pt x="625" y="1056"/>
                    <a:pt x="643" y="1038"/>
                  </a:cubicBezTo>
                  <a:lnTo>
                    <a:pt x="1178" y="449"/>
                  </a:lnTo>
                  <a:cubicBezTo>
                    <a:pt x="1232" y="342"/>
                    <a:pt x="1178" y="182"/>
                    <a:pt x="1071" y="128"/>
                  </a:cubicBezTo>
                  <a:cubicBezTo>
                    <a:pt x="1032" y="50"/>
                    <a:pt x="964" y="0"/>
                    <a:pt x="889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33"/>
            <p:cNvSpPr/>
            <p:nvPr/>
          </p:nvSpPr>
          <p:spPr>
            <a:xfrm>
              <a:off x="4924890" y="2248552"/>
              <a:ext cx="56954" cy="172385"/>
            </a:xfrm>
            <a:custGeom>
              <a:avLst/>
              <a:gdLst/>
              <a:ahLst/>
              <a:cxnLst/>
              <a:rect l="l" t="t" r="r" b="b"/>
              <a:pathLst>
                <a:path w="1981" h="5996" extrusionOk="0">
                  <a:moveTo>
                    <a:pt x="1017" y="0"/>
                  </a:moveTo>
                  <a:cubicBezTo>
                    <a:pt x="696" y="1017"/>
                    <a:pt x="696" y="2034"/>
                    <a:pt x="589" y="2944"/>
                  </a:cubicBezTo>
                  <a:cubicBezTo>
                    <a:pt x="536" y="3854"/>
                    <a:pt x="429" y="4764"/>
                    <a:pt x="0" y="5460"/>
                  </a:cubicBezTo>
                  <a:lnTo>
                    <a:pt x="857" y="5996"/>
                  </a:lnTo>
                  <a:cubicBezTo>
                    <a:pt x="1446" y="5032"/>
                    <a:pt x="1553" y="3961"/>
                    <a:pt x="1606" y="2998"/>
                  </a:cubicBezTo>
                  <a:cubicBezTo>
                    <a:pt x="1660" y="2034"/>
                    <a:pt x="1713" y="1124"/>
                    <a:pt x="1981" y="375"/>
                  </a:cubicBezTo>
                  <a:lnTo>
                    <a:pt x="1017" y="0"/>
                  </a:ln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33"/>
            <p:cNvSpPr/>
            <p:nvPr/>
          </p:nvSpPr>
          <p:spPr>
            <a:xfrm>
              <a:off x="4949500" y="2259305"/>
              <a:ext cx="32344" cy="161633"/>
            </a:xfrm>
            <a:custGeom>
              <a:avLst/>
              <a:gdLst/>
              <a:ahLst/>
              <a:cxnLst/>
              <a:rect l="l" t="t" r="r" b="b"/>
              <a:pathLst>
                <a:path w="1125" h="5622" fill="none" extrusionOk="0">
                  <a:moveTo>
                    <a:pt x="1" y="5622"/>
                  </a:moveTo>
                  <a:cubicBezTo>
                    <a:pt x="590" y="4658"/>
                    <a:pt x="697" y="3587"/>
                    <a:pt x="750" y="2624"/>
                  </a:cubicBezTo>
                  <a:cubicBezTo>
                    <a:pt x="804" y="1660"/>
                    <a:pt x="857" y="750"/>
                    <a:pt x="1125" y="1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33"/>
            <p:cNvSpPr/>
            <p:nvPr/>
          </p:nvSpPr>
          <p:spPr>
            <a:xfrm>
              <a:off x="4924890" y="2248552"/>
              <a:ext cx="29268" cy="157004"/>
            </a:xfrm>
            <a:custGeom>
              <a:avLst/>
              <a:gdLst/>
              <a:ahLst/>
              <a:cxnLst/>
              <a:rect l="l" t="t" r="r" b="b"/>
              <a:pathLst>
                <a:path w="1018" h="5461" fill="none" extrusionOk="0">
                  <a:moveTo>
                    <a:pt x="1017" y="0"/>
                  </a:moveTo>
                  <a:cubicBezTo>
                    <a:pt x="696" y="1017"/>
                    <a:pt x="696" y="2034"/>
                    <a:pt x="589" y="2944"/>
                  </a:cubicBezTo>
                  <a:cubicBezTo>
                    <a:pt x="536" y="3854"/>
                    <a:pt x="429" y="4764"/>
                    <a:pt x="0" y="5460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33"/>
            <p:cNvSpPr/>
            <p:nvPr/>
          </p:nvSpPr>
          <p:spPr>
            <a:xfrm>
              <a:off x="4944900" y="2257379"/>
              <a:ext cx="35420" cy="20844"/>
            </a:xfrm>
            <a:custGeom>
              <a:avLst/>
              <a:gdLst/>
              <a:ahLst/>
              <a:cxnLst/>
              <a:rect l="l" t="t" r="r" b="b"/>
              <a:pathLst>
                <a:path w="1232" h="725" extrusionOk="0">
                  <a:moveTo>
                    <a:pt x="267" y="1"/>
                  </a:moveTo>
                  <a:cubicBezTo>
                    <a:pt x="179" y="1"/>
                    <a:pt x="98" y="105"/>
                    <a:pt x="54" y="282"/>
                  </a:cubicBezTo>
                  <a:cubicBezTo>
                    <a:pt x="0" y="442"/>
                    <a:pt x="54" y="550"/>
                    <a:pt x="161" y="603"/>
                  </a:cubicBezTo>
                  <a:lnTo>
                    <a:pt x="964" y="710"/>
                  </a:lnTo>
                  <a:cubicBezTo>
                    <a:pt x="983" y="720"/>
                    <a:pt x="1003" y="724"/>
                    <a:pt x="1022" y="724"/>
                  </a:cubicBezTo>
                  <a:cubicBezTo>
                    <a:pt x="1106" y="724"/>
                    <a:pt x="1178" y="637"/>
                    <a:pt x="1178" y="550"/>
                  </a:cubicBezTo>
                  <a:cubicBezTo>
                    <a:pt x="1231" y="389"/>
                    <a:pt x="1178" y="282"/>
                    <a:pt x="1071" y="228"/>
                  </a:cubicBezTo>
                  <a:lnTo>
                    <a:pt x="321" y="14"/>
                  </a:lnTo>
                  <a:cubicBezTo>
                    <a:pt x="303" y="5"/>
                    <a:pt x="285" y="1"/>
                    <a:pt x="267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33"/>
            <p:cNvSpPr/>
            <p:nvPr/>
          </p:nvSpPr>
          <p:spPr>
            <a:xfrm>
              <a:off x="4941824" y="2287020"/>
              <a:ext cx="33868" cy="18486"/>
            </a:xfrm>
            <a:custGeom>
              <a:avLst/>
              <a:gdLst/>
              <a:ahLst/>
              <a:cxnLst/>
              <a:rect l="l" t="t" r="r" b="b"/>
              <a:pathLst>
                <a:path w="1178" h="643" extrusionOk="0">
                  <a:moveTo>
                    <a:pt x="214" y="0"/>
                  </a:moveTo>
                  <a:cubicBezTo>
                    <a:pt x="107" y="0"/>
                    <a:pt x="0" y="107"/>
                    <a:pt x="0" y="268"/>
                  </a:cubicBezTo>
                  <a:cubicBezTo>
                    <a:pt x="0" y="429"/>
                    <a:pt x="54" y="589"/>
                    <a:pt x="161" y="589"/>
                  </a:cubicBezTo>
                  <a:lnTo>
                    <a:pt x="964" y="643"/>
                  </a:lnTo>
                  <a:cubicBezTo>
                    <a:pt x="1071" y="643"/>
                    <a:pt x="1124" y="536"/>
                    <a:pt x="1178" y="375"/>
                  </a:cubicBezTo>
                  <a:cubicBezTo>
                    <a:pt x="1178" y="268"/>
                    <a:pt x="1124" y="107"/>
                    <a:pt x="1017" y="107"/>
                  </a:cubicBezTo>
                  <a:lnTo>
                    <a:pt x="214" y="0"/>
                  </a:ln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33"/>
            <p:cNvSpPr/>
            <p:nvPr/>
          </p:nvSpPr>
          <p:spPr>
            <a:xfrm>
              <a:off x="4938747" y="2311630"/>
              <a:ext cx="35420" cy="26191"/>
            </a:xfrm>
            <a:custGeom>
              <a:avLst/>
              <a:gdLst/>
              <a:ahLst/>
              <a:cxnLst/>
              <a:rect l="l" t="t" r="r" b="b"/>
              <a:pathLst>
                <a:path w="1232" h="911" extrusionOk="0">
                  <a:moveTo>
                    <a:pt x="268" y="1"/>
                  </a:moveTo>
                  <a:cubicBezTo>
                    <a:pt x="161" y="1"/>
                    <a:pt x="54" y="215"/>
                    <a:pt x="54" y="429"/>
                  </a:cubicBezTo>
                  <a:cubicBezTo>
                    <a:pt x="0" y="643"/>
                    <a:pt x="107" y="857"/>
                    <a:pt x="214" y="857"/>
                  </a:cubicBezTo>
                  <a:lnTo>
                    <a:pt x="964" y="911"/>
                  </a:lnTo>
                  <a:cubicBezTo>
                    <a:pt x="1071" y="911"/>
                    <a:pt x="1178" y="750"/>
                    <a:pt x="1178" y="483"/>
                  </a:cubicBezTo>
                  <a:cubicBezTo>
                    <a:pt x="1231" y="268"/>
                    <a:pt x="1124" y="108"/>
                    <a:pt x="1017" y="54"/>
                  </a:cubicBezTo>
                  <a:lnTo>
                    <a:pt x="268" y="1"/>
                  </a:ln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33"/>
            <p:cNvSpPr/>
            <p:nvPr/>
          </p:nvSpPr>
          <p:spPr>
            <a:xfrm>
              <a:off x="4937195" y="2343945"/>
              <a:ext cx="33896" cy="18515"/>
            </a:xfrm>
            <a:custGeom>
              <a:avLst/>
              <a:gdLst/>
              <a:ahLst/>
              <a:cxnLst/>
              <a:rect l="l" t="t" r="r" b="b"/>
              <a:pathLst>
                <a:path w="1179" h="644" extrusionOk="0">
                  <a:moveTo>
                    <a:pt x="215" y="1"/>
                  </a:moveTo>
                  <a:cubicBezTo>
                    <a:pt x="108" y="1"/>
                    <a:pt x="1" y="108"/>
                    <a:pt x="1" y="269"/>
                  </a:cubicBezTo>
                  <a:cubicBezTo>
                    <a:pt x="1" y="376"/>
                    <a:pt x="54" y="536"/>
                    <a:pt x="161" y="536"/>
                  </a:cubicBezTo>
                  <a:lnTo>
                    <a:pt x="964" y="643"/>
                  </a:lnTo>
                  <a:cubicBezTo>
                    <a:pt x="1071" y="643"/>
                    <a:pt x="1178" y="536"/>
                    <a:pt x="1178" y="376"/>
                  </a:cubicBezTo>
                  <a:cubicBezTo>
                    <a:pt x="1178" y="215"/>
                    <a:pt x="1125" y="108"/>
                    <a:pt x="1018" y="55"/>
                  </a:cubicBezTo>
                  <a:lnTo>
                    <a:pt x="215" y="1"/>
                  </a:ln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33"/>
            <p:cNvSpPr/>
            <p:nvPr/>
          </p:nvSpPr>
          <p:spPr>
            <a:xfrm>
              <a:off x="4931042" y="2368267"/>
              <a:ext cx="35420" cy="26795"/>
            </a:xfrm>
            <a:custGeom>
              <a:avLst/>
              <a:gdLst/>
              <a:ahLst/>
              <a:cxnLst/>
              <a:rect l="l" t="t" r="r" b="b"/>
              <a:pathLst>
                <a:path w="1232" h="932" extrusionOk="0">
                  <a:moveTo>
                    <a:pt x="279" y="1"/>
                  </a:moveTo>
                  <a:cubicBezTo>
                    <a:pt x="187" y="1"/>
                    <a:pt x="100" y="140"/>
                    <a:pt x="54" y="279"/>
                  </a:cubicBezTo>
                  <a:cubicBezTo>
                    <a:pt x="0" y="493"/>
                    <a:pt x="54" y="654"/>
                    <a:pt x="161" y="654"/>
                  </a:cubicBezTo>
                  <a:lnTo>
                    <a:pt x="910" y="922"/>
                  </a:lnTo>
                  <a:cubicBezTo>
                    <a:pt x="924" y="929"/>
                    <a:pt x="939" y="932"/>
                    <a:pt x="953" y="932"/>
                  </a:cubicBezTo>
                  <a:cubicBezTo>
                    <a:pt x="1045" y="932"/>
                    <a:pt x="1132" y="786"/>
                    <a:pt x="1178" y="600"/>
                  </a:cubicBezTo>
                  <a:cubicBezTo>
                    <a:pt x="1232" y="386"/>
                    <a:pt x="1232" y="172"/>
                    <a:pt x="1125" y="172"/>
                  </a:cubicBezTo>
                  <a:lnTo>
                    <a:pt x="322" y="11"/>
                  </a:lnTo>
                  <a:cubicBezTo>
                    <a:pt x="307" y="4"/>
                    <a:pt x="293" y="1"/>
                    <a:pt x="279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33"/>
            <p:cNvSpPr/>
            <p:nvPr/>
          </p:nvSpPr>
          <p:spPr>
            <a:xfrm>
              <a:off x="4921814" y="2395695"/>
              <a:ext cx="33868" cy="25645"/>
            </a:xfrm>
            <a:custGeom>
              <a:avLst/>
              <a:gdLst/>
              <a:ahLst/>
              <a:cxnLst/>
              <a:rect l="l" t="t" r="r" b="b"/>
              <a:pathLst>
                <a:path w="1178" h="892" extrusionOk="0">
                  <a:moveTo>
                    <a:pt x="290" y="0"/>
                  </a:moveTo>
                  <a:cubicBezTo>
                    <a:pt x="214" y="0"/>
                    <a:pt x="146" y="50"/>
                    <a:pt x="107" y="128"/>
                  </a:cubicBezTo>
                  <a:cubicBezTo>
                    <a:pt x="0" y="235"/>
                    <a:pt x="54" y="396"/>
                    <a:pt x="107" y="449"/>
                  </a:cubicBezTo>
                  <a:lnTo>
                    <a:pt x="803" y="878"/>
                  </a:lnTo>
                  <a:cubicBezTo>
                    <a:pt x="813" y="887"/>
                    <a:pt x="825" y="891"/>
                    <a:pt x="841" y="891"/>
                  </a:cubicBezTo>
                  <a:cubicBezTo>
                    <a:pt x="912" y="891"/>
                    <a:pt x="1036" y="796"/>
                    <a:pt x="1124" y="663"/>
                  </a:cubicBezTo>
                  <a:cubicBezTo>
                    <a:pt x="1178" y="503"/>
                    <a:pt x="1178" y="342"/>
                    <a:pt x="1071" y="342"/>
                  </a:cubicBezTo>
                  <a:lnTo>
                    <a:pt x="375" y="21"/>
                  </a:lnTo>
                  <a:cubicBezTo>
                    <a:pt x="346" y="7"/>
                    <a:pt x="318" y="0"/>
                    <a:pt x="290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33"/>
            <p:cNvSpPr/>
            <p:nvPr/>
          </p:nvSpPr>
          <p:spPr>
            <a:xfrm>
              <a:off x="4935642" y="2385690"/>
              <a:ext cx="120089" cy="47553"/>
            </a:xfrm>
            <a:custGeom>
              <a:avLst/>
              <a:gdLst/>
              <a:ahLst/>
              <a:cxnLst/>
              <a:rect l="l" t="t" r="r" b="b"/>
              <a:pathLst>
                <a:path w="4177" h="1654" extrusionOk="0">
                  <a:moveTo>
                    <a:pt x="3211" y="0"/>
                  </a:moveTo>
                  <a:cubicBezTo>
                    <a:pt x="2815" y="0"/>
                    <a:pt x="2417" y="43"/>
                    <a:pt x="2035" y="101"/>
                  </a:cubicBezTo>
                  <a:cubicBezTo>
                    <a:pt x="1339" y="208"/>
                    <a:pt x="643" y="369"/>
                    <a:pt x="1" y="797"/>
                  </a:cubicBezTo>
                  <a:lnTo>
                    <a:pt x="536" y="1654"/>
                  </a:lnTo>
                  <a:cubicBezTo>
                    <a:pt x="1255" y="1215"/>
                    <a:pt x="2212" y="984"/>
                    <a:pt x="3096" y="984"/>
                  </a:cubicBezTo>
                  <a:cubicBezTo>
                    <a:pt x="3398" y="984"/>
                    <a:pt x="3690" y="1011"/>
                    <a:pt x="3962" y="1065"/>
                  </a:cubicBezTo>
                  <a:lnTo>
                    <a:pt x="4176" y="101"/>
                  </a:lnTo>
                  <a:cubicBezTo>
                    <a:pt x="3862" y="29"/>
                    <a:pt x="3537" y="0"/>
                    <a:pt x="3211" y="0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33"/>
            <p:cNvSpPr/>
            <p:nvPr/>
          </p:nvSpPr>
          <p:spPr>
            <a:xfrm>
              <a:off x="4951052" y="2410127"/>
              <a:ext cx="98526" cy="23115"/>
            </a:xfrm>
            <a:custGeom>
              <a:avLst/>
              <a:gdLst/>
              <a:ahLst/>
              <a:cxnLst/>
              <a:rect l="l" t="t" r="r" b="b"/>
              <a:pathLst>
                <a:path w="3427" h="804" fill="none" extrusionOk="0">
                  <a:moveTo>
                    <a:pt x="0" y="804"/>
                  </a:moveTo>
                  <a:cubicBezTo>
                    <a:pt x="964" y="215"/>
                    <a:pt x="2356" y="1"/>
                    <a:pt x="3426" y="215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33"/>
            <p:cNvSpPr/>
            <p:nvPr/>
          </p:nvSpPr>
          <p:spPr>
            <a:xfrm>
              <a:off x="4935642" y="2383965"/>
              <a:ext cx="120089" cy="24667"/>
            </a:xfrm>
            <a:custGeom>
              <a:avLst/>
              <a:gdLst/>
              <a:ahLst/>
              <a:cxnLst/>
              <a:rect l="l" t="t" r="r" b="b"/>
              <a:pathLst>
                <a:path w="4177" h="858" fill="none" extrusionOk="0">
                  <a:moveTo>
                    <a:pt x="4176" y="161"/>
                  </a:moveTo>
                  <a:cubicBezTo>
                    <a:pt x="3481" y="1"/>
                    <a:pt x="2731" y="54"/>
                    <a:pt x="2035" y="161"/>
                  </a:cubicBezTo>
                  <a:cubicBezTo>
                    <a:pt x="1339" y="268"/>
                    <a:pt x="643" y="429"/>
                    <a:pt x="1" y="857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33"/>
            <p:cNvSpPr/>
            <p:nvPr/>
          </p:nvSpPr>
          <p:spPr>
            <a:xfrm>
              <a:off x="5035693" y="2382441"/>
              <a:ext cx="15410" cy="33867"/>
            </a:xfrm>
            <a:custGeom>
              <a:avLst/>
              <a:gdLst/>
              <a:ahLst/>
              <a:cxnLst/>
              <a:rect l="l" t="t" r="r" b="b"/>
              <a:pathLst>
                <a:path w="536" h="1178" extrusionOk="0">
                  <a:moveTo>
                    <a:pt x="322" y="0"/>
                  </a:moveTo>
                  <a:cubicBezTo>
                    <a:pt x="215" y="0"/>
                    <a:pt x="108" y="107"/>
                    <a:pt x="54" y="214"/>
                  </a:cubicBezTo>
                  <a:lnTo>
                    <a:pt x="1" y="964"/>
                  </a:lnTo>
                  <a:cubicBezTo>
                    <a:pt x="1" y="1071"/>
                    <a:pt x="54" y="1178"/>
                    <a:pt x="161" y="1178"/>
                  </a:cubicBezTo>
                  <a:cubicBezTo>
                    <a:pt x="268" y="1178"/>
                    <a:pt x="322" y="1124"/>
                    <a:pt x="375" y="1017"/>
                  </a:cubicBezTo>
                  <a:lnTo>
                    <a:pt x="482" y="268"/>
                  </a:lnTo>
                  <a:cubicBezTo>
                    <a:pt x="536" y="161"/>
                    <a:pt x="429" y="54"/>
                    <a:pt x="322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33"/>
            <p:cNvSpPr/>
            <p:nvPr/>
          </p:nvSpPr>
          <p:spPr>
            <a:xfrm>
              <a:off x="5017235" y="2382441"/>
              <a:ext cx="10781" cy="32344"/>
            </a:xfrm>
            <a:custGeom>
              <a:avLst/>
              <a:gdLst/>
              <a:ahLst/>
              <a:cxnLst/>
              <a:rect l="l" t="t" r="r" b="b"/>
              <a:pathLst>
                <a:path w="375" h="1125" extrusionOk="0">
                  <a:moveTo>
                    <a:pt x="161" y="0"/>
                  </a:moveTo>
                  <a:cubicBezTo>
                    <a:pt x="54" y="0"/>
                    <a:pt x="0" y="54"/>
                    <a:pt x="0" y="161"/>
                  </a:cubicBezTo>
                  <a:lnTo>
                    <a:pt x="0" y="964"/>
                  </a:lnTo>
                  <a:cubicBezTo>
                    <a:pt x="0" y="1071"/>
                    <a:pt x="107" y="1124"/>
                    <a:pt x="214" y="1124"/>
                  </a:cubicBezTo>
                  <a:cubicBezTo>
                    <a:pt x="321" y="1124"/>
                    <a:pt x="375" y="1071"/>
                    <a:pt x="375" y="964"/>
                  </a:cubicBezTo>
                  <a:lnTo>
                    <a:pt x="375" y="161"/>
                  </a:lnTo>
                  <a:cubicBezTo>
                    <a:pt x="375" y="54"/>
                    <a:pt x="321" y="0"/>
                    <a:pt x="161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33"/>
            <p:cNvSpPr/>
            <p:nvPr/>
          </p:nvSpPr>
          <p:spPr>
            <a:xfrm>
              <a:off x="4992596" y="2383563"/>
              <a:ext cx="20039" cy="33178"/>
            </a:xfrm>
            <a:custGeom>
              <a:avLst/>
              <a:gdLst/>
              <a:ahLst/>
              <a:cxnLst/>
              <a:rect l="l" t="t" r="r" b="b"/>
              <a:pathLst>
                <a:path w="697" h="1154" extrusionOk="0">
                  <a:moveTo>
                    <a:pt x="376" y="1"/>
                  </a:moveTo>
                  <a:cubicBezTo>
                    <a:pt x="343" y="1"/>
                    <a:pt x="308" y="5"/>
                    <a:pt x="268" y="15"/>
                  </a:cubicBezTo>
                  <a:cubicBezTo>
                    <a:pt x="108" y="15"/>
                    <a:pt x="1" y="122"/>
                    <a:pt x="1" y="229"/>
                  </a:cubicBezTo>
                  <a:lnTo>
                    <a:pt x="161" y="978"/>
                  </a:lnTo>
                  <a:cubicBezTo>
                    <a:pt x="161" y="1066"/>
                    <a:pt x="268" y="1153"/>
                    <a:pt x="366" y="1153"/>
                  </a:cubicBezTo>
                  <a:cubicBezTo>
                    <a:pt x="388" y="1153"/>
                    <a:pt x="409" y="1149"/>
                    <a:pt x="429" y="1139"/>
                  </a:cubicBezTo>
                  <a:cubicBezTo>
                    <a:pt x="589" y="1139"/>
                    <a:pt x="697" y="1032"/>
                    <a:pt x="697" y="925"/>
                  </a:cubicBezTo>
                  <a:lnTo>
                    <a:pt x="643" y="175"/>
                  </a:lnTo>
                  <a:cubicBezTo>
                    <a:pt x="599" y="88"/>
                    <a:pt x="520" y="1"/>
                    <a:pt x="376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33"/>
            <p:cNvSpPr/>
            <p:nvPr/>
          </p:nvSpPr>
          <p:spPr>
            <a:xfrm>
              <a:off x="4974139" y="2387041"/>
              <a:ext cx="18486" cy="32976"/>
            </a:xfrm>
            <a:custGeom>
              <a:avLst/>
              <a:gdLst/>
              <a:ahLst/>
              <a:cxnLst/>
              <a:rect l="l" t="t" r="r" b="b"/>
              <a:pathLst>
                <a:path w="643" h="1147" extrusionOk="0">
                  <a:moveTo>
                    <a:pt x="214" y="1"/>
                  </a:moveTo>
                  <a:cubicBezTo>
                    <a:pt x="107" y="54"/>
                    <a:pt x="0" y="161"/>
                    <a:pt x="54" y="269"/>
                  </a:cubicBezTo>
                  <a:lnTo>
                    <a:pt x="268" y="1018"/>
                  </a:lnTo>
                  <a:cubicBezTo>
                    <a:pt x="268" y="1096"/>
                    <a:pt x="325" y="1146"/>
                    <a:pt x="398" y="1146"/>
                  </a:cubicBezTo>
                  <a:cubicBezTo>
                    <a:pt x="425" y="1146"/>
                    <a:pt x="453" y="1139"/>
                    <a:pt x="482" y="1125"/>
                  </a:cubicBezTo>
                  <a:cubicBezTo>
                    <a:pt x="536" y="1125"/>
                    <a:pt x="643" y="1018"/>
                    <a:pt x="589" y="911"/>
                  </a:cubicBezTo>
                  <a:lnTo>
                    <a:pt x="429" y="161"/>
                  </a:lnTo>
                  <a:cubicBezTo>
                    <a:pt x="429" y="54"/>
                    <a:pt x="321" y="1"/>
                    <a:pt x="214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33"/>
            <p:cNvSpPr/>
            <p:nvPr/>
          </p:nvSpPr>
          <p:spPr>
            <a:xfrm>
              <a:off x="4952576" y="2392590"/>
              <a:ext cx="23115" cy="33580"/>
            </a:xfrm>
            <a:custGeom>
              <a:avLst/>
              <a:gdLst/>
              <a:ahLst/>
              <a:cxnLst/>
              <a:rect l="l" t="t" r="r" b="b"/>
              <a:pathLst>
                <a:path w="804" h="1168" extrusionOk="0">
                  <a:moveTo>
                    <a:pt x="341" y="1"/>
                  </a:moveTo>
                  <a:cubicBezTo>
                    <a:pt x="301" y="1"/>
                    <a:pt x="258" y="8"/>
                    <a:pt x="215" y="22"/>
                  </a:cubicBezTo>
                  <a:cubicBezTo>
                    <a:pt x="54" y="76"/>
                    <a:pt x="1" y="236"/>
                    <a:pt x="1" y="343"/>
                  </a:cubicBezTo>
                  <a:lnTo>
                    <a:pt x="322" y="1039"/>
                  </a:lnTo>
                  <a:cubicBezTo>
                    <a:pt x="361" y="1117"/>
                    <a:pt x="458" y="1167"/>
                    <a:pt x="549" y="1167"/>
                  </a:cubicBezTo>
                  <a:cubicBezTo>
                    <a:pt x="582" y="1167"/>
                    <a:pt x="615" y="1160"/>
                    <a:pt x="643" y="1146"/>
                  </a:cubicBezTo>
                  <a:cubicBezTo>
                    <a:pt x="750" y="1093"/>
                    <a:pt x="804" y="986"/>
                    <a:pt x="804" y="878"/>
                  </a:cubicBezTo>
                  <a:lnTo>
                    <a:pt x="536" y="129"/>
                  </a:lnTo>
                  <a:cubicBezTo>
                    <a:pt x="536" y="51"/>
                    <a:pt x="450" y="1"/>
                    <a:pt x="341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33"/>
            <p:cNvSpPr/>
            <p:nvPr/>
          </p:nvSpPr>
          <p:spPr>
            <a:xfrm>
              <a:off x="4934119" y="2401848"/>
              <a:ext cx="24639" cy="30878"/>
            </a:xfrm>
            <a:custGeom>
              <a:avLst/>
              <a:gdLst/>
              <a:ahLst/>
              <a:cxnLst/>
              <a:rect l="l" t="t" r="r" b="b"/>
              <a:pathLst>
                <a:path w="857" h="1074" extrusionOk="0">
                  <a:moveTo>
                    <a:pt x="246" y="0"/>
                  </a:moveTo>
                  <a:cubicBezTo>
                    <a:pt x="218" y="0"/>
                    <a:pt x="190" y="7"/>
                    <a:pt x="161" y="21"/>
                  </a:cubicBezTo>
                  <a:cubicBezTo>
                    <a:pt x="54" y="128"/>
                    <a:pt x="0" y="235"/>
                    <a:pt x="54" y="342"/>
                  </a:cubicBezTo>
                  <a:lnTo>
                    <a:pt x="482" y="985"/>
                  </a:lnTo>
                  <a:cubicBezTo>
                    <a:pt x="514" y="1047"/>
                    <a:pt x="563" y="1073"/>
                    <a:pt x="621" y="1073"/>
                  </a:cubicBezTo>
                  <a:cubicBezTo>
                    <a:pt x="661" y="1073"/>
                    <a:pt x="706" y="1060"/>
                    <a:pt x="750" y="1038"/>
                  </a:cubicBezTo>
                  <a:cubicBezTo>
                    <a:pt x="803" y="985"/>
                    <a:pt x="857" y="878"/>
                    <a:pt x="803" y="824"/>
                  </a:cubicBezTo>
                  <a:lnTo>
                    <a:pt x="429" y="128"/>
                  </a:lnTo>
                  <a:cubicBezTo>
                    <a:pt x="390" y="50"/>
                    <a:pt x="322" y="0"/>
                    <a:pt x="246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33"/>
            <p:cNvSpPr/>
            <p:nvPr/>
          </p:nvSpPr>
          <p:spPr>
            <a:xfrm>
              <a:off x="4803306" y="2431690"/>
              <a:ext cx="53878" cy="149299"/>
            </a:xfrm>
            <a:custGeom>
              <a:avLst/>
              <a:gdLst/>
              <a:ahLst/>
              <a:cxnLst/>
              <a:rect l="l" t="t" r="r" b="b"/>
              <a:pathLst>
                <a:path w="1874" h="5193" extrusionOk="0">
                  <a:moveTo>
                    <a:pt x="1767" y="0"/>
                  </a:moveTo>
                  <a:lnTo>
                    <a:pt x="750" y="107"/>
                  </a:lnTo>
                  <a:cubicBezTo>
                    <a:pt x="803" y="964"/>
                    <a:pt x="857" y="1767"/>
                    <a:pt x="750" y="2516"/>
                  </a:cubicBezTo>
                  <a:cubicBezTo>
                    <a:pt x="643" y="3266"/>
                    <a:pt x="375" y="4015"/>
                    <a:pt x="0" y="4711"/>
                  </a:cubicBezTo>
                  <a:lnTo>
                    <a:pt x="910" y="5193"/>
                  </a:lnTo>
                  <a:cubicBezTo>
                    <a:pt x="1285" y="4390"/>
                    <a:pt x="1606" y="3533"/>
                    <a:pt x="1767" y="2677"/>
                  </a:cubicBezTo>
                  <a:cubicBezTo>
                    <a:pt x="1874" y="1767"/>
                    <a:pt x="1820" y="857"/>
                    <a:pt x="1767" y="0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33"/>
            <p:cNvSpPr/>
            <p:nvPr/>
          </p:nvSpPr>
          <p:spPr>
            <a:xfrm>
              <a:off x="4829469" y="2431690"/>
              <a:ext cx="27715" cy="149299"/>
            </a:xfrm>
            <a:custGeom>
              <a:avLst/>
              <a:gdLst/>
              <a:ahLst/>
              <a:cxnLst/>
              <a:rect l="l" t="t" r="r" b="b"/>
              <a:pathLst>
                <a:path w="964" h="5193" fill="none" extrusionOk="0">
                  <a:moveTo>
                    <a:pt x="0" y="5193"/>
                  </a:moveTo>
                  <a:cubicBezTo>
                    <a:pt x="375" y="4390"/>
                    <a:pt x="696" y="3533"/>
                    <a:pt x="857" y="2677"/>
                  </a:cubicBezTo>
                  <a:cubicBezTo>
                    <a:pt x="964" y="1767"/>
                    <a:pt x="910" y="857"/>
                    <a:pt x="857" y="0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33"/>
            <p:cNvSpPr/>
            <p:nvPr/>
          </p:nvSpPr>
          <p:spPr>
            <a:xfrm>
              <a:off x="4803306" y="2434766"/>
              <a:ext cx="24639" cy="132365"/>
            </a:xfrm>
            <a:custGeom>
              <a:avLst/>
              <a:gdLst/>
              <a:ahLst/>
              <a:cxnLst/>
              <a:rect l="l" t="t" r="r" b="b"/>
              <a:pathLst>
                <a:path w="857" h="4604" fill="none" extrusionOk="0">
                  <a:moveTo>
                    <a:pt x="750" y="0"/>
                  </a:moveTo>
                  <a:cubicBezTo>
                    <a:pt x="803" y="857"/>
                    <a:pt x="857" y="1660"/>
                    <a:pt x="750" y="2409"/>
                  </a:cubicBezTo>
                  <a:cubicBezTo>
                    <a:pt x="643" y="3159"/>
                    <a:pt x="375" y="3908"/>
                    <a:pt x="0" y="4604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33"/>
            <p:cNvSpPr/>
            <p:nvPr/>
          </p:nvSpPr>
          <p:spPr>
            <a:xfrm>
              <a:off x="4821764" y="2439366"/>
              <a:ext cx="33896" cy="15439"/>
            </a:xfrm>
            <a:custGeom>
              <a:avLst/>
              <a:gdLst/>
              <a:ahLst/>
              <a:cxnLst/>
              <a:rect l="l" t="t" r="r" b="b"/>
              <a:pathLst>
                <a:path w="1179" h="537" extrusionOk="0">
                  <a:moveTo>
                    <a:pt x="964" y="1"/>
                  </a:moveTo>
                  <a:lnTo>
                    <a:pt x="215" y="54"/>
                  </a:lnTo>
                  <a:cubicBezTo>
                    <a:pt x="108" y="108"/>
                    <a:pt x="1" y="215"/>
                    <a:pt x="1" y="322"/>
                  </a:cubicBezTo>
                  <a:cubicBezTo>
                    <a:pt x="1" y="483"/>
                    <a:pt x="108" y="536"/>
                    <a:pt x="215" y="536"/>
                  </a:cubicBezTo>
                  <a:lnTo>
                    <a:pt x="1018" y="536"/>
                  </a:lnTo>
                  <a:cubicBezTo>
                    <a:pt x="1125" y="483"/>
                    <a:pt x="1178" y="376"/>
                    <a:pt x="1178" y="269"/>
                  </a:cubicBezTo>
                  <a:cubicBezTo>
                    <a:pt x="1178" y="108"/>
                    <a:pt x="1071" y="1"/>
                    <a:pt x="964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33"/>
            <p:cNvSpPr/>
            <p:nvPr/>
          </p:nvSpPr>
          <p:spPr>
            <a:xfrm>
              <a:off x="4823316" y="2465529"/>
              <a:ext cx="33868" cy="13886"/>
            </a:xfrm>
            <a:custGeom>
              <a:avLst/>
              <a:gdLst/>
              <a:ahLst/>
              <a:cxnLst/>
              <a:rect l="l" t="t" r="r" b="b"/>
              <a:pathLst>
                <a:path w="1178" h="483" extrusionOk="0">
                  <a:moveTo>
                    <a:pt x="161" y="1"/>
                  </a:moveTo>
                  <a:cubicBezTo>
                    <a:pt x="107" y="1"/>
                    <a:pt x="0" y="108"/>
                    <a:pt x="0" y="269"/>
                  </a:cubicBezTo>
                  <a:cubicBezTo>
                    <a:pt x="0" y="376"/>
                    <a:pt x="107" y="483"/>
                    <a:pt x="214" y="483"/>
                  </a:cubicBezTo>
                  <a:lnTo>
                    <a:pt x="964" y="483"/>
                  </a:lnTo>
                  <a:cubicBezTo>
                    <a:pt x="1071" y="483"/>
                    <a:pt x="1178" y="376"/>
                    <a:pt x="1178" y="269"/>
                  </a:cubicBezTo>
                  <a:cubicBezTo>
                    <a:pt x="1178" y="108"/>
                    <a:pt x="1071" y="1"/>
                    <a:pt x="964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33"/>
            <p:cNvSpPr/>
            <p:nvPr/>
          </p:nvSpPr>
          <p:spPr>
            <a:xfrm>
              <a:off x="4821764" y="2487091"/>
              <a:ext cx="33896" cy="23115"/>
            </a:xfrm>
            <a:custGeom>
              <a:avLst/>
              <a:gdLst/>
              <a:ahLst/>
              <a:cxnLst/>
              <a:rect l="l" t="t" r="r" b="b"/>
              <a:pathLst>
                <a:path w="1179" h="804" extrusionOk="0">
                  <a:moveTo>
                    <a:pt x="215" y="0"/>
                  </a:moveTo>
                  <a:cubicBezTo>
                    <a:pt x="108" y="0"/>
                    <a:pt x="54" y="107"/>
                    <a:pt x="1" y="322"/>
                  </a:cubicBezTo>
                  <a:cubicBezTo>
                    <a:pt x="1" y="482"/>
                    <a:pt x="54" y="643"/>
                    <a:pt x="161" y="643"/>
                  </a:cubicBezTo>
                  <a:lnTo>
                    <a:pt x="964" y="803"/>
                  </a:lnTo>
                  <a:cubicBezTo>
                    <a:pt x="1071" y="803"/>
                    <a:pt x="1178" y="643"/>
                    <a:pt x="1178" y="429"/>
                  </a:cubicBezTo>
                  <a:cubicBezTo>
                    <a:pt x="1178" y="215"/>
                    <a:pt x="1125" y="54"/>
                    <a:pt x="1018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33"/>
            <p:cNvSpPr/>
            <p:nvPr/>
          </p:nvSpPr>
          <p:spPr>
            <a:xfrm>
              <a:off x="4817164" y="2513254"/>
              <a:ext cx="35420" cy="18889"/>
            </a:xfrm>
            <a:custGeom>
              <a:avLst/>
              <a:gdLst/>
              <a:ahLst/>
              <a:cxnLst/>
              <a:rect l="l" t="t" r="r" b="b"/>
              <a:pathLst>
                <a:path w="1232" h="657" extrusionOk="0">
                  <a:moveTo>
                    <a:pt x="268" y="0"/>
                  </a:moveTo>
                  <a:cubicBezTo>
                    <a:pt x="161" y="0"/>
                    <a:pt x="54" y="54"/>
                    <a:pt x="54" y="161"/>
                  </a:cubicBezTo>
                  <a:cubicBezTo>
                    <a:pt x="0" y="268"/>
                    <a:pt x="54" y="429"/>
                    <a:pt x="161" y="429"/>
                  </a:cubicBezTo>
                  <a:lnTo>
                    <a:pt x="964" y="643"/>
                  </a:lnTo>
                  <a:cubicBezTo>
                    <a:pt x="973" y="652"/>
                    <a:pt x="986" y="657"/>
                    <a:pt x="1001" y="657"/>
                  </a:cubicBezTo>
                  <a:cubicBezTo>
                    <a:pt x="1069" y="657"/>
                    <a:pt x="1178" y="561"/>
                    <a:pt x="1178" y="429"/>
                  </a:cubicBezTo>
                  <a:cubicBezTo>
                    <a:pt x="1231" y="322"/>
                    <a:pt x="1178" y="161"/>
                    <a:pt x="1071" y="161"/>
                  </a:cubicBezTo>
                  <a:lnTo>
                    <a:pt x="268" y="0"/>
                  </a:ln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33"/>
            <p:cNvSpPr/>
            <p:nvPr/>
          </p:nvSpPr>
          <p:spPr>
            <a:xfrm>
              <a:off x="4809459" y="2533264"/>
              <a:ext cx="35420" cy="26565"/>
            </a:xfrm>
            <a:custGeom>
              <a:avLst/>
              <a:gdLst/>
              <a:ahLst/>
              <a:cxnLst/>
              <a:rect l="l" t="t" r="r" b="b"/>
              <a:pathLst>
                <a:path w="1232" h="924" extrusionOk="0">
                  <a:moveTo>
                    <a:pt x="375" y="0"/>
                  </a:moveTo>
                  <a:cubicBezTo>
                    <a:pt x="268" y="0"/>
                    <a:pt x="161" y="54"/>
                    <a:pt x="107" y="214"/>
                  </a:cubicBezTo>
                  <a:cubicBezTo>
                    <a:pt x="0" y="375"/>
                    <a:pt x="54" y="536"/>
                    <a:pt x="161" y="589"/>
                  </a:cubicBezTo>
                  <a:lnTo>
                    <a:pt x="857" y="910"/>
                  </a:lnTo>
                  <a:cubicBezTo>
                    <a:pt x="875" y="920"/>
                    <a:pt x="895" y="924"/>
                    <a:pt x="916" y="924"/>
                  </a:cubicBezTo>
                  <a:cubicBezTo>
                    <a:pt x="1016" y="924"/>
                    <a:pt x="1134" y="820"/>
                    <a:pt x="1178" y="643"/>
                  </a:cubicBezTo>
                  <a:cubicBezTo>
                    <a:pt x="1232" y="482"/>
                    <a:pt x="1232" y="268"/>
                    <a:pt x="1125" y="268"/>
                  </a:cubicBezTo>
                  <a:lnTo>
                    <a:pt x="375" y="0"/>
                  </a:ln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33"/>
            <p:cNvSpPr/>
            <p:nvPr/>
          </p:nvSpPr>
          <p:spPr>
            <a:xfrm>
              <a:off x="4800230" y="2557270"/>
              <a:ext cx="33868" cy="23719"/>
            </a:xfrm>
            <a:custGeom>
              <a:avLst/>
              <a:gdLst/>
              <a:ahLst/>
              <a:cxnLst/>
              <a:rect l="l" t="t" r="r" b="b"/>
              <a:pathLst>
                <a:path w="1178" h="825" extrusionOk="0">
                  <a:moveTo>
                    <a:pt x="289" y="1"/>
                  </a:moveTo>
                  <a:cubicBezTo>
                    <a:pt x="210" y="1"/>
                    <a:pt x="132" y="51"/>
                    <a:pt x="54" y="129"/>
                  </a:cubicBezTo>
                  <a:cubicBezTo>
                    <a:pt x="0" y="236"/>
                    <a:pt x="54" y="397"/>
                    <a:pt x="161" y="450"/>
                  </a:cubicBezTo>
                  <a:lnTo>
                    <a:pt x="857" y="825"/>
                  </a:lnTo>
                  <a:cubicBezTo>
                    <a:pt x="964" y="825"/>
                    <a:pt x="1071" y="771"/>
                    <a:pt x="1124" y="664"/>
                  </a:cubicBezTo>
                  <a:cubicBezTo>
                    <a:pt x="1178" y="557"/>
                    <a:pt x="1178" y="397"/>
                    <a:pt x="1071" y="343"/>
                  </a:cubicBezTo>
                  <a:lnTo>
                    <a:pt x="375" y="22"/>
                  </a:lnTo>
                  <a:cubicBezTo>
                    <a:pt x="346" y="7"/>
                    <a:pt x="318" y="1"/>
                    <a:pt x="289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33"/>
            <p:cNvSpPr/>
            <p:nvPr/>
          </p:nvSpPr>
          <p:spPr>
            <a:xfrm>
              <a:off x="4820240" y="2527111"/>
              <a:ext cx="163156" cy="75440"/>
            </a:xfrm>
            <a:custGeom>
              <a:avLst/>
              <a:gdLst/>
              <a:ahLst/>
              <a:cxnLst/>
              <a:rect l="l" t="t" r="r" b="b"/>
              <a:pathLst>
                <a:path w="5675" h="2624" extrusionOk="0">
                  <a:moveTo>
                    <a:pt x="5139" y="0"/>
                  </a:moveTo>
                  <a:cubicBezTo>
                    <a:pt x="3694" y="857"/>
                    <a:pt x="1767" y="964"/>
                    <a:pt x="0" y="1713"/>
                  </a:cubicBezTo>
                  <a:lnTo>
                    <a:pt x="375" y="2623"/>
                  </a:lnTo>
                  <a:cubicBezTo>
                    <a:pt x="1927" y="1981"/>
                    <a:pt x="3908" y="1874"/>
                    <a:pt x="5674" y="857"/>
                  </a:cubicBezTo>
                  <a:lnTo>
                    <a:pt x="5139" y="0"/>
                  </a:ln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33"/>
            <p:cNvSpPr/>
            <p:nvPr/>
          </p:nvSpPr>
          <p:spPr>
            <a:xfrm>
              <a:off x="4830993" y="2551721"/>
              <a:ext cx="152404" cy="50830"/>
            </a:xfrm>
            <a:custGeom>
              <a:avLst/>
              <a:gdLst/>
              <a:ahLst/>
              <a:cxnLst/>
              <a:rect l="l" t="t" r="r" b="b"/>
              <a:pathLst>
                <a:path w="5301" h="1768" fill="none" extrusionOk="0">
                  <a:moveTo>
                    <a:pt x="1" y="1767"/>
                  </a:moveTo>
                  <a:cubicBezTo>
                    <a:pt x="1553" y="1125"/>
                    <a:pt x="3534" y="1018"/>
                    <a:pt x="5300" y="1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33"/>
            <p:cNvSpPr/>
            <p:nvPr/>
          </p:nvSpPr>
          <p:spPr>
            <a:xfrm>
              <a:off x="4820240" y="2527111"/>
              <a:ext cx="147775" cy="49278"/>
            </a:xfrm>
            <a:custGeom>
              <a:avLst/>
              <a:gdLst/>
              <a:ahLst/>
              <a:cxnLst/>
              <a:rect l="l" t="t" r="r" b="b"/>
              <a:pathLst>
                <a:path w="5140" h="1714" fill="none" extrusionOk="0">
                  <a:moveTo>
                    <a:pt x="5139" y="0"/>
                  </a:moveTo>
                  <a:cubicBezTo>
                    <a:pt x="3694" y="857"/>
                    <a:pt x="1767" y="964"/>
                    <a:pt x="0" y="1713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33"/>
            <p:cNvSpPr/>
            <p:nvPr/>
          </p:nvSpPr>
          <p:spPr>
            <a:xfrm>
              <a:off x="4949500" y="2529555"/>
              <a:ext cx="26191" cy="32459"/>
            </a:xfrm>
            <a:custGeom>
              <a:avLst/>
              <a:gdLst/>
              <a:ahLst/>
              <a:cxnLst/>
              <a:rect l="l" t="t" r="r" b="b"/>
              <a:pathLst>
                <a:path w="911" h="1129" extrusionOk="0">
                  <a:moveTo>
                    <a:pt x="289" y="0"/>
                  </a:moveTo>
                  <a:cubicBezTo>
                    <a:pt x="251" y="0"/>
                    <a:pt x="208" y="7"/>
                    <a:pt x="161" y="22"/>
                  </a:cubicBezTo>
                  <a:cubicBezTo>
                    <a:pt x="54" y="76"/>
                    <a:pt x="1" y="236"/>
                    <a:pt x="1" y="343"/>
                  </a:cubicBezTo>
                  <a:lnTo>
                    <a:pt x="322" y="1039"/>
                  </a:lnTo>
                  <a:cubicBezTo>
                    <a:pt x="353" y="1102"/>
                    <a:pt x="421" y="1128"/>
                    <a:pt x="505" y="1128"/>
                  </a:cubicBezTo>
                  <a:cubicBezTo>
                    <a:pt x="564" y="1128"/>
                    <a:pt x="630" y="1115"/>
                    <a:pt x="697" y="1093"/>
                  </a:cubicBezTo>
                  <a:cubicBezTo>
                    <a:pt x="804" y="1039"/>
                    <a:pt x="911" y="879"/>
                    <a:pt x="857" y="825"/>
                  </a:cubicBezTo>
                  <a:lnTo>
                    <a:pt x="483" y="76"/>
                  </a:lnTo>
                  <a:cubicBezTo>
                    <a:pt x="445" y="38"/>
                    <a:pt x="380" y="0"/>
                    <a:pt x="289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33"/>
            <p:cNvSpPr/>
            <p:nvPr/>
          </p:nvSpPr>
          <p:spPr>
            <a:xfrm>
              <a:off x="4924890" y="2539416"/>
              <a:ext cx="23115" cy="32947"/>
            </a:xfrm>
            <a:custGeom>
              <a:avLst/>
              <a:gdLst/>
              <a:ahLst/>
              <a:cxnLst/>
              <a:rect l="l" t="t" r="r" b="b"/>
              <a:pathLst>
                <a:path w="804" h="1146" extrusionOk="0">
                  <a:moveTo>
                    <a:pt x="214" y="0"/>
                  </a:moveTo>
                  <a:cubicBezTo>
                    <a:pt x="54" y="54"/>
                    <a:pt x="0" y="161"/>
                    <a:pt x="0" y="268"/>
                  </a:cubicBezTo>
                  <a:lnTo>
                    <a:pt x="268" y="1018"/>
                  </a:lnTo>
                  <a:cubicBezTo>
                    <a:pt x="268" y="1096"/>
                    <a:pt x="354" y="1146"/>
                    <a:pt x="463" y="1146"/>
                  </a:cubicBezTo>
                  <a:cubicBezTo>
                    <a:pt x="503" y="1146"/>
                    <a:pt x="546" y="1139"/>
                    <a:pt x="589" y="1125"/>
                  </a:cubicBezTo>
                  <a:cubicBezTo>
                    <a:pt x="750" y="1071"/>
                    <a:pt x="803" y="964"/>
                    <a:pt x="803" y="857"/>
                  </a:cubicBezTo>
                  <a:lnTo>
                    <a:pt x="536" y="108"/>
                  </a:lnTo>
                  <a:cubicBezTo>
                    <a:pt x="482" y="0"/>
                    <a:pt x="321" y="0"/>
                    <a:pt x="214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33"/>
            <p:cNvSpPr/>
            <p:nvPr/>
          </p:nvSpPr>
          <p:spPr>
            <a:xfrm>
              <a:off x="4895651" y="2546518"/>
              <a:ext cx="29268" cy="33954"/>
            </a:xfrm>
            <a:custGeom>
              <a:avLst/>
              <a:gdLst/>
              <a:ahLst/>
              <a:cxnLst/>
              <a:rect l="l" t="t" r="r" b="b"/>
              <a:pathLst>
                <a:path w="1018" h="1181" extrusionOk="0">
                  <a:moveTo>
                    <a:pt x="489" y="0"/>
                  </a:moveTo>
                  <a:cubicBezTo>
                    <a:pt x="436" y="0"/>
                    <a:pt x="379" y="7"/>
                    <a:pt x="321" y="21"/>
                  </a:cubicBezTo>
                  <a:cubicBezTo>
                    <a:pt x="161" y="75"/>
                    <a:pt x="0" y="235"/>
                    <a:pt x="0" y="342"/>
                  </a:cubicBezTo>
                  <a:lnTo>
                    <a:pt x="214" y="1092"/>
                  </a:lnTo>
                  <a:cubicBezTo>
                    <a:pt x="214" y="1154"/>
                    <a:pt x="288" y="1180"/>
                    <a:pt x="392" y="1180"/>
                  </a:cubicBezTo>
                  <a:cubicBezTo>
                    <a:pt x="465" y="1180"/>
                    <a:pt x="554" y="1167"/>
                    <a:pt x="643" y="1145"/>
                  </a:cubicBezTo>
                  <a:cubicBezTo>
                    <a:pt x="857" y="1092"/>
                    <a:pt x="1017" y="985"/>
                    <a:pt x="964" y="878"/>
                  </a:cubicBezTo>
                  <a:lnTo>
                    <a:pt x="750" y="128"/>
                  </a:lnTo>
                  <a:cubicBezTo>
                    <a:pt x="750" y="50"/>
                    <a:pt x="635" y="0"/>
                    <a:pt x="489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33"/>
            <p:cNvSpPr/>
            <p:nvPr/>
          </p:nvSpPr>
          <p:spPr>
            <a:xfrm>
              <a:off x="4872565" y="2554194"/>
              <a:ext cx="21563" cy="33551"/>
            </a:xfrm>
            <a:custGeom>
              <a:avLst/>
              <a:gdLst/>
              <a:ahLst/>
              <a:cxnLst/>
              <a:rect l="l" t="t" r="r" b="b"/>
              <a:pathLst>
                <a:path w="750" h="1167" extrusionOk="0">
                  <a:moveTo>
                    <a:pt x="340" y="1"/>
                  </a:moveTo>
                  <a:cubicBezTo>
                    <a:pt x="300" y="1"/>
                    <a:pt x="257" y="7"/>
                    <a:pt x="214" y="22"/>
                  </a:cubicBezTo>
                  <a:cubicBezTo>
                    <a:pt x="107" y="22"/>
                    <a:pt x="0" y="129"/>
                    <a:pt x="0" y="236"/>
                  </a:cubicBezTo>
                  <a:lnTo>
                    <a:pt x="214" y="1039"/>
                  </a:lnTo>
                  <a:cubicBezTo>
                    <a:pt x="214" y="1117"/>
                    <a:pt x="300" y="1167"/>
                    <a:pt x="409" y="1167"/>
                  </a:cubicBezTo>
                  <a:cubicBezTo>
                    <a:pt x="449" y="1167"/>
                    <a:pt x="492" y="1160"/>
                    <a:pt x="536" y="1146"/>
                  </a:cubicBezTo>
                  <a:cubicBezTo>
                    <a:pt x="643" y="1092"/>
                    <a:pt x="750" y="985"/>
                    <a:pt x="750" y="878"/>
                  </a:cubicBezTo>
                  <a:lnTo>
                    <a:pt x="536" y="129"/>
                  </a:lnTo>
                  <a:cubicBezTo>
                    <a:pt x="536" y="50"/>
                    <a:pt x="449" y="1"/>
                    <a:pt x="340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33"/>
            <p:cNvSpPr/>
            <p:nvPr/>
          </p:nvSpPr>
          <p:spPr>
            <a:xfrm>
              <a:off x="4841774" y="2560346"/>
              <a:ext cx="29268" cy="33983"/>
            </a:xfrm>
            <a:custGeom>
              <a:avLst/>
              <a:gdLst/>
              <a:ahLst/>
              <a:cxnLst/>
              <a:rect l="l" t="t" r="r" b="b"/>
              <a:pathLst>
                <a:path w="1018" h="1182" extrusionOk="0">
                  <a:moveTo>
                    <a:pt x="511" y="1"/>
                  </a:moveTo>
                  <a:cubicBezTo>
                    <a:pt x="465" y="1"/>
                    <a:pt x="418" y="8"/>
                    <a:pt x="375" y="22"/>
                  </a:cubicBezTo>
                  <a:cubicBezTo>
                    <a:pt x="161" y="75"/>
                    <a:pt x="1" y="236"/>
                    <a:pt x="54" y="343"/>
                  </a:cubicBezTo>
                  <a:lnTo>
                    <a:pt x="268" y="1093"/>
                  </a:lnTo>
                  <a:cubicBezTo>
                    <a:pt x="300" y="1155"/>
                    <a:pt x="368" y="1181"/>
                    <a:pt x="462" y="1181"/>
                  </a:cubicBezTo>
                  <a:cubicBezTo>
                    <a:pt x="528" y="1181"/>
                    <a:pt x="608" y="1168"/>
                    <a:pt x="696" y="1146"/>
                  </a:cubicBezTo>
                  <a:cubicBezTo>
                    <a:pt x="857" y="1093"/>
                    <a:pt x="1018" y="985"/>
                    <a:pt x="964" y="878"/>
                  </a:cubicBezTo>
                  <a:lnTo>
                    <a:pt x="750" y="129"/>
                  </a:lnTo>
                  <a:cubicBezTo>
                    <a:pt x="750" y="51"/>
                    <a:pt x="635" y="1"/>
                    <a:pt x="511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33"/>
            <p:cNvSpPr/>
            <p:nvPr/>
          </p:nvSpPr>
          <p:spPr>
            <a:xfrm>
              <a:off x="4817164" y="2569604"/>
              <a:ext cx="26191" cy="33551"/>
            </a:xfrm>
            <a:custGeom>
              <a:avLst/>
              <a:gdLst/>
              <a:ahLst/>
              <a:cxnLst/>
              <a:rect l="l" t="t" r="r" b="b"/>
              <a:pathLst>
                <a:path w="911" h="1167" extrusionOk="0">
                  <a:moveTo>
                    <a:pt x="385" y="0"/>
                  </a:moveTo>
                  <a:cubicBezTo>
                    <a:pt x="350" y="0"/>
                    <a:pt x="311" y="7"/>
                    <a:pt x="268" y="21"/>
                  </a:cubicBezTo>
                  <a:cubicBezTo>
                    <a:pt x="107" y="128"/>
                    <a:pt x="0" y="235"/>
                    <a:pt x="54" y="342"/>
                  </a:cubicBezTo>
                  <a:lnTo>
                    <a:pt x="375" y="1038"/>
                  </a:lnTo>
                  <a:cubicBezTo>
                    <a:pt x="414" y="1117"/>
                    <a:pt x="482" y="1166"/>
                    <a:pt x="578" y="1166"/>
                  </a:cubicBezTo>
                  <a:cubicBezTo>
                    <a:pt x="614" y="1166"/>
                    <a:pt x="653" y="1160"/>
                    <a:pt x="696" y="1145"/>
                  </a:cubicBezTo>
                  <a:cubicBezTo>
                    <a:pt x="803" y="1092"/>
                    <a:pt x="910" y="985"/>
                    <a:pt x="857" y="878"/>
                  </a:cubicBezTo>
                  <a:lnTo>
                    <a:pt x="589" y="128"/>
                  </a:lnTo>
                  <a:cubicBezTo>
                    <a:pt x="550" y="50"/>
                    <a:pt x="482" y="0"/>
                    <a:pt x="385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33"/>
            <p:cNvSpPr/>
            <p:nvPr/>
          </p:nvSpPr>
          <p:spPr>
            <a:xfrm>
              <a:off x="4851002" y="2117711"/>
              <a:ext cx="56982" cy="146251"/>
            </a:xfrm>
            <a:custGeom>
              <a:avLst/>
              <a:gdLst/>
              <a:ahLst/>
              <a:cxnLst/>
              <a:rect l="l" t="t" r="r" b="b"/>
              <a:pathLst>
                <a:path w="1982" h="5087" extrusionOk="0">
                  <a:moveTo>
                    <a:pt x="857" y="1"/>
                  </a:moveTo>
                  <a:lnTo>
                    <a:pt x="1" y="590"/>
                  </a:lnTo>
                  <a:cubicBezTo>
                    <a:pt x="375" y="1179"/>
                    <a:pt x="697" y="1874"/>
                    <a:pt x="857" y="2570"/>
                  </a:cubicBezTo>
                  <a:cubicBezTo>
                    <a:pt x="1018" y="3266"/>
                    <a:pt x="1018" y="4016"/>
                    <a:pt x="697" y="4444"/>
                  </a:cubicBezTo>
                  <a:lnTo>
                    <a:pt x="1446" y="5086"/>
                  </a:lnTo>
                  <a:cubicBezTo>
                    <a:pt x="1821" y="4658"/>
                    <a:pt x="1928" y="4123"/>
                    <a:pt x="1981" y="3695"/>
                  </a:cubicBezTo>
                  <a:cubicBezTo>
                    <a:pt x="1981" y="3213"/>
                    <a:pt x="1928" y="2785"/>
                    <a:pt x="1821" y="2356"/>
                  </a:cubicBezTo>
                  <a:cubicBezTo>
                    <a:pt x="1607" y="1500"/>
                    <a:pt x="1286" y="750"/>
                    <a:pt x="857" y="1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33"/>
            <p:cNvSpPr/>
            <p:nvPr/>
          </p:nvSpPr>
          <p:spPr>
            <a:xfrm>
              <a:off x="4875641" y="2117711"/>
              <a:ext cx="32344" cy="146251"/>
            </a:xfrm>
            <a:custGeom>
              <a:avLst/>
              <a:gdLst/>
              <a:ahLst/>
              <a:cxnLst/>
              <a:rect l="l" t="t" r="r" b="b"/>
              <a:pathLst>
                <a:path w="1125" h="5087" fill="none" extrusionOk="0">
                  <a:moveTo>
                    <a:pt x="589" y="5086"/>
                  </a:moveTo>
                  <a:cubicBezTo>
                    <a:pt x="964" y="4658"/>
                    <a:pt x="1071" y="4123"/>
                    <a:pt x="1124" y="3695"/>
                  </a:cubicBezTo>
                  <a:cubicBezTo>
                    <a:pt x="1124" y="3213"/>
                    <a:pt x="1071" y="2785"/>
                    <a:pt x="964" y="2356"/>
                  </a:cubicBezTo>
                  <a:cubicBezTo>
                    <a:pt x="750" y="1500"/>
                    <a:pt x="429" y="750"/>
                    <a:pt x="0" y="1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33"/>
            <p:cNvSpPr/>
            <p:nvPr/>
          </p:nvSpPr>
          <p:spPr>
            <a:xfrm>
              <a:off x="4851002" y="2134645"/>
              <a:ext cx="29268" cy="110831"/>
            </a:xfrm>
            <a:custGeom>
              <a:avLst/>
              <a:gdLst/>
              <a:ahLst/>
              <a:cxnLst/>
              <a:rect l="l" t="t" r="r" b="b"/>
              <a:pathLst>
                <a:path w="1018" h="3855" fill="none" extrusionOk="0">
                  <a:moveTo>
                    <a:pt x="1" y="1"/>
                  </a:moveTo>
                  <a:cubicBezTo>
                    <a:pt x="375" y="590"/>
                    <a:pt x="697" y="1285"/>
                    <a:pt x="857" y="1981"/>
                  </a:cubicBezTo>
                  <a:cubicBezTo>
                    <a:pt x="1018" y="2677"/>
                    <a:pt x="1018" y="3427"/>
                    <a:pt x="697" y="3855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33"/>
            <p:cNvSpPr/>
            <p:nvPr/>
          </p:nvSpPr>
          <p:spPr>
            <a:xfrm>
              <a:off x="4852555" y="2126365"/>
              <a:ext cx="32344" cy="22799"/>
            </a:xfrm>
            <a:custGeom>
              <a:avLst/>
              <a:gdLst/>
              <a:ahLst/>
              <a:cxnLst/>
              <a:rect l="l" t="t" r="r" b="b"/>
              <a:pathLst>
                <a:path w="1125" h="793" extrusionOk="0">
                  <a:moveTo>
                    <a:pt x="865" y="0"/>
                  </a:moveTo>
                  <a:cubicBezTo>
                    <a:pt x="840" y="0"/>
                    <a:pt x="818" y="7"/>
                    <a:pt x="803" y="21"/>
                  </a:cubicBezTo>
                  <a:lnTo>
                    <a:pt x="107" y="396"/>
                  </a:lnTo>
                  <a:cubicBezTo>
                    <a:pt x="0" y="449"/>
                    <a:pt x="0" y="610"/>
                    <a:pt x="54" y="717"/>
                  </a:cubicBezTo>
                  <a:cubicBezTo>
                    <a:pt x="92" y="755"/>
                    <a:pt x="156" y="793"/>
                    <a:pt x="229" y="793"/>
                  </a:cubicBezTo>
                  <a:cubicBezTo>
                    <a:pt x="259" y="793"/>
                    <a:pt x="290" y="786"/>
                    <a:pt x="321" y="771"/>
                  </a:cubicBezTo>
                  <a:lnTo>
                    <a:pt x="1017" y="449"/>
                  </a:lnTo>
                  <a:cubicBezTo>
                    <a:pt x="1124" y="396"/>
                    <a:pt x="1124" y="235"/>
                    <a:pt x="1071" y="128"/>
                  </a:cubicBezTo>
                  <a:cubicBezTo>
                    <a:pt x="1032" y="50"/>
                    <a:pt x="935" y="0"/>
                    <a:pt x="865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33"/>
            <p:cNvSpPr/>
            <p:nvPr/>
          </p:nvSpPr>
          <p:spPr>
            <a:xfrm>
              <a:off x="4861784" y="2147927"/>
              <a:ext cx="33896" cy="22138"/>
            </a:xfrm>
            <a:custGeom>
              <a:avLst/>
              <a:gdLst/>
              <a:ahLst/>
              <a:cxnLst/>
              <a:rect l="l" t="t" r="r" b="b"/>
              <a:pathLst>
                <a:path w="1179" h="770" extrusionOk="0">
                  <a:moveTo>
                    <a:pt x="936" y="0"/>
                  </a:moveTo>
                  <a:cubicBezTo>
                    <a:pt x="911" y="0"/>
                    <a:pt x="884" y="7"/>
                    <a:pt x="857" y="21"/>
                  </a:cubicBezTo>
                  <a:lnTo>
                    <a:pt x="161" y="342"/>
                  </a:lnTo>
                  <a:cubicBezTo>
                    <a:pt x="54" y="395"/>
                    <a:pt x="0" y="502"/>
                    <a:pt x="54" y="609"/>
                  </a:cubicBezTo>
                  <a:cubicBezTo>
                    <a:pt x="108" y="716"/>
                    <a:pt x="215" y="770"/>
                    <a:pt x="322" y="770"/>
                  </a:cubicBezTo>
                  <a:lnTo>
                    <a:pt x="1071" y="449"/>
                  </a:lnTo>
                  <a:cubicBezTo>
                    <a:pt x="1125" y="449"/>
                    <a:pt x="1178" y="288"/>
                    <a:pt x="1125" y="181"/>
                  </a:cubicBezTo>
                  <a:cubicBezTo>
                    <a:pt x="1084" y="61"/>
                    <a:pt x="1014" y="0"/>
                    <a:pt x="936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33"/>
            <p:cNvSpPr/>
            <p:nvPr/>
          </p:nvSpPr>
          <p:spPr>
            <a:xfrm>
              <a:off x="4869489" y="2168196"/>
              <a:ext cx="35420" cy="25271"/>
            </a:xfrm>
            <a:custGeom>
              <a:avLst/>
              <a:gdLst/>
              <a:ahLst/>
              <a:cxnLst/>
              <a:rect l="l" t="t" r="r" b="b"/>
              <a:pathLst>
                <a:path w="1232" h="879" extrusionOk="0">
                  <a:moveTo>
                    <a:pt x="902" y="1"/>
                  </a:moveTo>
                  <a:cubicBezTo>
                    <a:pt x="886" y="1"/>
                    <a:pt x="871" y="4"/>
                    <a:pt x="857" y="11"/>
                  </a:cubicBezTo>
                  <a:lnTo>
                    <a:pt x="107" y="279"/>
                  </a:lnTo>
                  <a:cubicBezTo>
                    <a:pt x="0" y="279"/>
                    <a:pt x="0" y="440"/>
                    <a:pt x="54" y="600"/>
                  </a:cubicBezTo>
                  <a:cubicBezTo>
                    <a:pt x="54" y="739"/>
                    <a:pt x="174" y="878"/>
                    <a:pt x="241" y="878"/>
                  </a:cubicBezTo>
                  <a:cubicBezTo>
                    <a:pt x="252" y="878"/>
                    <a:pt x="261" y="875"/>
                    <a:pt x="268" y="868"/>
                  </a:cubicBezTo>
                  <a:lnTo>
                    <a:pt x="1071" y="707"/>
                  </a:lnTo>
                  <a:cubicBezTo>
                    <a:pt x="1178" y="707"/>
                    <a:pt x="1231" y="493"/>
                    <a:pt x="1178" y="279"/>
                  </a:cubicBezTo>
                  <a:cubicBezTo>
                    <a:pt x="1131" y="140"/>
                    <a:pt x="1005" y="1"/>
                    <a:pt x="902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33"/>
            <p:cNvSpPr/>
            <p:nvPr/>
          </p:nvSpPr>
          <p:spPr>
            <a:xfrm>
              <a:off x="4874089" y="2196199"/>
              <a:ext cx="33896" cy="15439"/>
            </a:xfrm>
            <a:custGeom>
              <a:avLst/>
              <a:gdLst/>
              <a:ahLst/>
              <a:cxnLst/>
              <a:rect l="l" t="t" r="r" b="b"/>
              <a:pathLst>
                <a:path w="1179" h="537" extrusionOk="0">
                  <a:moveTo>
                    <a:pt x="964" y="1"/>
                  </a:moveTo>
                  <a:lnTo>
                    <a:pt x="161" y="108"/>
                  </a:lnTo>
                  <a:cubicBezTo>
                    <a:pt x="54" y="162"/>
                    <a:pt x="1" y="269"/>
                    <a:pt x="1" y="376"/>
                  </a:cubicBezTo>
                  <a:cubicBezTo>
                    <a:pt x="54" y="483"/>
                    <a:pt x="108" y="536"/>
                    <a:pt x="215" y="536"/>
                  </a:cubicBezTo>
                  <a:lnTo>
                    <a:pt x="1018" y="483"/>
                  </a:lnTo>
                  <a:cubicBezTo>
                    <a:pt x="1125" y="483"/>
                    <a:pt x="1178" y="376"/>
                    <a:pt x="1178" y="215"/>
                  </a:cubicBezTo>
                  <a:cubicBezTo>
                    <a:pt x="1178" y="55"/>
                    <a:pt x="1071" y="1"/>
                    <a:pt x="964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33"/>
            <p:cNvSpPr/>
            <p:nvPr/>
          </p:nvSpPr>
          <p:spPr>
            <a:xfrm>
              <a:off x="4874089" y="2219285"/>
              <a:ext cx="33896" cy="20355"/>
            </a:xfrm>
            <a:custGeom>
              <a:avLst/>
              <a:gdLst/>
              <a:ahLst/>
              <a:cxnLst/>
              <a:rect l="l" t="t" r="r" b="b"/>
              <a:pathLst>
                <a:path w="1179" h="708" extrusionOk="0">
                  <a:moveTo>
                    <a:pt x="215" y="1"/>
                  </a:moveTo>
                  <a:cubicBezTo>
                    <a:pt x="108" y="1"/>
                    <a:pt x="54" y="108"/>
                    <a:pt x="1" y="215"/>
                  </a:cubicBezTo>
                  <a:cubicBezTo>
                    <a:pt x="1" y="322"/>
                    <a:pt x="54" y="483"/>
                    <a:pt x="161" y="483"/>
                  </a:cubicBezTo>
                  <a:lnTo>
                    <a:pt x="911" y="697"/>
                  </a:lnTo>
                  <a:cubicBezTo>
                    <a:pt x="925" y="704"/>
                    <a:pt x="939" y="707"/>
                    <a:pt x="953" y="707"/>
                  </a:cubicBezTo>
                  <a:cubicBezTo>
                    <a:pt x="1045" y="707"/>
                    <a:pt x="1132" y="562"/>
                    <a:pt x="1178" y="376"/>
                  </a:cubicBezTo>
                  <a:cubicBezTo>
                    <a:pt x="1178" y="162"/>
                    <a:pt x="1125" y="1"/>
                    <a:pt x="1018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33"/>
            <p:cNvSpPr/>
            <p:nvPr/>
          </p:nvSpPr>
          <p:spPr>
            <a:xfrm>
              <a:off x="4867936" y="2238663"/>
              <a:ext cx="32344" cy="25358"/>
            </a:xfrm>
            <a:custGeom>
              <a:avLst/>
              <a:gdLst/>
              <a:ahLst/>
              <a:cxnLst/>
              <a:rect l="l" t="t" r="r" b="b"/>
              <a:pathLst>
                <a:path w="1125" h="882" extrusionOk="0">
                  <a:moveTo>
                    <a:pt x="210" y="1"/>
                  </a:moveTo>
                  <a:cubicBezTo>
                    <a:pt x="157" y="1"/>
                    <a:pt x="92" y="39"/>
                    <a:pt x="54" y="76"/>
                  </a:cubicBezTo>
                  <a:cubicBezTo>
                    <a:pt x="1" y="130"/>
                    <a:pt x="54" y="237"/>
                    <a:pt x="108" y="291"/>
                  </a:cubicBezTo>
                  <a:lnTo>
                    <a:pt x="697" y="826"/>
                  </a:lnTo>
                  <a:cubicBezTo>
                    <a:pt x="715" y="864"/>
                    <a:pt x="748" y="882"/>
                    <a:pt x="787" y="882"/>
                  </a:cubicBezTo>
                  <a:cubicBezTo>
                    <a:pt x="857" y="882"/>
                    <a:pt x="949" y="822"/>
                    <a:pt x="1018" y="719"/>
                  </a:cubicBezTo>
                  <a:cubicBezTo>
                    <a:pt x="1125" y="558"/>
                    <a:pt x="1125" y="398"/>
                    <a:pt x="1018" y="344"/>
                  </a:cubicBezTo>
                  <a:lnTo>
                    <a:pt x="268" y="23"/>
                  </a:lnTo>
                  <a:cubicBezTo>
                    <a:pt x="253" y="7"/>
                    <a:pt x="232" y="1"/>
                    <a:pt x="210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33"/>
            <p:cNvSpPr/>
            <p:nvPr/>
          </p:nvSpPr>
          <p:spPr>
            <a:xfrm>
              <a:off x="4887946" y="2250076"/>
              <a:ext cx="106231" cy="83145"/>
            </a:xfrm>
            <a:custGeom>
              <a:avLst/>
              <a:gdLst/>
              <a:ahLst/>
              <a:cxnLst/>
              <a:rect l="l" t="t" r="r" b="b"/>
              <a:pathLst>
                <a:path w="3695" h="2892" extrusionOk="0">
                  <a:moveTo>
                    <a:pt x="108" y="1"/>
                  </a:moveTo>
                  <a:lnTo>
                    <a:pt x="1" y="1018"/>
                  </a:lnTo>
                  <a:cubicBezTo>
                    <a:pt x="1285" y="1125"/>
                    <a:pt x="2570" y="1767"/>
                    <a:pt x="2677" y="2891"/>
                  </a:cubicBezTo>
                  <a:lnTo>
                    <a:pt x="3694" y="2784"/>
                  </a:lnTo>
                  <a:cubicBezTo>
                    <a:pt x="3587" y="1928"/>
                    <a:pt x="2998" y="1125"/>
                    <a:pt x="2302" y="696"/>
                  </a:cubicBezTo>
                  <a:cubicBezTo>
                    <a:pt x="1606" y="268"/>
                    <a:pt x="857" y="108"/>
                    <a:pt x="108" y="1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33"/>
            <p:cNvSpPr/>
            <p:nvPr/>
          </p:nvSpPr>
          <p:spPr>
            <a:xfrm>
              <a:off x="4887946" y="2279315"/>
              <a:ext cx="76993" cy="53906"/>
            </a:xfrm>
            <a:custGeom>
              <a:avLst/>
              <a:gdLst/>
              <a:ahLst/>
              <a:cxnLst/>
              <a:rect l="l" t="t" r="r" b="b"/>
              <a:pathLst>
                <a:path w="2678" h="1875" fill="none" extrusionOk="0">
                  <a:moveTo>
                    <a:pt x="1" y="1"/>
                  </a:moveTo>
                  <a:cubicBezTo>
                    <a:pt x="1285" y="108"/>
                    <a:pt x="2570" y="750"/>
                    <a:pt x="2677" y="1874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33"/>
            <p:cNvSpPr/>
            <p:nvPr/>
          </p:nvSpPr>
          <p:spPr>
            <a:xfrm>
              <a:off x="4891022" y="2250076"/>
              <a:ext cx="103155" cy="80069"/>
            </a:xfrm>
            <a:custGeom>
              <a:avLst/>
              <a:gdLst/>
              <a:ahLst/>
              <a:cxnLst/>
              <a:rect l="l" t="t" r="r" b="b"/>
              <a:pathLst>
                <a:path w="3588" h="2785" fill="none" extrusionOk="0">
                  <a:moveTo>
                    <a:pt x="3587" y="2784"/>
                  </a:moveTo>
                  <a:cubicBezTo>
                    <a:pt x="3480" y="1928"/>
                    <a:pt x="2891" y="1125"/>
                    <a:pt x="2195" y="696"/>
                  </a:cubicBezTo>
                  <a:cubicBezTo>
                    <a:pt x="1499" y="268"/>
                    <a:pt x="750" y="108"/>
                    <a:pt x="1" y="1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33"/>
            <p:cNvSpPr/>
            <p:nvPr/>
          </p:nvSpPr>
          <p:spPr>
            <a:xfrm>
              <a:off x="4961834" y="2309704"/>
              <a:ext cx="33868" cy="18889"/>
            </a:xfrm>
            <a:custGeom>
              <a:avLst/>
              <a:gdLst/>
              <a:ahLst/>
              <a:cxnLst/>
              <a:rect l="l" t="t" r="r" b="b"/>
              <a:pathLst>
                <a:path w="1178" h="657" extrusionOk="0">
                  <a:moveTo>
                    <a:pt x="915" y="0"/>
                  </a:moveTo>
                  <a:cubicBezTo>
                    <a:pt x="896" y="0"/>
                    <a:pt x="876" y="4"/>
                    <a:pt x="857" y="14"/>
                  </a:cubicBezTo>
                  <a:lnTo>
                    <a:pt x="107" y="335"/>
                  </a:lnTo>
                  <a:cubicBezTo>
                    <a:pt x="54" y="335"/>
                    <a:pt x="0" y="443"/>
                    <a:pt x="0" y="550"/>
                  </a:cubicBezTo>
                  <a:cubicBezTo>
                    <a:pt x="54" y="603"/>
                    <a:pt x="107" y="657"/>
                    <a:pt x="214" y="657"/>
                  </a:cubicBezTo>
                  <a:lnTo>
                    <a:pt x="1017" y="496"/>
                  </a:lnTo>
                  <a:cubicBezTo>
                    <a:pt x="1124" y="443"/>
                    <a:pt x="1178" y="335"/>
                    <a:pt x="1124" y="175"/>
                  </a:cubicBezTo>
                  <a:cubicBezTo>
                    <a:pt x="1080" y="87"/>
                    <a:pt x="1001" y="0"/>
                    <a:pt x="915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33"/>
            <p:cNvSpPr/>
            <p:nvPr/>
          </p:nvSpPr>
          <p:spPr>
            <a:xfrm>
              <a:off x="4954129" y="2287624"/>
              <a:ext cx="30791" cy="25185"/>
            </a:xfrm>
            <a:custGeom>
              <a:avLst/>
              <a:gdLst/>
              <a:ahLst/>
              <a:cxnLst/>
              <a:rect l="l" t="t" r="r" b="b"/>
              <a:pathLst>
                <a:path w="1071" h="876" extrusionOk="0">
                  <a:moveTo>
                    <a:pt x="774" y="1"/>
                  </a:moveTo>
                  <a:cubicBezTo>
                    <a:pt x="728" y="1"/>
                    <a:pt x="682" y="13"/>
                    <a:pt x="643" y="33"/>
                  </a:cubicBezTo>
                  <a:lnTo>
                    <a:pt x="54" y="568"/>
                  </a:lnTo>
                  <a:cubicBezTo>
                    <a:pt x="0" y="622"/>
                    <a:pt x="0" y="729"/>
                    <a:pt x="54" y="836"/>
                  </a:cubicBezTo>
                  <a:cubicBezTo>
                    <a:pt x="81" y="863"/>
                    <a:pt x="121" y="876"/>
                    <a:pt x="161" y="876"/>
                  </a:cubicBezTo>
                  <a:cubicBezTo>
                    <a:pt x="201" y="876"/>
                    <a:pt x="241" y="863"/>
                    <a:pt x="268" y="836"/>
                  </a:cubicBezTo>
                  <a:lnTo>
                    <a:pt x="964" y="461"/>
                  </a:lnTo>
                  <a:cubicBezTo>
                    <a:pt x="1071" y="408"/>
                    <a:pt x="1071" y="247"/>
                    <a:pt x="964" y="140"/>
                  </a:cubicBezTo>
                  <a:cubicBezTo>
                    <a:pt x="930" y="38"/>
                    <a:pt x="853" y="1"/>
                    <a:pt x="774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33"/>
            <p:cNvSpPr/>
            <p:nvPr/>
          </p:nvSpPr>
          <p:spPr>
            <a:xfrm>
              <a:off x="4938747" y="2269482"/>
              <a:ext cx="30791" cy="32171"/>
            </a:xfrm>
            <a:custGeom>
              <a:avLst/>
              <a:gdLst/>
              <a:ahLst/>
              <a:cxnLst/>
              <a:rect l="l" t="t" r="r" b="b"/>
              <a:pathLst>
                <a:path w="1071" h="1119" extrusionOk="0">
                  <a:moveTo>
                    <a:pt x="609" y="0"/>
                  </a:moveTo>
                  <a:cubicBezTo>
                    <a:pt x="552" y="0"/>
                    <a:pt x="506" y="27"/>
                    <a:pt x="482" y="75"/>
                  </a:cubicBezTo>
                  <a:lnTo>
                    <a:pt x="54" y="717"/>
                  </a:lnTo>
                  <a:cubicBezTo>
                    <a:pt x="0" y="824"/>
                    <a:pt x="54" y="985"/>
                    <a:pt x="161" y="1039"/>
                  </a:cubicBezTo>
                  <a:cubicBezTo>
                    <a:pt x="214" y="1092"/>
                    <a:pt x="281" y="1119"/>
                    <a:pt x="341" y="1119"/>
                  </a:cubicBezTo>
                  <a:cubicBezTo>
                    <a:pt x="402" y="1119"/>
                    <a:pt x="455" y="1092"/>
                    <a:pt x="482" y="1039"/>
                  </a:cubicBezTo>
                  <a:lnTo>
                    <a:pt x="1017" y="503"/>
                  </a:lnTo>
                  <a:cubicBezTo>
                    <a:pt x="1071" y="396"/>
                    <a:pt x="1017" y="236"/>
                    <a:pt x="857" y="129"/>
                  </a:cubicBezTo>
                  <a:cubicBezTo>
                    <a:pt x="768" y="40"/>
                    <a:pt x="680" y="0"/>
                    <a:pt x="609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33"/>
            <p:cNvSpPr/>
            <p:nvPr/>
          </p:nvSpPr>
          <p:spPr>
            <a:xfrm>
              <a:off x="4924890" y="2258701"/>
              <a:ext cx="23115" cy="32056"/>
            </a:xfrm>
            <a:custGeom>
              <a:avLst/>
              <a:gdLst/>
              <a:ahLst/>
              <a:cxnLst/>
              <a:rect l="l" t="t" r="r" b="b"/>
              <a:pathLst>
                <a:path w="804" h="1115" extrusionOk="0">
                  <a:moveTo>
                    <a:pt x="496" y="1"/>
                  </a:moveTo>
                  <a:cubicBezTo>
                    <a:pt x="408" y="1"/>
                    <a:pt x="321" y="50"/>
                    <a:pt x="321" y="129"/>
                  </a:cubicBezTo>
                  <a:lnTo>
                    <a:pt x="0" y="878"/>
                  </a:lnTo>
                  <a:cubicBezTo>
                    <a:pt x="0" y="932"/>
                    <a:pt x="0" y="1039"/>
                    <a:pt x="107" y="1092"/>
                  </a:cubicBezTo>
                  <a:cubicBezTo>
                    <a:pt x="139" y="1108"/>
                    <a:pt x="170" y="1115"/>
                    <a:pt x="200" y="1115"/>
                  </a:cubicBezTo>
                  <a:cubicBezTo>
                    <a:pt x="273" y="1115"/>
                    <a:pt x="337" y="1077"/>
                    <a:pt x="375" y="1039"/>
                  </a:cubicBezTo>
                  <a:lnTo>
                    <a:pt x="750" y="343"/>
                  </a:lnTo>
                  <a:cubicBezTo>
                    <a:pt x="803" y="236"/>
                    <a:pt x="696" y="75"/>
                    <a:pt x="589" y="22"/>
                  </a:cubicBezTo>
                  <a:cubicBezTo>
                    <a:pt x="560" y="7"/>
                    <a:pt x="528" y="1"/>
                    <a:pt x="496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33"/>
            <p:cNvSpPr/>
            <p:nvPr/>
          </p:nvSpPr>
          <p:spPr>
            <a:xfrm>
              <a:off x="4904880" y="2251025"/>
              <a:ext cx="23115" cy="33551"/>
            </a:xfrm>
            <a:custGeom>
              <a:avLst/>
              <a:gdLst/>
              <a:ahLst/>
              <a:cxnLst/>
              <a:rect l="l" t="t" r="r" b="b"/>
              <a:pathLst>
                <a:path w="804" h="1167" extrusionOk="0">
                  <a:moveTo>
                    <a:pt x="356" y="0"/>
                  </a:moveTo>
                  <a:cubicBezTo>
                    <a:pt x="247" y="0"/>
                    <a:pt x="161" y="50"/>
                    <a:pt x="161" y="128"/>
                  </a:cubicBezTo>
                  <a:lnTo>
                    <a:pt x="0" y="931"/>
                  </a:lnTo>
                  <a:cubicBezTo>
                    <a:pt x="0" y="1038"/>
                    <a:pt x="54" y="1145"/>
                    <a:pt x="214" y="1145"/>
                  </a:cubicBezTo>
                  <a:cubicBezTo>
                    <a:pt x="243" y="1160"/>
                    <a:pt x="276" y="1166"/>
                    <a:pt x="308" y="1166"/>
                  </a:cubicBezTo>
                  <a:cubicBezTo>
                    <a:pt x="396" y="1166"/>
                    <a:pt x="482" y="1117"/>
                    <a:pt x="482" y="1038"/>
                  </a:cubicBezTo>
                  <a:lnTo>
                    <a:pt x="750" y="289"/>
                  </a:lnTo>
                  <a:cubicBezTo>
                    <a:pt x="803" y="182"/>
                    <a:pt x="696" y="75"/>
                    <a:pt x="482" y="21"/>
                  </a:cubicBezTo>
                  <a:cubicBezTo>
                    <a:pt x="439" y="7"/>
                    <a:pt x="396" y="0"/>
                    <a:pt x="356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33"/>
            <p:cNvSpPr/>
            <p:nvPr/>
          </p:nvSpPr>
          <p:spPr>
            <a:xfrm>
              <a:off x="4886394" y="2247000"/>
              <a:ext cx="15439" cy="33896"/>
            </a:xfrm>
            <a:custGeom>
              <a:avLst/>
              <a:gdLst/>
              <a:ahLst/>
              <a:cxnLst/>
              <a:rect l="l" t="t" r="r" b="b"/>
              <a:pathLst>
                <a:path w="537" h="1179" extrusionOk="0">
                  <a:moveTo>
                    <a:pt x="322" y="1"/>
                  </a:moveTo>
                  <a:cubicBezTo>
                    <a:pt x="215" y="1"/>
                    <a:pt x="108" y="54"/>
                    <a:pt x="108" y="161"/>
                  </a:cubicBezTo>
                  <a:lnTo>
                    <a:pt x="55" y="964"/>
                  </a:lnTo>
                  <a:cubicBezTo>
                    <a:pt x="1" y="1071"/>
                    <a:pt x="108" y="1178"/>
                    <a:pt x="215" y="1178"/>
                  </a:cubicBezTo>
                  <a:cubicBezTo>
                    <a:pt x="322" y="1178"/>
                    <a:pt x="376" y="1125"/>
                    <a:pt x="429" y="1018"/>
                  </a:cubicBezTo>
                  <a:lnTo>
                    <a:pt x="536" y="215"/>
                  </a:lnTo>
                  <a:cubicBezTo>
                    <a:pt x="536" y="108"/>
                    <a:pt x="483" y="54"/>
                    <a:pt x="322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33"/>
            <p:cNvSpPr/>
            <p:nvPr/>
          </p:nvSpPr>
          <p:spPr>
            <a:xfrm>
              <a:off x="4573996" y="1888401"/>
              <a:ext cx="101603" cy="144699"/>
            </a:xfrm>
            <a:custGeom>
              <a:avLst/>
              <a:gdLst/>
              <a:ahLst/>
              <a:cxnLst/>
              <a:rect l="l" t="t" r="r" b="b"/>
              <a:pathLst>
                <a:path w="3534" h="5033" extrusionOk="0">
                  <a:moveTo>
                    <a:pt x="642" y="1"/>
                  </a:moveTo>
                  <a:lnTo>
                    <a:pt x="0" y="804"/>
                  </a:lnTo>
                  <a:cubicBezTo>
                    <a:pt x="1285" y="1928"/>
                    <a:pt x="2409" y="3373"/>
                    <a:pt x="2516" y="5033"/>
                  </a:cubicBezTo>
                  <a:lnTo>
                    <a:pt x="3533" y="4926"/>
                  </a:lnTo>
                  <a:cubicBezTo>
                    <a:pt x="3480" y="3962"/>
                    <a:pt x="3105" y="2945"/>
                    <a:pt x="2570" y="2142"/>
                  </a:cubicBezTo>
                  <a:cubicBezTo>
                    <a:pt x="2034" y="1339"/>
                    <a:pt x="1338" y="643"/>
                    <a:pt x="642" y="1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33"/>
            <p:cNvSpPr/>
            <p:nvPr/>
          </p:nvSpPr>
          <p:spPr>
            <a:xfrm>
              <a:off x="4592454" y="1888401"/>
              <a:ext cx="83145" cy="141622"/>
            </a:xfrm>
            <a:custGeom>
              <a:avLst/>
              <a:gdLst/>
              <a:ahLst/>
              <a:cxnLst/>
              <a:rect l="l" t="t" r="r" b="b"/>
              <a:pathLst>
                <a:path w="2892" h="4926" fill="none" extrusionOk="0">
                  <a:moveTo>
                    <a:pt x="2891" y="4926"/>
                  </a:moveTo>
                  <a:cubicBezTo>
                    <a:pt x="2838" y="3962"/>
                    <a:pt x="2463" y="2945"/>
                    <a:pt x="1928" y="2142"/>
                  </a:cubicBezTo>
                  <a:cubicBezTo>
                    <a:pt x="1392" y="1339"/>
                    <a:pt x="696" y="643"/>
                    <a:pt x="0" y="1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33"/>
            <p:cNvSpPr/>
            <p:nvPr/>
          </p:nvSpPr>
          <p:spPr>
            <a:xfrm>
              <a:off x="4573996" y="1911488"/>
              <a:ext cx="72364" cy="121613"/>
            </a:xfrm>
            <a:custGeom>
              <a:avLst/>
              <a:gdLst/>
              <a:ahLst/>
              <a:cxnLst/>
              <a:rect l="l" t="t" r="r" b="b"/>
              <a:pathLst>
                <a:path w="2517" h="4230" fill="none" extrusionOk="0">
                  <a:moveTo>
                    <a:pt x="0" y="1"/>
                  </a:moveTo>
                  <a:cubicBezTo>
                    <a:pt x="1285" y="1125"/>
                    <a:pt x="2409" y="2570"/>
                    <a:pt x="2516" y="4230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33"/>
            <p:cNvSpPr/>
            <p:nvPr/>
          </p:nvSpPr>
          <p:spPr>
            <a:xfrm>
              <a:off x="4578596" y="1895963"/>
              <a:ext cx="30820" cy="29641"/>
            </a:xfrm>
            <a:custGeom>
              <a:avLst/>
              <a:gdLst/>
              <a:ahLst/>
              <a:cxnLst/>
              <a:rect l="l" t="t" r="r" b="b"/>
              <a:pathLst>
                <a:path w="1072" h="1031" extrusionOk="0">
                  <a:moveTo>
                    <a:pt x="689" y="1"/>
                  </a:moveTo>
                  <a:cubicBezTo>
                    <a:pt x="646" y="1"/>
                    <a:pt x="610" y="18"/>
                    <a:pt x="590" y="59"/>
                  </a:cubicBezTo>
                  <a:lnTo>
                    <a:pt x="54" y="648"/>
                  </a:lnTo>
                  <a:cubicBezTo>
                    <a:pt x="1" y="701"/>
                    <a:pt x="1" y="862"/>
                    <a:pt x="108" y="969"/>
                  </a:cubicBezTo>
                  <a:cubicBezTo>
                    <a:pt x="170" y="1000"/>
                    <a:pt x="249" y="1031"/>
                    <a:pt x="316" y="1031"/>
                  </a:cubicBezTo>
                  <a:cubicBezTo>
                    <a:pt x="365" y="1031"/>
                    <a:pt x="406" y="1014"/>
                    <a:pt x="429" y="969"/>
                  </a:cubicBezTo>
                  <a:lnTo>
                    <a:pt x="964" y="434"/>
                  </a:lnTo>
                  <a:cubicBezTo>
                    <a:pt x="1071" y="327"/>
                    <a:pt x="1018" y="220"/>
                    <a:pt x="911" y="112"/>
                  </a:cubicBezTo>
                  <a:cubicBezTo>
                    <a:pt x="845" y="46"/>
                    <a:pt x="758" y="1"/>
                    <a:pt x="689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33"/>
            <p:cNvSpPr/>
            <p:nvPr/>
          </p:nvSpPr>
          <p:spPr>
            <a:xfrm>
              <a:off x="4597083" y="1915513"/>
              <a:ext cx="30791" cy="28922"/>
            </a:xfrm>
            <a:custGeom>
              <a:avLst/>
              <a:gdLst/>
              <a:ahLst/>
              <a:cxnLst/>
              <a:rect l="l" t="t" r="r" b="b"/>
              <a:pathLst>
                <a:path w="1071" h="1006" extrusionOk="0">
                  <a:moveTo>
                    <a:pt x="705" y="0"/>
                  </a:moveTo>
                  <a:cubicBezTo>
                    <a:pt x="679" y="0"/>
                    <a:pt x="657" y="7"/>
                    <a:pt x="642" y="21"/>
                  </a:cubicBezTo>
                  <a:lnTo>
                    <a:pt x="54" y="610"/>
                  </a:lnTo>
                  <a:cubicBezTo>
                    <a:pt x="0" y="664"/>
                    <a:pt x="0" y="824"/>
                    <a:pt x="107" y="878"/>
                  </a:cubicBezTo>
                  <a:cubicBezTo>
                    <a:pt x="146" y="956"/>
                    <a:pt x="243" y="1006"/>
                    <a:pt x="334" y="1006"/>
                  </a:cubicBezTo>
                  <a:cubicBezTo>
                    <a:pt x="367" y="1006"/>
                    <a:pt x="400" y="999"/>
                    <a:pt x="428" y="985"/>
                  </a:cubicBezTo>
                  <a:lnTo>
                    <a:pt x="1017" y="450"/>
                  </a:lnTo>
                  <a:cubicBezTo>
                    <a:pt x="1071" y="396"/>
                    <a:pt x="1071" y="235"/>
                    <a:pt x="964" y="128"/>
                  </a:cubicBezTo>
                  <a:cubicBezTo>
                    <a:pt x="885" y="50"/>
                    <a:pt x="778" y="0"/>
                    <a:pt x="705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33"/>
            <p:cNvSpPr/>
            <p:nvPr/>
          </p:nvSpPr>
          <p:spPr>
            <a:xfrm>
              <a:off x="4610911" y="1934200"/>
              <a:ext cx="36972" cy="33120"/>
            </a:xfrm>
            <a:custGeom>
              <a:avLst/>
              <a:gdLst/>
              <a:ahLst/>
              <a:cxnLst/>
              <a:rect l="l" t="t" r="r" b="b"/>
              <a:pathLst>
                <a:path w="1286" h="1152" extrusionOk="0">
                  <a:moveTo>
                    <a:pt x="756" y="0"/>
                  </a:moveTo>
                  <a:cubicBezTo>
                    <a:pt x="735" y="0"/>
                    <a:pt x="715" y="4"/>
                    <a:pt x="697" y="14"/>
                  </a:cubicBezTo>
                  <a:lnTo>
                    <a:pt x="108" y="549"/>
                  </a:lnTo>
                  <a:cubicBezTo>
                    <a:pt x="1" y="603"/>
                    <a:pt x="54" y="763"/>
                    <a:pt x="161" y="924"/>
                  </a:cubicBezTo>
                  <a:cubicBezTo>
                    <a:pt x="250" y="1056"/>
                    <a:pt x="374" y="1152"/>
                    <a:pt x="475" y="1152"/>
                  </a:cubicBezTo>
                  <a:cubicBezTo>
                    <a:pt x="497" y="1152"/>
                    <a:pt x="517" y="1147"/>
                    <a:pt x="536" y="1138"/>
                  </a:cubicBezTo>
                  <a:lnTo>
                    <a:pt x="1179" y="710"/>
                  </a:lnTo>
                  <a:cubicBezTo>
                    <a:pt x="1286" y="656"/>
                    <a:pt x="1232" y="442"/>
                    <a:pt x="1125" y="281"/>
                  </a:cubicBezTo>
                  <a:cubicBezTo>
                    <a:pt x="992" y="104"/>
                    <a:pt x="859" y="0"/>
                    <a:pt x="756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33"/>
            <p:cNvSpPr/>
            <p:nvPr/>
          </p:nvSpPr>
          <p:spPr>
            <a:xfrm>
              <a:off x="4626321" y="1961714"/>
              <a:ext cx="33868" cy="24294"/>
            </a:xfrm>
            <a:custGeom>
              <a:avLst/>
              <a:gdLst/>
              <a:ahLst/>
              <a:cxnLst/>
              <a:rect l="l" t="t" r="r" b="b"/>
              <a:pathLst>
                <a:path w="1178" h="845" extrusionOk="0">
                  <a:moveTo>
                    <a:pt x="883" y="0"/>
                  </a:moveTo>
                  <a:cubicBezTo>
                    <a:pt x="857" y="0"/>
                    <a:pt x="830" y="7"/>
                    <a:pt x="803" y="20"/>
                  </a:cubicBezTo>
                  <a:lnTo>
                    <a:pt x="107" y="395"/>
                  </a:lnTo>
                  <a:cubicBezTo>
                    <a:pt x="54" y="448"/>
                    <a:pt x="0" y="609"/>
                    <a:pt x="54" y="716"/>
                  </a:cubicBezTo>
                  <a:cubicBezTo>
                    <a:pt x="132" y="795"/>
                    <a:pt x="210" y="844"/>
                    <a:pt x="289" y="844"/>
                  </a:cubicBezTo>
                  <a:cubicBezTo>
                    <a:pt x="318" y="844"/>
                    <a:pt x="346" y="838"/>
                    <a:pt x="375" y="823"/>
                  </a:cubicBezTo>
                  <a:lnTo>
                    <a:pt x="1071" y="502"/>
                  </a:lnTo>
                  <a:cubicBezTo>
                    <a:pt x="1178" y="502"/>
                    <a:pt x="1178" y="341"/>
                    <a:pt x="1124" y="181"/>
                  </a:cubicBezTo>
                  <a:cubicBezTo>
                    <a:pt x="1044" y="60"/>
                    <a:pt x="964" y="0"/>
                    <a:pt x="883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33"/>
            <p:cNvSpPr/>
            <p:nvPr/>
          </p:nvSpPr>
          <p:spPr>
            <a:xfrm>
              <a:off x="4637074" y="1985059"/>
              <a:ext cx="35449" cy="26881"/>
            </a:xfrm>
            <a:custGeom>
              <a:avLst/>
              <a:gdLst/>
              <a:ahLst/>
              <a:cxnLst/>
              <a:rect l="l" t="t" r="r" b="b"/>
              <a:pathLst>
                <a:path w="1233" h="935" extrusionOk="0">
                  <a:moveTo>
                    <a:pt x="849" y="1"/>
                  </a:moveTo>
                  <a:cubicBezTo>
                    <a:pt x="833" y="1"/>
                    <a:pt x="818" y="4"/>
                    <a:pt x="804" y="11"/>
                  </a:cubicBezTo>
                  <a:lnTo>
                    <a:pt x="108" y="279"/>
                  </a:lnTo>
                  <a:cubicBezTo>
                    <a:pt x="1" y="332"/>
                    <a:pt x="1" y="493"/>
                    <a:pt x="1" y="654"/>
                  </a:cubicBezTo>
                  <a:cubicBezTo>
                    <a:pt x="45" y="831"/>
                    <a:pt x="126" y="935"/>
                    <a:pt x="214" y="935"/>
                  </a:cubicBezTo>
                  <a:cubicBezTo>
                    <a:pt x="232" y="935"/>
                    <a:pt x="250" y="930"/>
                    <a:pt x="269" y="921"/>
                  </a:cubicBezTo>
                  <a:lnTo>
                    <a:pt x="1072" y="761"/>
                  </a:lnTo>
                  <a:cubicBezTo>
                    <a:pt x="1179" y="761"/>
                    <a:pt x="1232" y="547"/>
                    <a:pt x="1125" y="332"/>
                  </a:cubicBezTo>
                  <a:cubicBezTo>
                    <a:pt x="1079" y="146"/>
                    <a:pt x="951" y="1"/>
                    <a:pt x="849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33"/>
            <p:cNvSpPr/>
            <p:nvPr/>
          </p:nvSpPr>
          <p:spPr>
            <a:xfrm>
              <a:off x="4641702" y="2016138"/>
              <a:ext cx="35420" cy="18515"/>
            </a:xfrm>
            <a:custGeom>
              <a:avLst/>
              <a:gdLst/>
              <a:ahLst/>
              <a:cxnLst/>
              <a:rect l="l" t="t" r="r" b="b"/>
              <a:pathLst>
                <a:path w="1232" h="644" extrusionOk="0">
                  <a:moveTo>
                    <a:pt x="964" y="1"/>
                  </a:moveTo>
                  <a:lnTo>
                    <a:pt x="161" y="161"/>
                  </a:lnTo>
                  <a:cubicBezTo>
                    <a:pt x="108" y="161"/>
                    <a:pt x="0" y="268"/>
                    <a:pt x="54" y="429"/>
                  </a:cubicBezTo>
                  <a:cubicBezTo>
                    <a:pt x="54" y="536"/>
                    <a:pt x="161" y="643"/>
                    <a:pt x="268" y="643"/>
                  </a:cubicBezTo>
                  <a:lnTo>
                    <a:pt x="1018" y="590"/>
                  </a:lnTo>
                  <a:cubicBezTo>
                    <a:pt x="1125" y="590"/>
                    <a:pt x="1232" y="429"/>
                    <a:pt x="1178" y="268"/>
                  </a:cubicBezTo>
                  <a:cubicBezTo>
                    <a:pt x="1178" y="108"/>
                    <a:pt x="1071" y="1"/>
                    <a:pt x="964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33"/>
            <p:cNvSpPr/>
            <p:nvPr/>
          </p:nvSpPr>
          <p:spPr>
            <a:xfrm>
              <a:off x="4654007" y="1889954"/>
              <a:ext cx="110831" cy="144699"/>
            </a:xfrm>
            <a:custGeom>
              <a:avLst/>
              <a:gdLst/>
              <a:ahLst/>
              <a:cxnLst/>
              <a:rect l="l" t="t" r="r" b="b"/>
              <a:pathLst>
                <a:path w="3855" h="5033" extrusionOk="0">
                  <a:moveTo>
                    <a:pt x="3373" y="0"/>
                  </a:moveTo>
                  <a:cubicBezTo>
                    <a:pt x="2410" y="536"/>
                    <a:pt x="1767" y="1285"/>
                    <a:pt x="1178" y="2088"/>
                  </a:cubicBezTo>
                  <a:cubicBezTo>
                    <a:pt x="590" y="2944"/>
                    <a:pt x="108" y="3855"/>
                    <a:pt x="1" y="4925"/>
                  </a:cubicBezTo>
                  <a:lnTo>
                    <a:pt x="964" y="5032"/>
                  </a:lnTo>
                  <a:cubicBezTo>
                    <a:pt x="1071" y="4229"/>
                    <a:pt x="1500" y="3426"/>
                    <a:pt x="1981" y="2677"/>
                  </a:cubicBezTo>
                  <a:cubicBezTo>
                    <a:pt x="2517" y="1927"/>
                    <a:pt x="3159" y="1285"/>
                    <a:pt x="3855" y="857"/>
                  </a:cubicBezTo>
                  <a:lnTo>
                    <a:pt x="3373" y="0"/>
                  </a:ln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33"/>
            <p:cNvSpPr/>
            <p:nvPr/>
          </p:nvSpPr>
          <p:spPr>
            <a:xfrm>
              <a:off x="4681722" y="1914564"/>
              <a:ext cx="83116" cy="120089"/>
            </a:xfrm>
            <a:custGeom>
              <a:avLst/>
              <a:gdLst/>
              <a:ahLst/>
              <a:cxnLst/>
              <a:rect l="l" t="t" r="r" b="b"/>
              <a:pathLst>
                <a:path w="2891" h="4177" fill="none" extrusionOk="0">
                  <a:moveTo>
                    <a:pt x="0" y="4176"/>
                  </a:moveTo>
                  <a:cubicBezTo>
                    <a:pt x="107" y="3373"/>
                    <a:pt x="536" y="2570"/>
                    <a:pt x="1017" y="1821"/>
                  </a:cubicBezTo>
                  <a:cubicBezTo>
                    <a:pt x="1553" y="1071"/>
                    <a:pt x="2195" y="429"/>
                    <a:pt x="2891" y="1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33"/>
            <p:cNvSpPr/>
            <p:nvPr/>
          </p:nvSpPr>
          <p:spPr>
            <a:xfrm>
              <a:off x="4654007" y="1889954"/>
              <a:ext cx="97003" cy="141622"/>
            </a:xfrm>
            <a:custGeom>
              <a:avLst/>
              <a:gdLst/>
              <a:ahLst/>
              <a:cxnLst/>
              <a:rect l="l" t="t" r="r" b="b"/>
              <a:pathLst>
                <a:path w="3374" h="4926" fill="none" extrusionOk="0">
                  <a:moveTo>
                    <a:pt x="3373" y="0"/>
                  </a:moveTo>
                  <a:cubicBezTo>
                    <a:pt x="2410" y="536"/>
                    <a:pt x="1767" y="1285"/>
                    <a:pt x="1178" y="2088"/>
                  </a:cubicBezTo>
                  <a:cubicBezTo>
                    <a:pt x="590" y="2944"/>
                    <a:pt x="108" y="3855"/>
                    <a:pt x="1" y="4925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33"/>
            <p:cNvSpPr/>
            <p:nvPr/>
          </p:nvSpPr>
          <p:spPr>
            <a:xfrm>
              <a:off x="4727895" y="1893806"/>
              <a:ext cx="30791" cy="31050"/>
            </a:xfrm>
            <a:custGeom>
              <a:avLst/>
              <a:gdLst/>
              <a:ahLst/>
              <a:cxnLst/>
              <a:rect l="l" t="t" r="r" b="b"/>
              <a:pathLst>
                <a:path w="1071" h="1080" extrusionOk="0">
                  <a:moveTo>
                    <a:pt x="422" y="0"/>
                  </a:moveTo>
                  <a:cubicBezTo>
                    <a:pt x="348" y="0"/>
                    <a:pt x="268" y="27"/>
                    <a:pt x="214" y="80"/>
                  </a:cubicBezTo>
                  <a:cubicBezTo>
                    <a:pt x="54" y="187"/>
                    <a:pt x="0" y="348"/>
                    <a:pt x="107" y="402"/>
                  </a:cubicBezTo>
                  <a:lnTo>
                    <a:pt x="589" y="1044"/>
                  </a:lnTo>
                  <a:cubicBezTo>
                    <a:pt x="611" y="1066"/>
                    <a:pt x="652" y="1079"/>
                    <a:pt x="699" y="1079"/>
                  </a:cubicBezTo>
                  <a:cubicBezTo>
                    <a:pt x="766" y="1079"/>
                    <a:pt x="848" y="1053"/>
                    <a:pt x="910" y="990"/>
                  </a:cubicBezTo>
                  <a:cubicBezTo>
                    <a:pt x="1017" y="937"/>
                    <a:pt x="1071" y="830"/>
                    <a:pt x="1017" y="723"/>
                  </a:cubicBezTo>
                  <a:lnTo>
                    <a:pt x="589" y="80"/>
                  </a:lnTo>
                  <a:cubicBezTo>
                    <a:pt x="562" y="27"/>
                    <a:pt x="495" y="0"/>
                    <a:pt x="422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33"/>
            <p:cNvSpPr/>
            <p:nvPr/>
          </p:nvSpPr>
          <p:spPr>
            <a:xfrm>
              <a:off x="4706332" y="1913644"/>
              <a:ext cx="32344" cy="29670"/>
            </a:xfrm>
            <a:custGeom>
              <a:avLst/>
              <a:gdLst/>
              <a:ahLst/>
              <a:cxnLst/>
              <a:rect l="l" t="t" r="r" b="b"/>
              <a:pathLst>
                <a:path w="1125" h="1032" extrusionOk="0">
                  <a:moveTo>
                    <a:pt x="389" y="1"/>
                  </a:moveTo>
                  <a:cubicBezTo>
                    <a:pt x="319" y="1"/>
                    <a:pt x="229" y="38"/>
                    <a:pt x="161" y="140"/>
                  </a:cubicBezTo>
                  <a:cubicBezTo>
                    <a:pt x="1" y="247"/>
                    <a:pt x="1" y="407"/>
                    <a:pt x="54" y="461"/>
                  </a:cubicBezTo>
                  <a:lnTo>
                    <a:pt x="643" y="996"/>
                  </a:lnTo>
                  <a:cubicBezTo>
                    <a:pt x="688" y="1019"/>
                    <a:pt x="741" y="1032"/>
                    <a:pt x="792" y="1032"/>
                  </a:cubicBezTo>
                  <a:cubicBezTo>
                    <a:pt x="865" y="1032"/>
                    <a:pt x="933" y="1006"/>
                    <a:pt x="964" y="943"/>
                  </a:cubicBezTo>
                  <a:cubicBezTo>
                    <a:pt x="1071" y="836"/>
                    <a:pt x="1125" y="675"/>
                    <a:pt x="1018" y="622"/>
                  </a:cubicBezTo>
                  <a:lnTo>
                    <a:pt x="483" y="33"/>
                  </a:lnTo>
                  <a:cubicBezTo>
                    <a:pt x="463" y="13"/>
                    <a:pt x="429" y="1"/>
                    <a:pt x="389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33"/>
            <p:cNvSpPr/>
            <p:nvPr/>
          </p:nvSpPr>
          <p:spPr>
            <a:xfrm>
              <a:off x="4684799" y="1933366"/>
              <a:ext cx="38496" cy="33954"/>
            </a:xfrm>
            <a:custGeom>
              <a:avLst/>
              <a:gdLst/>
              <a:ahLst/>
              <a:cxnLst/>
              <a:rect l="l" t="t" r="r" b="b"/>
              <a:pathLst>
                <a:path w="1339" h="1181" extrusionOk="0">
                  <a:moveTo>
                    <a:pt x="546" y="1"/>
                  </a:moveTo>
                  <a:cubicBezTo>
                    <a:pt x="450" y="1"/>
                    <a:pt x="332" y="100"/>
                    <a:pt x="214" y="257"/>
                  </a:cubicBezTo>
                  <a:cubicBezTo>
                    <a:pt x="54" y="417"/>
                    <a:pt x="0" y="632"/>
                    <a:pt x="107" y="685"/>
                  </a:cubicBezTo>
                  <a:lnTo>
                    <a:pt x="750" y="1167"/>
                  </a:lnTo>
                  <a:cubicBezTo>
                    <a:pt x="769" y="1176"/>
                    <a:pt x="789" y="1181"/>
                    <a:pt x="811" y="1181"/>
                  </a:cubicBezTo>
                  <a:cubicBezTo>
                    <a:pt x="912" y="1181"/>
                    <a:pt x="1036" y="1085"/>
                    <a:pt x="1125" y="953"/>
                  </a:cubicBezTo>
                  <a:cubicBezTo>
                    <a:pt x="1285" y="792"/>
                    <a:pt x="1339" y="578"/>
                    <a:pt x="1232" y="524"/>
                  </a:cubicBezTo>
                  <a:lnTo>
                    <a:pt x="643" y="43"/>
                  </a:lnTo>
                  <a:cubicBezTo>
                    <a:pt x="614" y="14"/>
                    <a:pt x="582" y="1"/>
                    <a:pt x="546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33"/>
            <p:cNvSpPr/>
            <p:nvPr/>
          </p:nvSpPr>
          <p:spPr>
            <a:xfrm>
              <a:off x="4670941" y="1960334"/>
              <a:ext cx="33896" cy="27169"/>
            </a:xfrm>
            <a:custGeom>
              <a:avLst/>
              <a:gdLst/>
              <a:ahLst/>
              <a:cxnLst/>
              <a:rect l="l" t="t" r="r" b="b"/>
              <a:pathLst>
                <a:path w="1179" h="945" extrusionOk="0">
                  <a:moveTo>
                    <a:pt x="365" y="0"/>
                  </a:moveTo>
                  <a:cubicBezTo>
                    <a:pt x="266" y="0"/>
                    <a:pt x="151" y="88"/>
                    <a:pt x="108" y="175"/>
                  </a:cubicBezTo>
                  <a:cubicBezTo>
                    <a:pt x="1" y="336"/>
                    <a:pt x="54" y="496"/>
                    <a:pt x="108" y="550"/>
                  </a:cubicBezTo>
                  <a:lnTo>
                    <a:pt x="804" y="925"/>
                  </a:lnTo>
                  <a:cubicBezTo>
                    <a:pt x="830" y="938"/>
                    <a:pt x="857" y="945"/>
                    <a:pt x="884" y="945"/>
                  </a:cubicBezTo>
                  <a:cubicBezTo>
                    <a:pt x="964" y="945"/>
                    <a:pt x="1044" y="885"/>
                    <a:pt x="1125" y="764"/>
                  </a:cubicBezTo>
                  <a:cubicBezTo>
                    <a:pt x="1178" y="657"/>
                    <a:pt x="1178" y="496"/>
                    <a:pt x="1071" y="443"/>
                  </a:cubicBezTo>
                  <a:lnTo>
                    <a:pt x="429" y="15"/>
                  </a:lnTo>
                  <a:cubicBezTo>
                    <a:pt x="409" y="5"/>
                    <a:pt x="388" y="0"/>
                    <a:pt x="365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33"/>
            <p:cNvSpPr/>
            <p:nvPr/>
          </p:nvSpPr>
          <p:spPr>
            <a:xfrm>
              <a:off x="4657084" y="1984973"/>
              <a:ext cx="36972" cy="28520"/>
            </a:xfrm>
            <a:custGeom>
              <a:avLst/>
              <a:gdLst/>
              <a:ahLst/>
              <a:cxnLst/>
              <a:rect l="l" t="t" r="r" b="b"/>
              <a:pathLst>
                <a:path w="1286" h="992" extrusionOk="0">
                  <a:moveTo>
                    <a:pt x="393" y="1"/>
                  </a:moveTo>
                  <a:cubicBezTo>
                    <a:pt x="322" y="1"/>
                    <a:pt x="197" y="104"/>
                    <a:pt x="108" y="282"/>
                  </a:cubicBezTo>
                  <a:cubicBezTo>
                    <a:pt x="1" y="496"/>
                    <a:pt x="54" y="710"/>
                    <a:pt x="161" y="764"/>
                  </a:cubicBezTo>
                  <a:lnTo>
                    <a:pt x="911" y="978"/>
                  </a:lnTo>
                  <a:cubicBezTo>
                    <a:pt x="930" y="987"/>
                    <a:pt x="949" y="992"/>
                    <a:pt x="967" y="992"/>
                  </a:cubicBezTo>
                  <a:cubicBezTo>
                    <a:pt x="1054" y="992"/>
                    <a:pt x="1134" y="896"/>
                    <a:pt x="1178" y="764"/>
                  </a:cubicBezTo>
                  <a:cubicBezTo>
                    <a:pt x="1286" y="550"/>
                    <a:pt x="1232" y="389"/>
                    <a:pt x="1178" y="335"/>
                  </a:cubicBezTo>
                  <a:lnTo>
                    <a:pt x="429" y="14"/>
                  </a:lnTo>
                  <a:cubicBezTo>
                    <a:pt x="420" y="5"/>
                    <a:pt x="408" y="1"/>
                    <a:pt x="393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33"/>
            <p:cNvSpPr/>
            <p:nvPr/>
          </p:nvSpPr>
          <p:spPr>
            <a:xfrm>
              <a:off x="4649407" y="2016138"/>
              <a:ext cx="35420" cy="20039"/>
            </a:xfrm>
            <a:custGeom>
              <a:avLst/>
              <a:gdLst/>
              <a:ahLst/>
              <a:cxnLst/>
              <a:rect l="l" t="t" r="r" b="b"/>
              <a:pathLst>
                <a:path w="1232" h="697" extrusionOk="0">
                  <a:moveTo>
                    <a:pt x="321" y="1"/>
                  </a:moveTo>
                  <a:cubicBezTo>
                    <a:pt x="214" y="1"/>
                    <a:pt x="107" y="108"/>
                    <a:pt x="54" y="268"/>
                  </a:cubicBezTo>
                  <a:cubicBezTo>
                    <a:pt x="0" y="483"/>
                    <a:pt x="107" y="643"/>
                    <a:pt x="214" y="643"/>
                  </a:cubicBezTo>
                  <a:lnTo>
                    <a:pt x="1017" y="697"/>
                  </a:lnTo>
                  <a:cubicBezTo>
                    <a:pt x="1071" y="697"/>
                    <a:pt x="1178" y="590"/>
                    <a:pt x="1231" y="483"/>
                  </a:cubicBezTo>
                  <a:cubicBezTo>
                    <a:pt x="1231" y="376"/>
                    <a:pt x="1178" y="215"/>
                    <a:pt x="1071" y="215"/>
                  </a:cubicBezTo>
                  <a:lnTo>
                    <a:pt x="321" y="1"/>
                  </a:ln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33"/>
            <p:cNvSpPr/>
            <p:nvPr/>
          </p:nvSpPr>
          <p:spPr>
            <a:xfrm>
              <a:off x="4489327" y="1785304"/>
              <a:ext cx="83145" cy="170861"/>
            </a:xfrm>
            <a:custGeom>
              <a:avLst/>
              <a:gdLst/>
              <a:ahLst/>
              <a:cxnLst/>
              <a:rect l="l" t="t" r="r" b="b"/>
              <a:pathLst>
                <a:path w="2892" h="5943" extrusionOk="0">
                  <a:moveTo>
                    <a:pt x="750" y="0"/>
                  </a:moveTo>
                  <a:lnTo>
                    <a:pt x="1" y="696"/>
                  </a:lnTo>
                  <a:cubicBezTo>
                    <a:pt x="643" y="1392"/>
                    <a:pt x="1232" y="2195"/>
                    <a:pt x="1553" y="3051"/>
                  </a:cubicBezTo>
                  <a:cubicBezTo>
                    <a:pt x="1874" y="3908"/>
                    <a:pt x="1660" y="4871"/>
                    <a:pt x="1660" y="5942"/>
                  </a:cubicBezTo>
                  <a:lnTo>
                    <a:pt x="2624" y="5942"/>
                  </a:lnTo>
                  <a:cubicBezTo>
                    <a:pt x="2677" y="5032"/>
                    <a:pt x="2892" y="3854"/>
                    <a:pt x="2463" y="2730"/>
                  </a:cubicBezTo>
                  <a:cubicBezTo>
                    <a:pt x="2089" y="1660"/>
                    <a:pt x="1446" y="803"/>
                    <a:pt x="750" y="0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33"/>
            <p:cNvSpPr/>
            <p:nvPr/>
          </p:nvSpPr>
          <p:spPr>
            <a:xfrm>
              <a:off x="4510890" y="1785304"/>
              <a:ext cx="61582" cy="170861"/>
            </a:xfrm>
            <a:custGeom>
              <a:avLst/>
              <a:gdLst/>
              <a:ahLst/>
              <a:cxnLst/>
              <a:rect l="l" t="t" r="r" b="b"/>
              <a:pathLst>
                <a:path w="2142" h="5943" fill="none" extrusionOk="0">
                  <a:moveTo>
                    <a:pt x="1874" y="5942"/>
                  </a:moveTo>
                  <a:cubicBezTo>
                    <a:pt x="1927" y="5032"/>
                    <a:pt x="2142" y="3854"/>
                    <a:pt x="1713" y="2730"/>
                  </a:cubicBezTo>
                  <a:cubicBezTo>
                    <a:pt x="1339" y="1660"/>
                    <a:pt x="696" y="803"/>
                    <a:pt x="0" y="0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33"/>
            <p:cNvSpPr/>
            <p:nvPr/>
          </p:nvSpPr>
          <p:spPr>
            <a:xfrm>
              <a:off x="4489327" y="1805314"/>
              <a:ext cx="53906" cy="150851"/>
            </a:xfrm>
            <a:custGeom>
              <a:avLst/>
              <a:gdLst/>
              <a:ahLst/>
              <a:cxnLst/>
              <a:rect l="l" t="t" r="r" b="b"/>
              <a:pathLst>
                <a:path w="1875" h="5247" fill="none" extrusionOk="0">
                  <a:moveTo>
                    <a:pt x="1" y="0"/>
                  </a:moveTo>
                  <a:cubicBezTo>
                    <a:pt x="643" y="696"/>
                    <a:pt x="1232" y="1499"/>
                    <a:pt x="1553" y="2355"/>
                  </a:cubicBezTo>
                  <a:cubicBezTo>
                    <a:pt x="1874" y="3212"/>
                    <a:pt x="1660" y="4175"/>
                    <a:pt x="1660" y="5246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33"/>
            <p:cNvSpPr/>
            <p:nvPr/>
          </p:nvSpPr>
          <p:spPr>
            <a:xfrm>
              <a:off x="4493956" y="1793929"/>
              <a:ext cx="32344" cy="28922"/>
            </a:xfrm>
            <a:custGeom>
              <a:avLst/>
              <a:gdLst/>
              <a:ahLst/>
              <a:cxnLst/>
              <a:rect l="l" t="t" r="r" b="b"/>
              <a:pathLst>
                <a:path w="1125" h="1006" extrusionOk="0">
                  <a:moveTo>
                    <a:pt x="738" y="0"/>
                  </a:moveTo>
                  <a:cubicBezTo>
                    <a:pt x="704" y="0"/>
                    <a:pt x="672" y="7"/>
                    <a:pt x="643" y="21"/>
                  </a:cubicBezTo>
                  <a:lnTo>
                    <a:pt x="54" y="557"/>
                  </a:lnTo>
                  <a:cubicBezTo>
                    <a:pt x="0" y="610"/>
                    <a:pt x="0" y="771"/>
                    <a:pt x="108" y="878"/>
                  </a:cubicBezTo>
                  <a:cubicBezTo>
                    <a:pt x="186" y="956"/>
                    <a:pt x="264" y="1006"/>
                    <a:pt x="343" y="1006"/>
                  </a:cubicBezTo>
                  <a:cubicBezTo>
                    <a:pt x="371" y="1006"/>
                    <a:pt x="400" y="999"/>
                    <a:pt x="429" y="985"/>
                  </a:cubicBezTo>
                  <a:lnTo>
                    <a:pt x="1018" y="503"/>
                  </a:lnTo>
                  <a:cubicBezTo>
                    <a:pt x="1125" y="450"/>
                    <a:pt x="1125" y="289"/>
                    <a:pt x="1018" y="128"/>
                  </a:cubicBezTo>
                  <a:cubicBezTo>
                    <a:pt x="939" y="50"/>
                    <a:pt x="832" y="0"/>
                    <a:pt x="738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33"/>
            <p:cNvSpPr/>
            <p:nvPr/>
          </p:nvSpPr>
          <p:spPr>
            <a:xfrm>
              <a:off x="4510890" y="1818567"/>
              <a:ext cx="33896" cy="27370"/>
            </a:xfrm>
            <a:custGeom>
              <a:avLst/>
              <a:gdLst/>
              <a:ahLst/>
              <a:cxnLst/>
              <a:rect l="l" t="t" r="r" b="b"/>
              <a:pathLst>
                <a:path w="1179" h="952" extrusionOk="0">
                  <a:moveTo>
                    <a:pt x="807" y="1"/>
                  </a:moveTo>
                  <a:cubicBezTo>
                    <a:pt x="783" y="1"/>
                    <a:pt x="763" y="7"/>
                    <a:pt x="750" y="21"/>
                  </a:cubicBezTo>
                  <a:lnTo>
                    <a:pt x="107" y="503"/>
                  </a:lnTo>
                  <a:cubicBezTo>
                    <a:pt x="0" y="556"/>
                    <a:pt x="0" y="717"/>
                    <a:pt x="107" y="824"/>
                  </a:cubicBezTo>
                  <a:cubicBezTo>
                    <a:pt x="147" y="902"/>
                    <a:pt x="243" y="952"/>
                    <a:pt x="334" y="952"/>
                  </a:cubicBezTo>
                  <a:cubicBezTo>
                    <a:pt x="367" y="952"/>
                    <a:pt x="400" y="945"/>
                    <a:pt x="429" y="931"/>
                  </a:cubicBezTo>
                  <a:lnTo>
                    <a:pt x="1071" y="556"/>
                  </a:lnTo>
                  <a:cubicBezTo>
                    <a:pt x="1178" y="503"/>
                    <a:pt x="1178" y="342"/>
                    <a:pt x="1071" y="181"/>
                  </a:cubicBezTo>
                  <a:cubicBezTo>
                    <a:pt x="991" y="61"/>
                    <a:pt x="880" y="1"/>
                    <a:pt x="807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33"/>
            <p:cNvSpPr/>
            <p:nvPr/>
          </p:nvSpPr>
          <p:spPr>
            <a:xfrm>
              <a:off x="4524747" y="1842229"/>
              <a:ext cx="35420" cy="32660"/>
            </a:xfrm>
            <a:custGeom>
              <a:avLst/>
              <a:gdLst/>
              <a:ahLst/>
              <a:cxnLst/>
              <a:rect l="l" t="t" r="r" b="b"/>
              <a:pathLst>
                <a:path w="1232" h="1136" extrusionOk="0">
                  <a:moveTo>
                    <a:pt x="750" y="1"/>
                  </a:moveTo>
                  <a:lnTo>
                    <a:pt x="54" y="376"/>
                  </a:lnTo>
                  <a:cubicBezTo>
                    <a:pt x="0" y="429"/>
                    <a:pt x="0" y="643"/>
                    <a:pt x="54" y="857"/>
                  </a:cubicBezTo>
                  <a:cubicBezTo>
                    <a:pt x="146" y="996"/>
                    <a:pt x="239" y="1135"/>
                    <a:pt x="332" y="1135"/>
                  </a:cubicBezTo>
                  <a:cubicBezTo>
                    <a:pt x="346" y="1135"/>
                    <a:pt x="360" y="1132"/>
                    <a:pt x="375" y="1125"/>
                  </a:cubicBezTo>
                  <a:lnTo>
                    <a:pt x="1124" y="911"/>
                  </a:lnTo>
                  <a:cubicBezTo>
                    <a:pt x="1231" y="857"/>
                    <a:pt x="1231" y="643"/>
                    <a:pt x="1124" y="376"/>
                  </a:cubicBezTo>
                  <a:cubicBezTo>
                    <a:pt x="1017" y="108"/>
                    <a:pt x="857" y="1"/>
                    <a:pt x="750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33"/>
            <p:cNvSpPr/>
            <p:nvPr/>
          </p:nvSpPr>
          <p:spPr>
            <a:xfrm>
              <a:off x="4533976" y="1877332"/>
              <a:ext cx="33868" cy="20326"/>
            </a:xfrm>
            <a:custGeom>
              <a:avLst/>
              <a:gdLst/>
              <a:ahLst/>
              <a:cxnLst/>
              <a:rect l="l" t="t" r="r" b="b"/>
              <a:pathLst>
                <a:path w="1178" h="707" extrusionOk="0">
                  <a:moveTo>
                    <a:pt x="952" y="1"/>
                  </a:moveTo>
                  <a:cubicBezTo>
                    <a:pt x="938" y="1"/>
                    <a:pt x="924" y="4"/>
                    <a:pt x="910" y="11"/>
                  </a:cubicBezTo>
                  <a:lnTo>
                    <a:pt x="161" y="172"/>
                  </a:lnTo>
                  <a:cubicBezTo>
                    <a:pt x="54" y="225"/>
                    <a:pt x="0" y="332"/>
                    <a:pt x="0" y="493"/>
                  </a:cubicBezTo>
                  <a:cubicBezTo>
                    <a:pt x="54" y="600"/>
                    <a:pt x="107" y="707"/>
                    <a:pt x="214" y="707"/>
                  </a:cubicBezTo>
                  <a:lnTo>
                    <a:pt x="1017" y="653"/>
                  </a:lnTo>
                  <a:cubicBezTo>
                    <a:pt x="1124" y="653"/>
                    <a:pt x="1178" y="493"/>
                    <a:pt x="1178" y="332"/>
                  </a:cubicBezTo>
                  <a:cubicBezTo>
                    <a:pt x="1132" y="146"/>
                    <a:pt x="1045" y="1"/>
                    <a:pt x="952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33"/>
            <p:cNvSpPr/>
            <p:nvPr/>
          </p:nvSpPr>
          <p:spPr>
            <a:xfrm>
              <a:off x="4535500" y="1906888"/>
              <a:ext cx="33896" cy="24639"/>
            </a:xfrm>
            <a:custGeom>
              <a:avLst/>
              <a:gdLst/>
              <a:ahLst/>
              <a:cxnLst/>
              <a:rect l="l" t="t" r="r" b="b"/>
              <a:pathLst>
                <a:path w="1179" h="857" extrusionOk="0">
                  <a:moveTo>
                    <a:pt x="161" y="0"/>
                  </a:moveTo>
                  <a:cubicBezTo>
                    <a:pt x="54" y="0"/>
                    <a:pt x="1" y="161"/>
                    <a:pt x="1" y="375"/>
                  </a:cubicBezTo>
                  <a:cubicBezTo>
                    <a:pt x="1" y="589"/>
                    <a:pt x="54" y="803"/>
                    <a:pt x="161" y="803"/>
                  </a:cubicBezTo>
                  <a:lnTo>
                    <a:pt x="964" y="857"/>
                  </a:lnTo>
                  <a:cubicBezTo>
                    <a:pt x="1071" y="857"/>
                    <a:pt x="1125" y="696"/>
                    <a:pt x="1179" y="428"/>
                  </a:cubicBezTo>
                  <a:cubicBezTo>
                    <a:pt x="1179" y="214"/>
                    <a:pt x="1071" y="0"/>
                    <a:pt x="964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33"/>
            <p:cNvSpPr/>
            <p:nvPr/>
          </p:nvSpPr>
          <p:spPr>
            <a:xfrm>
              <a:off x="4532424" y="1940439"/>
              <a:ext cx="33896" cy="17250"/>
            </a:xfrm>
            <a:custGeom>
              <a:avLst/>
              <a:gdLst/>
              <a:ahLst/>
              <a:cxnLst/>
              <a:rect l="l" t="t" r="r" b="b"/>
              <a:pathLst>
                <a:path w="1179" h="600" extrusionOk="0">
                  <a:moveTo>
                    <a:pt x="175" y="0"/>
                  </a:moveTo>
                  <a:cubicBezTo>
                    <a:pt x="94" y="0"/>
                    <a:pt x="54" y="139"/>
                    <a:pt x="54" y="278"/>
                  </a:cubicBezTo>
                  <a:cubicBezTo>
                    <a:pt x="1" y="439"/>
                    <a:pt x="108" y="600"/>
                    <a:pt x="215" y="600"/>
                  </a:cubicBezTo>
                  <a:lnTo>
                    <a:pt x="1018" y="600"/>
                  </a:lnTo>
                  <a:cubicBezTo>
                    <a:pt x="1125" y="600"/>
                    <a:pt x="1178" y="493"/>
                    <a:pt x="1178" y="332"/>
                  </a:cubicBezTo>
                  <a:cubicBezTo>
                    <a:pt x="1178" y="171"/>
                    <a:pt x="1125" y="64"/>
                    <a:pt x="1018" y="64"/>
                  </a:cubicBezTo>
                  <a:lnTo>
                    <a:pt x="215" y="11"/>
                  </a:lnTo>
                  <a:cubicBezTo>
                    <a:pt x="201" y="4"/>
                    <a:pt x="187" y="0"/>
                    <a:pt x="175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33"/>
            <p:cNvSpPr/>
            <p:nvPr/>
          </p:nvSpPr>
          <p:spPr>
            <a:xfrm>
              <a:off x="4561662" y="1837629"/>
              <a:ext cx="183195" cy="141622"/>
            </a:xfrm>
            <a:custGeom>
              <a:avLst/>
              <a:gdLst/>
              <a:ahLst/>
              <a:cxnLst/>
              <a:rect l="l" t="t" r="r" b="b"/>
              <a:pathLst>
                <a:path w="6372" h="4926" extrusionOk="0">
                  <a:moveTo>
                    <a:pt x="6103" y="0"/>
                  </a:moveTo>
                  <a:cubicBezTo>
                    <a:pt x="5461" y="161"/>
                    <a:pt x="4926" y="482"/>
                    <a:pt x="4390" y="803"/>
                  </a:cubicBezTo>
                  <a:cubicBezTo>
                    <a:pt x="3855" y="1124"/>
                    <a:pt x="3320" y="1499"/>
                    <a:pt x="2838" y="1874"/>
                  </a:cubicBezTo>
                  <a:cubicBezTo>
                    <a:pt x="1821" y="2623"/>
                    <a:pt x="911" y="3373"/>
                    <a:pt x="1" y="4176"/>
                  </a:cubicBezTo>
                  <a:lnTo>
                    <a:pt x="643" y="4925"/>
                  </a:lnTo>
                  <a:cubicBezTo>
                    <a:pt x="1553" y="4176"/>
                    <a:pt x="2463" y="3373"/>
                    <a:pt x="3427" y="2677"/>
                  </a:cubicBezTo>
                  <a:cubicBezTo>
                    <a:pt x="3909" y="2302"/>
                    <a:pt x="4390" y="1981"/>
                    <a:pt x="4872" y="1660"/>
                  </a:cubicBezTo>
                  <a:cubicBezTo>
                    <a:pt x="5408" y="1392"/>
                    <a:pt x="5889" y="1071"/>
                    <a:pt x="6371" y="964"/>
                  </a:cubicBezTo>
                  <a:lnTo>
                    <a:pt x="6103" y="0"/>
                  </a:ln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33"/>
            <p:cNvSpPr/>
            <p:nvPr/>
          </p:nvSpPr>
          <p:spPr>
            <a:xfrm>
              <a:off x="4580149" y="1865315"/>
              <a:ext cx="164709" cy="113936"/>
            </a:xfrm>
            <a:custGeom>
              <a:avLst/>
              <a:gdLst/>
              <a:ahLst/>
              <a:cxnLst/>
              <a:rect l="l" t="t" r="r" b="b"/>
              <a:pathLst>
                <a:path w="5729" h="3963" fill="none" extrusionOk="0">
                  <a:moveTo>
                    <a:pt x="0" y="3962"/>
                  </a:moveTo>
                  <a:cubicBezTo>
                    <a:pt x="910" y="3213"/>
                    <a:pt x="1820" y="2410"/>
                    <a:pt x="2784" y="1714"/>
                  </a:cubicBezTo>
                  <a:cubicBezTo>
                    <a:pt x="3266" y="1339"/>
                    <a:pt x="3747" y="1018"/>
                    <a:pt x="4229" y="697"/>
                  </a:cubicBezTo>
                  <a:cubicBezTo>
                    <a:pt x="4765" y="429"/>
                    <a:pt x="5246" y="108"/>
                    <a:pt x="5728" y="1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33"/>
            <p:cNvSpPr/>
            <p:nvPr/>
          </p:nvSpPr>
          <p:spPr>
            <a:xfrm>
              <a:off x="4561662" y="1837629"/>
              <a:ext cx="175490" cy="120060"/>
            </a:xfrm>
            <a:custGeom>
              <a:avLst/>
              <a:gdLst/>
              <a:ahLst/>
              <a:cxnLst/>
              <a:rect l="l" t="t" r="r" b="b"/>
              <a:pathLst>
                <a:path w="6104" h="4176" fill="none" extrusionOk="0">
                  <a:moveTo>
                    <a:pt x="6103" y="0"/>
                  </a:moveTo>
                  <a:cubicBezTo>
                    <a:pt x="5461" y="161"/>
                    <a:pt x="4926" y="482"/>
                    <a:pt x="4390" y="803"/>
                  </a:cubicBezTo>
                  <a:cubicBezTo>
                    <a:pt x="3855" y="1124"/>
                    <a:pt x="3320" y="1499"/>
                    <a:pt x="2838" y="1874"/>
                  </a:cubicBezTo>
                  <a:cubicBezTo>
                    <a:pt x="1821" y="2623"/>
                    <a:pt x="911" y="3373"/>
                    <a:pt x="1" y="4176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33"/>
            <p:cNvSpPr/>
            <p:nvPr/>
          </p:nvSpPr>
          <p:spPr>
            <a:xfrm>
              <a:off x="4706332" y="1839929"/>
              <a:ext cx="30820" cy="33896"/>
            </a:xfrm>
            <a:custGeom>
              <a:avLst/>
              <a:gdLst/>
              <a:ahLst/>
              <a:cxnLst/>
              <a:rect l="l" t="t" r="r" b="b"/>
              <a:pathLst>
                <a:path w="1072" h="1179" extrusionOk="0">
                  <a:moveTo>
                    <a:pt x="576" y="1"/>
                  </a:moveTo>
                  <a:cubicBezTo>
                    <a:pt x="496" y="1"/>
                    <a:pt x="402" y="27"/>
                    <a:pt x="322" y="81"/>
                  </a:cubicBezTo>
                  <a:cubicBezTo>
                    <a:pt x="108" y="134"/>
                    <a:pt x="1" y="295"/>
                    <a:pt x="54" y="402"/>
                  </a:cubicBezTo>
                  <a:lnTo>
                    <a:pt x="429" y="1098"/>
                  </a:lnTo>
                  <a:cubicBezTo>
                    <a:pt x="456" y="1151"/>
                    <a:pt x="509" y="1178"/>
                    <a:pt x="576" y="1178"/>
                  </a:cubicBezTo>
                  <a:cubicBezTo>
                    <a:pt x="643" y="1178"/>
                    <a:pt x="723" y="1151"/>
                    <a:pt x="804" y="1098"/>
                  </a:cubicBezTo>
                  <a:cubicBezTo>
                    <a:pt x="964" y="1044"/>
                    <a:pt x="1071" y="937"/>
                    <a:pt x="1018" y="830"/>
                  </a:cubicBezTo>
                  <a:lnTo>
                    <a:pt x="750" y="81"/>
                  </a:lnTo>
                  <a:cubicBezTo>
                    <a:pt x="723" y="27"/>
                    <a:pt x="657" y="1"/>
                    <a:pt x="576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33"/>
            <p:cNvSpPr/>
            <p:nvPr/>
          </p:nvSpPr>
          <p:spPr>
            <a:xfrm>
              <a:off x="4674017" y="1858156"/>
              <a:ext cx="32344" cy="32833"/>
            </a:xfrm>
            <a:custGeom>
              <a:avLst/>
              <a:gdLst/>
              <a:ahLst/>
              <a:cxnLst/>
              <a:rect l="l" t="t" r="r" b="b"/>
              <a:pathLst>
                <a:path w="1125" h="1142" extrusionOk="0">
                  <a:moveTo>
                    <a:pt x="563" y="0"/>
                  </a:moveTo>
                  <a:cubicBezTo>
                    <a:pt x="475" y="0"/>
                    <a:pt x="362" y="26"/>
                    <a:pt x="268" y="89"/>
                  </a:cubicBezTo>
                  <a:cubicBezTo>
                    <a:pt x="108" y="196"/>
                    <a:pt x="1" y="357"/>
                    <a:pt x="54" y="410"/>
                  </a:cubicBezTo>
                  <a:lnTo>
                    <a:pt x="482" y="1106"/>
                  </a:lnTo>
                  <a:cubicBezTo>
                    <a:pt x="505" y="1128"/>
                    <a:pt x="554" y="1141"/>
                    <a:pt x="616" y="1141"/>
                  </a:cubicBezTo>
                  <a:cubicBezTo>
                    <a:pt x="704" y="1141"/>
                    <a:pt x="817" y="1115"/>
                    <a:pt x="911" y="1053"/>
                  </a:cubicBezTo>
                  <a:cubicBezTo>
                    <a:pt x="1071" y="946"/>
                    <a:pt x="1125" y="839"/>
                    <a:pt x="1071" y="732"/>
                  </a:cubicBezTo>
                  <a:lnTo>
                    <a:pt x="697" y="36"/>
                  </a:lnTo>
                  <a:cubicBezTo>
                    <a:pt x="674" y="13"/>
                    <a:pt x="625" y="0"/>
                    <a:pt x="563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33"/>
            <p:cNvSpPr/>
            <p:nvPr/>
          </p:nvSpPr>
          <p:spPr>
            <a:xfrm>
              <a:off x="4640150" y="1876039"/>
              <a:ext cx="41601" cy="38266"/>
            </a:xfrm>
            <a:custGeom>
              <a:avLst/>
              <a:gdLst/>
              <a:ahLst/>
              <a:cxnLst/>
              <a:rect l="l" t="t" r="r" b="b"/>
              <a:pathLst>
                <a:path w="1447" h="1331" extrusionOk="0">
                  <a:moveTo>
                    <a:pt x="785" y="0"/>
                  </a:moveTo>
                  <a:cubicBezTo>
                    <a:pt x="675" y="0"/>
                    <a:pt x="514" y="59"/>
                    <a:pt x="376" y="163"/>
                  </a:cubicBezTo>
                  <a:cubicBezTo>
                    <a:pt x="108" y="377"/>
                    <a:pt x="1" y="591"/>
                    <a:pt x="54" y="645"/>
                  </a:cubicBezTo>
                  <a:lnTo>
                    <a:pt x="536" y="1287"/>
                  </a:lnTo>
                  <a:cubicBezTo>
                    <a:pt x="551" y="1317"/>
                    <a:pt x="579" y="1330"/>
                    <a:pt x="616" y="1330"/>
                  </a:cubicBezTo>
                  <a:cubicBezTo>
                    <a:pt x="714" y="1330"/>
                    <a:pt x="879" y="1242"/>
                    <a:pt x="1072" y="1127"/>
                  </a:cubicBezTo>
                  <a:cubicBezTo>
                    <a:pt x="1286" y="966"/>
                    <a:pt x="1446" y="752"/>
                    <a:pt x="1393" y="698"/>
                  </a:cubicBezTo>
                  <a:lnTo>
                    <a:pt x="911" y="56"/>
                  </a:lnTo>
                  <a:cubicBezTo>
                    <a:pt x="892" y="18"/>
                    <a:pt x="846" y="0"/>
                    <a:pt x="785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33"/>
            <p:cNvSpPr/>
            <p:nvPr/>
          </p:nvSpPr>
          <p:spPr>
            <a:xfrm>
              <a:off x="4613987" y="1899786"/>
              <a:ext cx="33896" cy="33408"/>
            </a:xfrm>
            <a:custGeom>
              <a:avLst/>
              <a:gdLst/>
              <a:ahLst/>
              <a:cxnLst/>
              <a:rect l="l" t="t" r="r" b="b"/>
              <a:pathLst>
                <a:path w="1179" h="1162" extrusionOk="0">
                  <a:moveTo>
                    <a:pt x="547" y="1"/>
                  </a:moveTo>
                  <a:cubicBezTo>
                    <a:pt x="472" y="1"/>
                    <a:pt x="370" y="38"/>
                    <a:pt x="269" y="140"/>
                  </a:cubicBezTo>
                  <a:cubicBezTo>
                    <a:pt x="108" y="247"/>
                    <a:pt x="1" y="408"/>
                    <a:pt x="108" y="515"/>
                  </a:cubicBezTo>
                  <a:lnTo>
                    <a:pt x="590" y="1104"/>
                  </a:lnTo>
                  <a:cubicBezTo>
                    <a:pt x="610" y="1145"/>
                    <a:pt x="646" y="1162"/>
                    <a:pt x="692" y="1162"/>
                  </a:cubicBezTo>
                  <a:cubicBezTo>
                    <a:pt x="766" y="1162"/>
                    <a:pt x="865" y="1116"/>
                    <a:pt x="964" y="1050"/>
                  </a:cubicBezTo>
                  <a:cubicBezTo>
                    <a:pt x="1125" y="943"/>
                    <a:pt x="1179" y="782"/>
                    <a:pt x="1125" y="675"/>
                  </a:cubicBezTo>
                  <a:lnTo>
                    <a:pt x="643" y="33"/>
                  </a:lnTo>
                  <a:cubicBezTo>
                    <a:pt x="624" y="13"/>
                    <a:pt x="590" y="1"/>
                    <a:pt x="547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33"/>
            <p:cNvSpPr/>
            <p:nvPr/>
          </p:nvSpPr>
          <p:spPr>
            <a:xfrm>
              <a:off x="4583225" y="1920716"/>
              <a:ext cx="40049" cy="37030"/>
            </a:xfrm>
            <a:custGeom>
              <a:avLst/>
              <a:gdLst/>
              <a:ahLst/>
              <a:cxnLst/>
              <a:rect l="l" t="t" r="r" b="b"/>
              <a:pathLst>
                <a:path w="1393" h="1288" extrusionOk="0">
                  <a:moveTo>
                    <a:pt x="702" y="1"/>
                  </a:moveTo>
                  <a:cubicBezTo>
                    <a:pt x="607" y="1"/>
                    <a:pt x="464" y="72"/>
                    <a:pt x="321" y="215"/>
                  </a:cubicBezTo>
                  <a:cubicBezTo>
                    <a:pt x="107" y="376"/>
                    <a:pt x="0" y="590"/>
                    <a:pt x="54" y="643"/>
                  </a:cubicBezTo>
                  <a:lnTo>
                    <a:pt x="589" y="1232"/>
                  </a:lnTo>
                  <a:cubicBezTo>
                    <a:pt x="608" y="1270"/>
                    <a:pt x="647" y="1288"/>
                    <a:pt x="699" y="1288"/>
                  </a:cubicBezTo>
                  <a:cubicBezTo>
                    <a:pt x="794" y="1288"/>
                    <a:pt x="933" y="1229"/>
                    <a:pt x="1071" y="1125"/>
                  </a:cubicBezTo>
                  <a:cubicBezTo>
                    <a:pt x="1285" y="911"/>
                    <a:pt x="1392" y="750"/>
                    <a:pt x="1339" y="643"/>
                  </a:cubicBezTo>
                  <a:lnTo>
                    <a:pt x="803" y="54"/>
                  </a:lnTo>
                  <a:cubicBezTo>
                    <a:pt x="785" y="19"/>
                    <a:pt x="750" y="1"/>
                    <a:pt x="702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33"/>
            <p:cNvSpPr/>
            <p:nvPr/>
          </p:nvSpPr>
          <p:spPr>
            <a:xfrm>
              <a:off x="4558586" y="1945959"/>
              <a:ext cx="33896" cy="33408"/>
            </a:xfrm>
            <a:custGeom>
              <a:avLst/>
              <a:gdLst/>
              <a:ahLst/>
              <a:cxnLst/>
              <a:rect l="l" t="t" r="r" b="b"/>
              <a:pathLst>
                <a:path w="1179" h="1162" extrusionOk="0">
                  <a:moveTo>
                    <a:pt x="493" y="1"/>
                  </a:moveTo>
                  <a:cubicBezTo>
                    <a:pt x="419" y="1"/>
                    <a:pt x="317" y="38"/>
                    <a:pt x="215" y="140"/>
                  </a:cubicBezTo>
                  <a:cubicBezTo>
                    <a:pt x="54" y="247"/>
                    <a:pt x="1" y="408"/>
                    <a:pt x="54" y="515"/>
                  </a:cubicBezTo>
                  <a:lnTo>
                    <a:pt x="590" y="1104"/>
                  </a:lnTo>
                  <a:cubicBezTo>
                    <a:pt x="610" y="1144"/>
                    <a:pt x="646" y="1162"/>
                    <a:pt x="692" y="1162"/>
                  </a:cubicBezTo>
                  <a:cubicBezTo>
                    <a:pt x="766" y="1162"/>
                    <a:pt x="865" y="1116"/>
                    <a:pt x="964" y="1050"/>
                  </a:cubicBezTo>
                  <a:cubicBezTo>
                    <a:pt x="1125" y="889"/>
                    <a:pt x="1178" y="729"/>
                    <a:pt x="1125" y="675"/>
                  </a:cubicBezTo>
                  <a:lnTo>
                    <a:pt x="590" y="33"/>
                  </a:lnTo>
                  <a:cubicBezTo>
                    <a:pt x="570" y="13"/>
                    <a:pt x="536" y="1"/>
                    <a:pt x="493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33"/>
            <p:cNvSpPr/>
            <p:nvPr/>
          </p:nvSpPr>
          <p:spPr>
            <a:xfrm>
              <a:off x="4212321" y="1816066"/>
              <a:ext cx="96974" cy="266283"/>
            </a:xfrm>
            <a:custGeom>
              <a:avLst/>
              <a:gdLst/>
              <a:ahLst/>
              <a:cxnLst/>
              <a:rect l="l" t="t" r="r" b="b"/>
              <a:pathLst>
                <a:path w="3373" h="9262" extrusionOk="0">
                  <a:moveTo>
                    <a:pt x="1499" y="1"/>
                  </a:moveTo>
                  <a:cubicBezTo>
                    <a:pt x="1017" y="268"/>
                    <a:pt x="643" y="697"/>
                    <a:pt x="482" y="1125"/>
                  </a:cubicBezTo>
                  <a:cubicBezTo>
                    <a:pt x="268" y="1553"/>
                    <a:pt x="161" y="1981"/>
                    <a:pt x="107" y="2410"/>
                  </a:cubicBezTo>
                  <a:cubicBezTo>
                    <a:pt x="0" y="3266"/>
                    <a:pt x="107" y="4123"/>
                    <a:pt x="268" y="4872"/>
                  </a:cubicBezTo>
                  <a:cubicBezTo>
                    <a:pt x="429" y="5675"/>
                    <a:pt x="696" y="6425"/>
                    <a:pt x="1017" y="7174"/>
                  </a:cubicBezTo>
                  <a:cubicBezTo>
                    <a:pt x="1392" y="7923"/>
                    <a:pt x="1713" y="8619"/>
                    <a:pt x="2463" y="9262"/>
                  </a:cubicBezTo>
                  <a:lnTo>
                    <a:pt x="3373" y="8138"/>
                  </a:lnTo>
                  <a:cubicBezTo>
                    <a:pt x="2998" y="7816"/>
                    <a:pt x="2623" y="7174"/>
                    <a:pt x="2302" y="6585"/>
                  </a:cubicBezTo>
                  <a:cubicBezTo>
                    <a:pt x="2034" y="5943"/>
                    <a:pt x="1820" y="5247"/>
                    <a:pt x="1660" y="4604"/>
                  </a:cubicBezTo>
                  <a:cubicBezTo>
                    <a:pt x="1499" y="3909"/>
                    <a:pt x="1446" y="3213"/>
                    <a:pt x="1499" y="2570"/>
                  </a:cubicBezTo>
                  <a:cubicBezTo>
                    <a:pt x="1606" y="1928"/>
                    <a:pt x="1820" y="1446"/>
                    <a:pt x="2142" y="1286"/>
                  </a:cubicBezTo>
                  <a:lnTo>
                    <a:pt x="1499" y="1"/>
                  </a:ln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33"/>
            <p:cNvSpPr/>
            <p:nvPr/>
          </p:nvSpPr>
          <p:spPr>
            <a:xfrm>
              <a:off x="4253865" y="1853010"/>
              <a:ext cx="55430" cy="197024"/>
            </a:xfrm>
            <a:custGeom>
              <a:avLst/>
              <a:gdLst/>
              <a:ahLst/>
              <a:cxnLst/>
              <a:rect l="l" t="t" r="r" b="b"/>
              <a:pathLst>
                <a:path w="1928" h="6853" fill="none" extrusionOk="0">
                  <a:moveTo>
                    <a:pt x="1928" y="6853"/>
                  </a:moveTo>
                  <a:cubicBezTo>
                    <a:pt x="1553" y="6531"/>
                    <a:pt x="1178" y="5889"/>
                    <a:pt x="857" y="5300"/>
                  </a:cubicBezTo>
                  <a:cubicBezTo>
                    <a:pt x="589" y="4658"/>
                    <a:pt x="375" y="3962"/>
                    <a:pt x="215" y="3319"/>
                  </a:cubicBezTo>
                  <a:cubicBezTo>
                    <a:pt x="54" y="2624"/>
                    <a:pt x="1" y="1928"/>
                    <a:pt x="54" y="1285"/>
                  </a:cubicBezTo>
                  <a:cubicBezTo>
                    <a:pt x="161" y="643"/>
                    <a:pt x="375" y="161"/>
                    <a:pt x="697" y="1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33"/>
            <p:cNvSpPr/>
            <p:nvPr/>
          </p:nvSpPr>
          <p:spPr>
            <a:xfrm>
              <a:off x="4212321" y="1816066"/>
              <a:ext cx="70811" cy="266283"/>
            </a:xfrm>
            <a:custGeom>
              <a:avLst/>
              <a:gdLst/>
              <a:ahLst/>
              <a:cxnLst/>
              <a:rect l="l" t="t" r="r" b="b"/>
              <a:pathLst>
                <a:path w="2463" h="9262" fill="none" extrusionOk="0">
                  <a:moveTo>
                    <a:pt x="1499" y="1"/>
                  </a:moveTo>
                  <a:cubicBezTo>
                    <a:pt x="1017" y="268"/>
                    <a:pt x="643" y="697"/>
                    <a:pt x="482" y="1125"/>
                  </a:cubicBezTo>
                  <a:cubicBezTo>
                    <a:pt x="268" y="1553"/>
                    <a:pt x="161" y="1981"/>
                    <a:pt x="107" y="2410"/>
                  </a:cubicBezTo>
                  <a:cubicBezTo>
                    <a:pt x="0" y="3266"/>
                    <a:pt x="107" y="4123"/>
                    <a:pt x="268" y="4872"/>
                  </a:cubicBezTo>
                  <a:cubicBezTo>
                    <a:pt x="429" y="5675"/>
                    <a:pt x="696" y="6425"/>
                    <a:pt x="1017" y="7174"/>
                  </a:cubicBezTo>
                  <a:cubicBezTo>
                    <a:pt x="1392" y="7923"/>
                    <a:pt x="1713" y="8619"/>
                    <a:pt x="2463" y="9262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33"/>
            <p:cNvSpPr/>
            <p:nvPr/>
          </p:nvSpPr>
          <p:spPr>
            <a:xfrm>
              <a:off x="4219997" y="1827221"/>
              <a:ext cx="47754" cy="40279"/>
            </a:xfrm>
            <a:custGeom>
              <a:avLst/>
              <a:gdLst/>
              <a:ahLst/>
              <a:cxnLst/>
              <a:rect l="l" t="t" r="r" b="b"/>
              <a:pathLst>
                <a:path w="1661" h="1401" extrusionOk="0">
                  <a:moveTo>
                    <a:pt x="697" y="1"/>
                  </a:moveTo>
                  <a:cubicBezTo>
                    <a:pt x="566" y="1"/>
                    <a:pt x="376" y="121"/>
                    <a:pt x="215" y="362"/>
                  </a:cubicBezTo>
                  <a:cubicBezTo>
                    <a:pt x="1" y="630"/>
                    <a:pt x="54" y="951"/>
                    <a:pt x="162" y="1005"/>
                  </a:cubicBezTo>
                  <a:lnTo>
                    <a:pt x="1232" y="1379"/>
                  </a:lnTo>
                  <a:cubicBezTo>
                    <a:pt x="1261" y="1394"/>
                    <a:pt x="1293" y="1400"/>
                    <a:pt x="1328" y="1400"/>
                  </a:cubicBezTo>
                  <a:cubicBezTo>
                    <a:pt x="1421" y="1400"/>
                    <a:pt x="1528" y="1351"/>
                    <a:pt x="1607" y="1272"/>
                  </a:cubicBezTo>
                  <a:cubicBezTo>
                    <a:pt x="1660" y="1165"/>
                    <a:pt x="1660" y="1005"/>
                    <a:pt x="1553" y="898"/>
                  </a:cubicBezTo>
                  <a:lnTo>
                    <a:pt x="804" y="41"/>
                  </a:lnTo>
                  <a:cubicBezTo>
                    <a:pt x="777" y="14"/>
                    <a:pt x="740" y="1"/>
                    <a:pt x="697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33"/>
            <p:cNvSpPr/>
            <p:nvPr/>
          </p:nvSpPr>
          <p:spPr>
            <a:xfrm>
              <a:off x="4209245" y="1877447"/>
              <a:ext cx="47725" cy="27916"/>
            </a:xfrm>
            <a:custGeom>
              <a:avLst/>
              <a:gdLst/>
              <a:ahLst/>
              <a:cxnLst/>
              <a:rect l="l" t="t" r="r" b="b"/>
              <a:pathLst>
                <a:path w="1660" h="971" extrusionOk="0">
                  <a:moveTo>
                    <a:pt x="292" y="0"/>
                  </a:moveTo>
                  <a:cubicBezTo>
                    <a:pt x="187" y="0"/>
                    <a:pt x="49" y="244"/>
                    <a:pt x="0" y="489"/>
                  </a:cubicBezTo>
                  <a:cubicBezTo>
                    <a:pt x="0" y="756"/>
                    <a:pt x="107" y="971"/>
                    <a:pt x="268" y="971"/>
                  </a:cubicBezTo>
                  <a:lnTo>
                    <a:pt x="1392" y="971"/>
                  </a:lnTo>
                  <a:cubicBezTo>
                    <a:pt x="1553" y="971"/>
                    <a:pt x="1660" y="810"/>
                    <a:pt x="1660" y="596"/>
                  </a:cubicBezTo>
                  <a:cubicBezTo>
                    <a:pt x="1660" y="382"/>
                    <a:pt x="1606" y="221"/>
                    <a:pt x="1446" y="221"/>
                  </a:cubicBezTo>
                  <a:lnTo>
                    <a:pt x="321" y="7"/>
                  </a:lnTo>
                  <a:cubicBezTo>
                    <a:pt x="312" y="2"/>
                    <a:pt x="302" y="0"/>
                    <a:pt x="292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33"/>
            <p:cNvSpPr/>
            <p:nvPr/>
          </p:nvSpPr>
          <p:spPr>
            <a:xfrm>
              <a:off x="4210769" y="1917640"/>
              <a:ext cx="50830" cy="43125"/>
            </a:xfrm>
            <a:custGeom>
              <a:avLst/>
              <a:gdLst/>
              <a:ahLst/>
              <a:cxnLst/>
              <a:rect l="l" t="t" r="r" b="b"/>
              <a:pathLst>
                <a:path w="1768" h="1500" extrusionOk="0">
                  <a:moveTo>
                    <a:pt x="1339" y="1"/>
                  </a:moveTo>
                  <a:lnTo>
                    <a:pt x="215" y="108"/>
                  </a:lnTo>
                  <a:cubicBezTo>
                    <a:pt x="108" y="108"/>
                    <a:pt x="1" y="429"/>
                    <a:pt x="54" y="857"/>
                  </a:cubicBezTo>
                  <a:cubicBezTo>
                    <a:pt x="108" y="1232"/>
                    <a:pt x="322" y="1500"/>
                    <a:pt x="429" y="1500"/>
                  </a:cubicBezTo>
                  <a:lnTo>
                    <a:pt x="1553" y="1232"/>
                  </a:lnTo>
                  <a:cubicBezTo>
                    <a:pt x="1714" y="1179"/>
                    <a:pt x="1767" y="911"/>
                    <a:pt x="1714" y="590"/>
                  </a:cubicBezTo>
                  <a:cubicBezTo>
                    <a:pt x="1660" y="268"/>
                    <a:pt x="1500" y="1"/>
                    <a:pt x="1339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33"/>
            <p:cNvSpPr/>
            <p:nvPr/>
          </p:nvSpPr>
          <p:spPr>
            <a:xfrm>
              <a:off x="4221550" y="1965049"/>
              <a:ext cx="49278" cy="34500"/>
            </a:xfrm>
            <a:custGeom>
              <a:avLst/>
              <a:gdLst/>
              <a:ahLst/>
              <a:cxnLst/>
              <a:rect l="l" t="t" r="r" b="b"/>
              <a:pathLst>
                <a:path w="1714" h="1200" extrusionOk="0">
                  <a:moveTo>
                    <a:pt x="1348" y="1"/>
                  </a:moveTo>
                  <a:cubicBezTo>
                    <a:pt x="1327" y="1"/>
                    <a:pt x="1306" y="4"/>
                    <a:pt x="1285" y="11"/>
                  </a:cubicBezTo>
                  <a:lnTo>
                    <a:pt x="215" y="332"/>
                  </a:lnTo>
                  <a:cubicBezTo>
                    <a:pt x="54" y="332"/>
                    <a:pt x="0" y="600"/>
                    <a:pt x="54" y="868"/>
                  </a:cubicBezTo>
                  <a:cubicBezTo>
                    <a:pt x="147" y="1054"/>
                    <a:pt x="280" y="1199"/>
                    <a:pt x="419" y="1199"/>
                  </a:cubicBezTo>
                  <a:cubicBezTo>
                    <a:pt x="440" y="1199"/>
                    <a:pt x="461" y="1196"/>
                    <a:pt x="482" y="1189"/>
                  </a:cubicBezTo>
                  <a:lnTo>
                    <a:pt x="1553" y="814"/>
                  </a:lnTo>
                  <a:cubicBezTo>
                    <a:pt x="1660" y="761"/>
                    <a:pt x="1713" y="547"/>
                    <a:pt x="1660" y="332"/>
                  </a:cubicBezTo>
                  <a:cubicBezTo>
                    <a:pt x="1613" y="147"/>
                    <a:pt x="1486" y="1"/>
                    <a:pt x="1348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33"/>
            <p:cNvSpPr/>
            <p:nvPr/>
          </p:nvSpPr>
          <p:spPr>
            <a:xfrm>
              <a:off x="4236931" y="2001992"/>
              <a:ext cx="52354" cy="45770"/>
            </a:xfrm>
            <a:custGeom>
              <a:avLst/>
              <a:gdLst/>
              <a:ahLst/>
              <a:cxnLst/>
              <a:rect l="l" t="t" r="r" b="b"/>
              <a:pathLst>
                <a:path w="1821" h="1592" extrusionOk="0">
                  <a:moveTo>
                    <a:pt x="1243" y="1"/>
                  </a:moveTo>
                  <a:cubicBezTo>
                    <a:pt x="1221" y="1"/>
                    <a:pt x="1199" y="4"/>
                    <a:pt x="1178" y="11"/>
                  </a:cubicBezTo>
                  <a:lnTo>
                    <a:pt x="161" y="439"/>
                  </a:lnTo>
                  <a:cubicBezTo>
                    <a:pt x="1" y="493"/>
                    <a:pt x="1" y="814"/>
                    <a:pt x="161" y="1135"/>
                  </a:cubicBezTo>
                  <a:cubicBezTo>
                    <a:pt x="294" y="1400"/>
                    <a:pt x="498" y="1591"/>
                    <a:pt x="656" y="1591"/>
                  </a:cubicBezTo>
                  <a:cubicBezTo>
                    <a:pt x="690" y="1591"/>
                    <a:pt x="722" y="1582"/>
                    <a:pt x="750" y="1563"/>
                  </a:cubicBezTo>
                  <a:lnTo>
                    <a:pt x="1714" y="975"/>
                  </a:lnTo>
                  <a:cubicBezTo>
                    <a:pt x="1821" y="921"/>
                    <a:pt x="1821" y="653"/>
                    <a:pt x="1660" y="386"/>
                  </a:cubicBezTo>
                  <a:cubicBezTo>
                    <a:pt x="1567" y="153"/>
                    <a:pt x="1393" y="1"/>
                    <a:pt x="1243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33"/>
            <p:cNvSpPr/>
            <p:nvPr/>
          </p:nvSpPr>
          <p:spPr>
            <a:xfrm>
              <a:off x="4263094" y="2040719"/>
              <a:ext cx="46201" cy="43844"/>
            </a:xfrm>
            <a:custGeom>
              <a:avLst/>
              <a:gdLst/>
              <a:ahLst/>
              <a:cxnLst/>
              <a:rect l="l" t="t" r="r" b="b"/>
              <a:pathLst>
                <a:path w="1607" h="1525" extrusionOk="0">
                  <a:moveTo>
                    <a:pt x="1189" y="0"/>
                  </a:moveTo>
                  <a:cubicBezTo>
                    <a:pt x="1132" y="0"/>
                    <a:pt x="1075" y="18"/>
                    <a:pt x="1018" y="56"/>
                  </a:cubicBezTo>
                  <a:lnTo>
                    <a:pt x="161" y="698"/>
                  </a:lnTo>
                  <a:cubicBezTo>
                    <a:pt x="1" y="805"/>
                    <a:pt x="54" y="1073"/>
                    <a:pt x="268" y="1287"/>
                  </a:cubicBezTo>
                  <a:cubicBezTo>
                    <a:pt x="411" y="1430"/>
                    <a:pt x="602" y="1525"/>
                    <a:pt x="728" y="1525"/>
                  </a:cubicBezTo>
                  <a:cubicBezTo>
                    <a:pt x="792" y="1525"/>
                    <a:pt x="839" y="1501"/>
                    <a:pt x="857" y="1448"/>
                  </a:cubicBezTo>
                  <a:lnTo>
                    <a:pt x="1553" y="538"/>
                  </a:lnTo>
                  <a:cubicBezTo>
                    <a:pt x="1607" y="431"/>
                    <a:pt x="1607" y="270"/>
                    <a:pt x="1500" y="163"/>
                  </a:cubicBezTo>
                  <a:cubicBezTo>
                    <a:pt x="1396" y="59"/>
                    <a:pt x="1292" y="0"/>
                    <a:pt x="1189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33"/>
            <p:cNvSpPr/>
            <p:nvPr/>
          </p:nvSpPr>
          <p:spPr>
            <a:xfrm>
              <a:off x="4167672" y="2045376"/>
              <a:ext cx="138546" cy="152404"/>
            </a:xfrm>
            <a:custGeom>
              <a:avLst/>
              <a:gdLst/>
              <a:ahLst/>
              <a:cxnLst/>
              <a:rect l="l" t="t" r="r" b="b"/>
              <a:pathLst>
                <a:path w="4819" h="5301" extrusionOk="0">
                  <a:moveTo>
                    <a:pt x="4765" y="1"/>
                  </a:moveTo>
                  <a:cubicBezTo>
                    <a:pt x="4069" y="54"/>
                    <a:pt x="3427" y="269"/>
                    <a:pt x="2892" y="536"/>
                  </a:cubicBezTo>
                  <a:cubicBezTo>
                    <a:pt x="2624" y="643"/>
                    <a:pt x="2356" y="804"/>
                    <a:pt x="2089" y="964"/>
                  </a:cubicBezTo>
                  <a:cubicBezTo>
                    <a:pt x="1821" y="1179"/>
                    <a:pt x="1553" y="1393"/>
                    <a:pt x="1339" y="1607"/>
                  </a:cubicBezTo>
                  <a:cubicBezTo>
                    <a:pt x="857" y="2142"/>
                    <a:pt x="536" y="2785"/>
                    <a:pt x="376" y="3373"/>
                  </a:cubicBezTo>
                  <a:cubicBezTo>
                    <a:pt x="161" y="3962"/>
                    <a:pt x="108" y="4498"/>
                    <a:pt x="1" y="5033"/>
                  </a:cubicBezTo>
                  <a:lnTo>
                    <a:pt x="1393" y="5301"/>
                  </a:lnTo>
                  <a:cubicBezTo>
                    <a:pt x="1607" y="4230"/>
                    <a:pt x="1767" y="3213"/>
                    <a:pt x="2356" y="2570"/>
                  </a:cubicBezTo>
                  <a:cubicBezTo>
                    <a:pt x="2517" y="2463"/>
                    <a:pt x="2677" y="2303"/>
                    <a:pt x="2892" y="2196"/>
                  </a:cubicBezTo>
                  <a:cubicBezTo>
                    <a:pt x="3106" y="2035"/>
                    <a:pt x="3320" y="1928"/>
                    <a:pt x="3534" y="1821"/>
                  </a:cubicBezTo>
                  <a:cubicBezTo>
                    <a:pt x="3962" y="1607"/>
                    <a:pt x="4390" y="1446"/>
                    <a:pt x="4819" y="1446"/>
                  </a:cubicBezTo>
                  <a:lnTo>
                    <a:pt x="4765" y="1"/>
                  </a:ln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33"/>
            <p:cNvSpPr/>
            <p:nvPr/>
          </p:nvSpPr>
          <p:spPr>
            <a:xfrm>
              <a:off x="4167672" y="2045376"/>
              <a:ext cx="137022" cy="144699"/>
            </a:xfrm>
            <a:custGeom>
              <a:avLst/>
              <a:gdLst/>
              <a:ahLst/>
              <a:cxnLst/>
              <a:rect l="l" t="t" r="r" b="b"/>
              <a:pathLst>
                <a:path w="4766" h="5033" fill="none" extrusionOk="0">
                  <a:moveTo>
                    <a:pt x="4765" y="1"/>
                  </a:moveTo>
                  <a:cubicBezTo>
                    <a:pt x="4069" y="54"/>
                    <a:pt x="3427" y="269"/>
                    <a:pt x="2892" y="536"/>
                  </a:cubicBezTo>
                  <a:cubicBezTo>
                    <a:pt x="2624" y="643"/>
                    <a:pt x="2356" y="804"/>
                    <a:pt x="2089" y="964"/>
                  </a:cubicBezTo>
                  <a:cubicBezTo>
                    <a:pt x="1821" y="1179"/>
                    <a:pt x="1553" y="1393"/>
                    <a:pt x="1339" y="1607"/>
                  </a:cubicBezTo>
                  <a:cubicBezTo>
                    <a:pt x="857" y="2142"/>
                    <a:pt x="536" y="2785"/>
                    <a:pt x="376" y="3373"/>
                  </a:cubicBezTo>
                  <a:cubicBezTo>
                    <a:pt x="161" y="3962"/>
                    <a:pt x="108" y="4498"/>
                    <a:pt x="1" y="5033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33"/>
            <p:cNvSpPr/>
            <p:nvPr/>
          </p:nvSpPr>
          <p:spPr>
            <a:xfrm>
              <a:off x="4207692" y="2086949"/>
              <a:ext cx="98526" cy="110831"/>
            </a:xfrm>
            <a:custGeom>
              <a:avLst/>
              <a:gdLst/>
              <a:ahLst/>
              <a:cxnLst/>
              <a:rect l="l" t="t" r="r" b="b"/>
              <a:pathLst>
                <a:path w="3427" h="3855" fill="none" extrusionOk="0">
                  <a:moveTo>
                    <a:pt x="1" y="3855"/>
                  </a:moveTo>
                  <a:cubicBezTo>
                    <a:pt x="215" y="2784"/>
                    <a:pt x="375" y="1767"/>
                    <a:pt x="964" y="1124"/>
                  </a:cubicBezTo>
                  <a:cubicBezTo>
                    <a:pt x="1125" y="1017"/>
                    <a:pt x="1285" y="857"/>
                    <a:pt x="1500" y="750"/>
                  </a:cubicBezTo>
                  <a:cubicBezTo>
                    <a:pt x="1714" y="589"/>
                    <a:pt x="1928" y="482"/>
                    <a:pt x="2142" y="375"/>
                  </a:cubicBezTo>
                  <a:cubicBezTo>
                    <a:pt x="2570" y="161"/>
                    <a:pt x="2998" y="0"/>
                    <a:pt x="3427" y="0"/>
                  </a:cubicBezTo>
                </a:path>
              </a:pathLst>
            </a:custGeom>
            <a:noFill/>
            <a:ln w="402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33"/>
            <p:cNvSpPr/>
            <p:nvPr/>
          </p:nvSpPr>
          <p:spPr>
            <a:xfrm>
              <a:off x="4167672" y="2163596"/>
              <a:ext cx="49278" cy="24955"/>
            </a:xfrm>
            <a:custGeom>
              <a:avLst/>
              <a:gdLst/>
              <a:ahLst/>
              <a:cxnLst/>
              <a:rect l="l" t="t" r="r" b="b"/>
              <a:pathLst>
                <a:path w="1714" h="868" extrusionOk="0">
                  <a:moveTo>
                    <a:pt x="311" y="0"/>
                  </a:moveTo>
                  <a:cubicBezTo>
                    <a:pt x="175" y="0"/>
                    <a:pt x="54" y="139"/>
                    <a:pt x="54" y="278"/>
                  </a:cubicBezTo>
                  <a:cubicBezTo>
                    <a:pt x="1" y="493"/>
                    <a:pt x="108" y="653"/>
                    <a:pt x="269" y="653"/>
                  </a:cubicBezTo>
                  <a:lnTo>
                    <a:pt x="1339" y="867"/>
                  </a:lnTo>
                  <a:cubicBezTo>
                    <a:pt x="1500" y="867"/>
                    <a:pt x="1660" y="760"/>
                    <a:pt x="1660" y="600"/>
                  </a:cubicBezTo>
                  <a:cubicBezTo>
                    <a:pt x="1714" y="439"/>
                    <a:pt x="1607" y="278"/>
                    <a:pt x="1446" y="278"/>
                  </a:cubicBezTo>
                  <a:lnTo>
                    <a:pt x="376" y="11"/>
                  </a:lnTo>
                  <a:cubicBezTo>
                    <a:pt x="354" y="4"/>
                    <a:pt x="333" y="0"/>
                    <a:pt x="311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33"/>
            <p:cNvSpPr/>
            <p:nvPr/>
          </p:nvSpPr>
          <p:spPr>
            <a:xfrm>
              <a:off x="4175377" y="2129642"/>
              <a:ext cx="49278" cy="28520"/>
            </a:xfrm>
            <a:custGeom>
              <a:avLst/>
              <a:gdLst/>
              <a:ahLst/>
              <a:cxnLst/>
              <a:rect l="l" t="t" r="r" b="b"/>
              <a:pathLst>
                <a:path w="1714" h="992" extrusionOk="0">
                  <a:moveTo>
                    <a:pt x="400" y="1"/>
                  </a:moveTo>
                  <a:cubicBezTo>
                    <a:pt x="268" y="1"/>
                    <a:pt x="143" y="104"/>
                    <a:pt x="54" y="282"/>
                  </a:cubicBezTo>
                  <a:cubicBezTo>
                    <a:pt x="1" y="442"/>
                    <a:pt x="108" y="657"/>
                    <a:pt x="215" y="657"/>
                  </a:cubicBezTo>
                  <a:lnTo>
                    <a:pt x="1339" y="978"/>
                  </a:lnTo>
                  <a:cubicBezTo>
                    <a:pt x="1358" y="987"/>
                    <a:pt x="1378" y="992"/>
                    <a:pt x="1400" y="992"/>
                  </a:cubicBezTo>
                  <a:cubicBezTo>
                    <a:pt x="1499" y="992"/>
                    <a:pt x="1616" y="896"/>
                    <a:pt x="1660" y="764"/>
                  </a:cubicBezTo>
                  <a:cubicBezTo>
                    <a:pt x="1714" y="657"/>
                    <a:pt x="1660" y="496"/>
                    <a:pt x="1499" y="442"/>
                  </a:cubicBezTo>
                  <a:lnTo>
                    <a:pt x="482" y="14"/>
                  </a:lnTo>
                  <a:cubicBezTo>
                    <a:pt x="455" y="5"/>
                    <a:pt x="427" y="1"/>
                    <a:pt x="400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33"/>
            <p:cNvSpPr/>
            <p:nvPr/>
          </p:nvSpPr>
          <p:spPr>
            <a:xfrm>
              <a:off x="4189235" y="2091923"/>
              <a:ext cx="49278" cy="43154"/>
            </a:xfrm>
            <a:custGeom>
              <a:avLst/>
              <a:gdLst/>
              <a:ahLst/>
              <a:cxnLst/>
              <a:rect l="l" t="t" r="r" b="b"/>
              <a:pathLst>
                <a:path w="1714" h="1501" extrusionOk="0">
                  <a:moveTo>
                    <a:pt x="692" y="0"/>
                  </a:moveTo>
                  <a:cubicBezTo>
                    <a:pt x="561" y="0"/>
                    <a:pt x="373" y="111"/>
                    <a:pt x="214" y="309"/>
                  </a:cubicBezTo>
                  <a:cubicBezTo>
                    <a:pt x="0" y="577"/>
                    <a:pt x="0" y="898"/>
                    <a:pt x="161" y="951"/>
                  </a:cubicBezTo>
                  <a:lnTo>
                    <a:pt x="1124" y="1487"/>
                  </a:lnTo>
                  <a:cubicBezTo>
                    <a:pt x="1154" y="1497"/>
                    <a:pt x="1183" y="1501"/>
                    <a:pt x="1213" y="1501"/>
                  </a:cubicBezTo>
                  <a:cubicBezTo>
                    <a:pt x="1342" y="1501"/>
                    <a:pt x="1465" y="1414"/>
                    <a:pt x="1553" y="1326"/>
                  </a:cubicBezTo>
                  <a:cubicBezTo>
                    <a:pt x="1660" y="1166"/>
                    <a:pt x="1713" y="951"/>
                    <a:pt x="1606" y="844"/>
                  </a:cubicBezTo>
                  <a:lnTo>
                    <a:pt x="803" y="41"/>
                  </a:lnTo>
                  <a:cubicBezTo>
                    <a:pt x="776" y="14"/>
                    <a:pt x="737" y="0"/>
                    <a:pt x="692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33"/>
            <p:cNvSpPr/>
            <p:nvPr/>
          </p:nvSpPr>
          <p:spPr>
            <a:xfrm>
              <a:off x="4218474" y="2070935"/>
              <a:ext cx="38496" cy="43211"/>
            </a:xfrm>
            <a:custGeom>
              <a:avLst/>
              <a:gdLst/>
              <a:ahLst/>
              <a:cxnLst/>
              <a:rect l="l" t="t" r="r" b="b"/>
              <a:pathLst>
                <a:path w="1339" h="1503" extrusionOk="0">
                  <a:moveTo>
                    <a:pt x="480" y="1"/>
                  </a:moveTo>
                  <a:cubicBezTo>
                    <a:pt x="412" y="1"/>
                    <a:pt x="340" y="27"/>
                    <a:pt x="268" y="75"/>
                  </a:cubicBezTo>
                  <a:cubicBezTo>
                    <a:pt x="54" y="183"/>
                    <a:pt x="0" y="397"/>
                    <a:pt x="107" y="504"/>
                  </a:cubicBezTo>
                  <a:lnTo>
                    <a:pt x="803" y="1414"/>
                  </a:lnTo>
                  <a:cubicBezTo>
                    <a:pt x="866" y="1476"/>
                    <a:pt x="947" y="1502"/>
                    <a:pt x="1025" y="1502"/>
                  </a:cubicBezTo>
                  <a:cubicBezTo>
                    <a:pt x="1080" y="1502"/>
                    <a:pt x="1134" y="1489"/>
                    <a:pt x="1178" y="1467"/>
                  </a:cubicBezTo>
                  <a:cubicBezTo>
                    <a:pt x="1285" y="1360"/>
                    <a:pt x="1339" y="1200"/>
                    <a:pt x="1285" y="1093"/>
                  </a:cubicBezTo>
                  <a:lnTo>
                    <a:pt x="696" y="129"/>
                  </a:lnTo>
                  <a:cubicBezTo>
                    <a:pt x="637" y="41"/>
                    <a:pt x="562" y="1"/>
                    <a:pt x="480" y="1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33"/>
            <p:cNvSpPr/>
            <p:nvPr/>
          </p:nvSpPr>
          <p:spPr>
            <a:xfrm>
              <a:off x="4246160" y="2053024"/>
              <a:ext cx="38525" cy="47179"/>
            </a:xfrm>
            <a:custGeom>
              <a:avLst/>
              <a:gdLst/>
              <a:ahLst/>
              <a:cxnLst/>
              <a:rect l="l" t="t" r="r" b="b"/>
              <a:pathLst>
                <a:path w="1340" h="1641" extrusionOk="0">
                  <a:moveTo>
                    <a:pt x="651" y="0"/>
                  </a:moveTo>
                  <a:cubicBezTo>
                    <a:pt x="565" y="0"/>
                    <a:pt x="470" y="18"/>
                    <a:pt x="376" y="56"/>
                  </a:cubicBezTo>
                  <a:cubicBezTo>
                    <a:pt x="162" y="217"/>
                    <a:pt x="1" y="431"/>
                    <a:pt x="54" y="538"/>
                  </a:cubicBezTo>
                  <a:lnTo>
                    <a:pt x="590" y="1501"/>
                  </a:lnTo>
                  <a:cubicBezTo>
                    <a:pt x="658" y="1603"/>
                    <a:pt x="769" y="1641"/>
                    <a:pt x="882" y="1641"/>
                  </a:cubicBezTo>
                  <a:cubicBezTo>
                    <a:pt x="947" y="1641"/>
                    <a:pt x="1013" y="1628"/>
                    <a:pt x="1072" y="1609"/>
                  </a:cubicBezTo>
                  <a:cubicBezTo>
                    <a:pt x="1232" y="1501"/>
                    <a:pt x="1339" y="1341"/>
                    <a:pt x="1339" y="1234"/>
                  </a:cubicBezTo>
                  <a:lnTo>
                    <a:pt x="965" y="163"/>
                  </a:lnTo>
                  <a:cubicBezTo>
                    <a:pt x="930" y="59"/>
                    <a:pt x="806" y="0"/>
                    <a:pt x="651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33"/>
            <p:cNvSpPr/>
            <p:nvPr/>
          </p:nvSpPr>
          <p:spPr>
            <a:xfrm>
              <a:off x="4284656" y="2045002"/>
              <a:ext cx="23115" cy="46978"/>
            </a:xfrm>
            <a:custGeom>
              <a:avLst/>
              <a:gdLst/>
              <a:ahLst/>
              <a:cxnLst/>
              <a:rect l="l" t="t" r="r" b="b"/>
              <a:pathLst>
                <a:path w="804" h="1634" extrusionOk="0">
                  <a:moveTo>
                    <a:pt x="488" y="0"/>
                  </a:moveTo>
                  <a:cubicBezTo>
                    <a:pt x="451" y="0"/>
                    <a:pt x="413" y="4"/>
                    <a:pt x="375" y="14"/>
                  </a:cubicBezTo>
                  <a:cubicBezTo>
                    <a:pt x="161" y="14"/>
                    <a:pt x="0" y="175"/>
                    <a:pt x="54" y="335"/>
                  </a:cubicBezTo>
                  <a:lnTo>
                    <a:pt x="268" y="1406"/>
                  </a:lnTo>
                  <a:cubicBezTo>
                    <a:pt x="312" y="1538"/>
                    <a:pt x="392" y="1634"/>
                    <a:pt x="509" y="1634"/>
                  </a:cubicBezTo>
                  <a:cubicBezTo>
                    <a:pt x="534" y="1634"/>
                    <a:pt x="561" y="1629"/>
                    <a:pt x="589" y="1620"/>
                  </a:cubicBezTo>
                  <a:cubicBezTo>
                    <a:pt x="696" y="1620"/>
                    <a:pt x="803" y="1513"/>
                    <a:pt x="803" y="1352"/>
                  </a:cubicBezTo>
                  <a:lnTo>
                    <a:pt x="803" y="228"/>
                  </a:lnTo>
                  <a:cubicBezTo>
                    <a:pt x="803" y="96"/>
                    <a:pt x="658" y="0"/>
                    <a:pt x="488" y="0"/>
                  </a:cubicBezTo>
                  <a:close/>
                </a:path>
              </a:pathLst>
            </a:custGeom>
            <a:solidFill>
              <a:srgbClr val="C7D4EE"/>
            </a:solidFill>
            <a:ln w="402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33"/>
            <p:cNvSpPr/>
            <p:nvPr/>
          </p:nvSpPr>
          <p:spPr>
            <a:xfrm>
              <a:off x="4127681" y="1695632"/>
              <a:ext cx="135441" cy="135872"/>
            </a:xfrm>
            <a:custGeom>
              <a:avLst/>
              <a:gdLst/>
              <a:ahLst/>
              <a:cxnLst/>
              <a:rect l="l" t="t" r="r" b="b"/>
              <a:pathLst>
                <a:path w="4711" h="4726" extrusionOk="0">
                  <a:moveTo>
                    <a:pt x="705" y="1"/>
                  </a:moveTo>
                  <a:cubicBezTo>
                    <a:pt x="464" y="1"/>
                    <a:pt x="228" y="26"/>
                    <a:pt x="0" y="68"/>
                  </a:cubicBezTo>
                  <a:lnTo>
                    <a:pt x="161" y="1031"/>
                  </a:lnTo>
                  <a:cubicBezTo>
                    <a:pt x="314" y="1004"/>
                    <a:pt x="467" y="991"/>
                    <a:pt x="618" y="991"/>
                  </a:cubicBezTo>
                  <a:cubicBezTo>
                    <a:pt x="1368" y="991"/>
                    <a:pt x="2080" y="1318"/>
                    <a:pt x="2570" y="1941"/>
                  </a:cubicBezTo>
                  <a:cubicBezTo>
                    <a:pt x="3158" y="2691"/>
                    <a:pt x="3480" y="3708"/>
                    <a:pt x="3694" y="4725"/>
                  </a:cubicBezTo>
                  <a:lnTo>
                    <a:pt x="4711" y="4511"/>
                  </a:lnTo>
                  <a:cubicBezTo>
                    <a:pt x="4443" y="3440"/>
                    <a:pt x="4122" y="2316"/>
                    <a:pt x="3373" y="1353"/>
                  </a:cubicBezTo>
                  <a:cubicBezTo>
                    <a:pt x="2998" y="871"/>
                    <a:pt x="2462" y="443"/>
                    <a:pt x="1874" y="228"/>
                  </a:cubicBezTo>
                  <a:cubicBezTo>
                    <a:pt x="1480" y="65"/>
                    <a:pt x="1087" y="1"/>
                    <a:pt x="705" y="1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33"/>
            <p:cNvSpPr/>
            <p:nvPr/>
          </p:nvSpPr>
          <p:spPr>
            <a:xfrm>
              <a:off x="4127681" y="1694482"/>
              <a:ext cx="135441" cy="130841"/>
            </a:xfrm>
            <a:custGeom>
              <a:avLst/>
              <a:gdLst/>
              <a:ahLst/>
              <a:cxnLst/>
              <a:rect l="l" t="t" r="r" b="b"/>
              <a:pathLst>
                <a:path w="4711" h="4551" fill="none" extrusionOk="0">
                  <a:moveTo>
                    <a:pt x="4711" y="4551"/>
                  </a:moveTo>
                  <a:cubicBezTo>
                    <a:pt x="4443" y="3480"/>
                    <a:pt x="4122" y="2356"/>
                    <a:pt x="3373" y="1393"/>
                  </a:cubicBezTo>
                  <a:cubicBezTo>
                    <a:pt x="2998" y="911"/>
                    <a:pt x="2462" y="483"/>
                    <a:pt x="1874" y="268"/>
                  </a:cubicBezTo>
                  <a:cubicBezTo>
                    <a:pt x="1231" y="1"/>
                    <a:pt x="589" y="1"/>
                    <a:pt x="0" y="108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33"/>
            <p:cNvSpPr/>
            <p:nvPr/>
          </p:nvSpPr>
          <p:spPr>
            <a:xfrm>
              <a:off x="4132281" y="1720645"/>
              <a:ext cx="101603" cy="110860"/>
            </a:xfrm>
            <a:custGeom>
              <a:avLst/>
              <a:gdLst/>
              <a:ahLst/>
              <a:cxnLst/>
              <a:rect l="l" t="t" r="r" b="b"/>
              <a:pathLst>
                <a:path w="3534" h="3856" fill="none" extrusionOk="0">
                  <a:moveTo>
                    <a:pt x="1" y="161"/>
                  </a:moveTo>
                  <a:cubicBezTo>
                    <a:pt x="911" y="1"/>
                    <a:pt x="1821" y="322"/>
                    <a:pt x="2410" y="1071"/>
                  </a:cubicBezTo>
                  <a:cubicBezTo>
                    <a:pt x="2998" y="1821"/>
                    <a:pt x="3320" y="2838"/>
                    <a:pt x="3534" y="3855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33"/>
            <p:cNvSpPr/>
            <p:nvPr/>
          </p:nvSpPr>
          <p:spPr>
            <a:xfrm>
              <a:off x="4136910" y="1694482"/>
              <a:ext cx="21563" cy="33896"/>
            </a:xfrm>
            <a:custGeom>
              <a:avLst/>
              <a:gdLst/>
              <a:ahLst/>
              <a:cxnLst/>
              <a:rect l="l" t="t" r="r" b="b"/>
              <a:pathLst>
                <a:path w="750" h="1179" extrusionOk="0">
                  <a:moveTo>
                    <a:pt x="375" y="1"/>
                  </a:moveTo>
                  <a:cubicBezTo>
                    <a:pt x="161" y="1"/>
                    <a:pt x="0" y="108"/>
                    <a:pt x="54" y="215"/>
                  </a:cubicBezTo>
                  <a:lnTo>
                    <a:pt x="107" y="964"/>
                  </a:lnTo>
                  <a:cubicBezTo>
                    <a:pt x="107" y="1071"/>
                    <a:pt x="214" y="1179"/>
                    <a:pt x="375" y="1179"/>
                  </a:cubicBezTo>
                  <a:cubicBezTo>
                    <a:pt x="482" y="1179"/>
                    <a:pt x="643" y="1071"/>
                    <a:pt x="643" y="964"/>
                  </a:cubicBezTo>
                  <a:lnTo>
                    <a:pt x="750" y="215"/>
                  </a:lnTo>
                  <a:cubicBezTo>
                    <a:pt x="750" y="108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33"/>
            <p:cNvSpPr/>
            <p:nvPr/>
          </p:nvSpPr>
          <p:spPr>
            <a:xfrm>
              <a:off x="4166149" y="1700520"/>
              <a:ext cx="27715" cy="33494"/>
            </a:xfrm>
            <a:custGeom>
              <a:avLst/>
              <a:gdLst/>
              <a:ahLst/>
              <a:cxnLst/>
              <a:rect l="l" t="t" r="r" b="b"/>
              <a:pathLst>
                <a:path w="964" h="1165" extrusionOk="0">
                  <a:moveTo>
                    <a:pt x="450" y="0"/>
                  </a:moveTo>
                  <a:cubicBezTo>
                    <a:pt x="350" y="0"/>
                    <a:pt x="268" y="46"/>
                    <a:pt x="268" y="112"/>
                  </a:cubicBezTo>
                  <a:lnTo>
                    <a:pt x="54" y="861"/>
                  </a:lnTo>
                  <a:cubicBezTo>
                    <a:pt x="0" y="969"/>
                    <a:pt x="54" y="1076"/>
                    <a:pt x="214" y="1129"/>
                  </a:cubicBezTo>
                  <a:cubicBezTo>
                    <a:pt x="259" y="1151"/>
                    <a:pt x="312" y="1164"/>
                    <a:pt x="364" y="1164"/>
                  </a:cubicBezTo>
                  <a:cubicBezTo>
                    <a:pt x="436" y="1164"/>
                    <a:pt x="504" y="1138"/>
                    <a:pt x="536" y="1076"/>
                  </a:cubicBezTo>
                  <a:lnTo>
                    <a:pt x="910" y="380"/>
                  </a:lnTo>
                  <a:cubicBezTo>
                    <a:pt x="964" y="326"/>
                    <a:pt x="857" y="166"/>
                    <a:pt x="643" y="58"/>
                  </a:cubicBezTo>
                  <a:cubicBezTo>
                    <a:pt x="581" y="18"/>
                    <a:pt x="512" y="0"/>
                    <a:pt x="450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33"/>
            <p:cNvSpPr/>
            <p:nvPr/>
          </p:nvSpPr>
          <p:spPr>
            <a:xfrm>
              <a:off x="4186159" y="1717022"/>
              <a:ext cx="38496" cy="36397"/>
            </a:xfrm>
            <a:custGeom>
              <a:avLst/>
              <a:gdLst/>
              <a:ahLst/>
              <a:cxnLst/>
              <a:rect l="l" t="t" r="r" b="b"/>
              <a:pathLst>
                <a:path w="1339" h="1266" extrusionOk="0">
                  <a:moveTo>
                    <a:pt x="606" y="0"/>
                  </a:moveTo>
                  <a:cubicBezTo>
                    <a:pt x="573" y="0"/>
                    <a:pt x="548" y="7"/>
                    <a:pt x="536" y="20"/>
                  </a:cubicBezTo>
                  <a:lnTo>
                    <a:pt x="54" y="662"/>
                  </a:lnTo>
                  <a:cubicBezTo>
                    <a:pt x="0" y="769"/>
                    <a:pt x="107" y="930"/>
                    <a:pt x="214" y="1090"/>
                  </a:cubicBezTo>
                  <a:cubicBezTo>
                    <a:pt x="345" y="1178"/>
                    <a:pt x="477" y="1265"/>
                    <a:pt x="579" y="1265"/>
                  </a:cubicBezTo>
                  <a:cubicBezTo>
                    <a:pt x="602" y="1265"/>
                    <a:pt x="623" y="1261"/>
                    <a:pt x="643" y="1251"/>
                  </a:cubicBezTo>
                  <a:lnTo>
                    <a:pt x="1285" y="769"/>
                  </a:lnTo>
                  <a:cubicBezTo>
                    <a:pt x="1339" y="716"/>
                    <a:pt x="1285" y="448"/>
                    <a:pt x="1071" y="234"/>
                  </a:cubicBezTo>
                  <a:cubicBezTo>
                    <a:pt x="907" y="70"/>
                    <a:pt x="712" y="0"/>
                    <a:pt x="606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33"/>
            <p:cNvSpPr/>
            <p:nvPr/>
          </p:nvSpPr>
          <p:spPr>
            <a:xfrm>
              <a:off x="4206169" y="1747785"/>
              <a:ext cx="35420" cy="27341"/>
            </a:xfrm>
            <a:custGeom>
              <a:avLst/>
              <a:gdLst/>
              <a:ahLst/>
              <a:cxnLst/>
              <a:rect l="l" t="t" r="r" b="b"/>
              <a:pathLst>
                <a:path w="1232" h="951" extrusionOk="0">
                  <a:moveTo>
                    <a:pt x="838" y="0"/>
                  </a:moveTo>
                  <a:cubicBezTo>
                    <a:pt x="806" y="0"/>
                    <a:pt x="776" y="7"/>
                    <a:pt x="750" y="20"/>
                  </a:cubicBezTo>
                  <a:lnTo>
                    <a:pt x="107" y="449"/>
                  </a:lnTo>
                  <a:cubicBezTo>
                    <a:pt x="0" y="502"/>
                    <a:pt x="0" y="663"/>
                    <a:pt x="107" y="770"/>
                  </a:cubicBezTo>
                  <a:cubicBezTo>
                    <a:pt x="147" y="890"/>
                    <a:pt x="248" y="951"/>
                    <a:pt x="318" y="951"/>
                  </a:cubicBezTo>
                  <a:cubicBezTo>
                    <a:pt x="341" y="951"/>
                    <a:pt x="361" y="944"/>
                    <a:pt x="375" y="930"/>
                  </a:cubicBezTo>
                  <a:lnTo>
                    <a:pt x="1124" y="609"/>
                  </a:lnTo>
                  <a:cubicBezTo>
                    <a:pt x="1178" y="556"/>
                    <a:pt x="1231" y="395"/>
                    <a:pt x="1124" y="181"/>
                  </a:cubicBezTo>
                  <a:cubicBezTo>
                    <a:pt x="1044" y="61"/>
                    <a:pt x="934" y="0"/>
                    <a:pt x="838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33"/>
            <p:cNvSpPr/>
            <p:nvPr/>
          </p:nvSpPr>
          <p:spPr>
            <a:xfrm>
              <a:off x="4218474" y="1774522"/>
              <a:ext cx="36972" cy="31108"/>
            </a:xfrm>
            <a:custGeom>
              <a:avLst/>
              <a:gdLst/>
              <a:ahLst/>
              <a:cxnLst/>
              <a:rect l="l" t="t" r="r" b="b"/>
              <a:pathLst>
                <a:path w="1286" h="1082" extrusionOk="0">
                  <a:moveTo>
                    <a:pt x="857" y="0"/>
                  </a:moveTo>
                  <a:lnTo>
                    <a:pt x="107" y="322"/>
                  </a:lnTo>
                  <a:cubicBezTo>
                    <a:pt x="0" y="375"/>
                    <a:pt x="0" y="589"/>
                    <a:pt x="54" y="750"/>
                  </a:cubicBezTo>
                  <a:cubicBezTo>
                    <a:pt x="147" y="936"/>
                    <a:pt x="240" y="1081"/>
                    <a:pt x="333" y="1081"/>
                  </a:cubicBezTo>
                  <a:cubicBezTo>
                    <a:pt x="347" y="1081"/>
                    <a:pt x="361" y="1078"/>
                    <a:pt x="375" y="1071"/>
                  </a:cubicBezTo>
                  <a:lnTo>
                    <a:pt x="1125" y="857"/>
                  </a:lnTo>
                  <a:cubicBezTo>
                    <a:pt x="1232" y="857"/>
                    <a:pt x="1285" y="589"/>
                    <a:pt x="1178" y="375"/>
                  </a:cubicBezTo>
                  <a:cubicBezTo>
                    <a:pt x="1071" y="161"/>
                    <a:pt x="910" y="0"/>
                    <a:pt x="857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33"/>
            <p:cNvSpPr/>
            <p:nvPr/>
          </p:nvSpPr>
          <p:spPr>
            <a:xfrm>
              <a:off x="4227702" y="1809914"/>
              <a:ext cx="35420" cy="23115"/>
            </a:xfrm>
            <a:custGeom>
              <a:avLst/>
              <a:gdLst/>
              <a:ahLst/>
              <a:cxnLst/>
              <a:rect l="l" t="t" r="r" b="b"/>
              <a:pathLst>
                <a:path w="1232" h="804" extrusionOk="0">
                  <a:moveTo>
                    <a:pt x="911" y="1"/>
                  </a:moveTo>
                  <a:lnTo>
                    <a:pt x="161" y="215"/>
                  </a:lnTo>
                  <a:cubicBezTo>
                    <a:pt x="54" y="215"/>
                    <a:pt x="1" y="375"/>
                    <a:pt x="54" y="536"/>
                  </a:cubicBezTo>
                  <a:cubicBezTo>
                    <a:pt x="108" y="697"/>
                    <a:pt x="215" y="804"/>
                    <a:pt x="322" y="804"/>
                  </a:cubicBezTo>
                  <a:lnTo>
                    <a:pt x="1071" y="643"/>
                  </a:lnTo>
                  <a:cubicBezTo>
                    <a:pt x="1178" y="589"/>
                    <a:pt x="1232" y="429"/>
                    <a:pt x="1178" y="268"/>
                  </a:cubicBezTo>
                  <a:cubicBezTo>
                    <a:pt x="1125" y="108"/>
                    <a:pt x="1018" y="1"/>
                    <a:pt x="911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33"/>
            <p:cNvSpPr/>
            <p:nvPr/>
          </p:nvSpPr>
          <p:spPr>
            <a:xfrm>
              <a:off x="4261570" y="1762102"/>
              <a:ext cx="160080" cy="89384"/>
            </a:xfrm>
            <a:custGeom>
              <a:avLst/>
              <a:gdLst/>
              <a:ahLst/>
              <a:cxnLst/>
              <a:rect l="l" t="t" r="r" b="b"/>
              <a:pathLst>
                <a:path w="5568" h="3109" extrusionOk="0">
                  <a:moveTo>
                    <a:pt x="4935" y="1"/>
                  </a:moveTo>
                  <a:cubicBezTo>
                    <a:pt x="4020" y="1"/>
                    <a:pt x="3206" y="350"/>
                    <a:pt x="2463" y="700"/>
                  </a:cubicBezTo>
                  <a:cubicBezTo>
                    <a:pt x="1553" y="1128"/>
                    <a:pt x="750" y="1717"/>
                    <a:pt x="0" y="2306"/>
                  </a:cubicBezTo>
                  <a:lnTo>
                    <a:pt x="589" y="3109"/>
                  </a:lnTo>
                  <a:cubicBezTo>
                    <a:pt x="1339" y="2520"/>
                    <a:pt x="2088" y="1985"/>
                    <a:pt x="2944" y="1557"/>
                  </a:cubicBezTo>
                  <a:cubicBezTo>
                    <a:pt x="3584" y="1258"/>
                    <a:pt x="4259" y="1027"/>
                    <a:pt x="4885" y="1027"/>
                  </a:cubicBezTo>
                  <a:cubicBezTo>
                    <a:pt x="5045" y="1027"/>
                    <a:pt x="5201" y="1042"/>
                    <a:pt x="5353" y="1075"/>
                  </a:cubicBezTo>
                  <a:lnTo>
                    <a:pt x="5568" y="58"/>
                  </a:lnTo>
                  <a:cubicBezTo>
                    <a:pt x="5351" y="18"/>
                    <a:pt x="5141" y="1"/>
                    <a:pt x="4935" y="1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33"/>
            <p:cNvSpPr/>
            <p:nvPr/>
          </p:nvSpPr>
          <p:spPr>
            <a:xfrm>
              <a:off x="4278504" y="1788380"/>
              <a:ext cx="136994" cy="63106"/>
            </a:xfrm>
            <a:custGeom>
              <a:avLst/>
              <a:gdLst/>
              <a:ahLst/>
              <a:cxnLst/>
              <a:rect l="l" t="t" r="r" b="b"/>
              <a:pathLst>
                <a:path w="4765" h="2195" fill="none" extrusionOk="0">
                  <a:moveTo>
                    <a:pt x="0" y="2195"/>
                  </a:moveTo>
                  <a:cubicBezTo>
                    <a:pt x="750" y="1606"/>
                    <a:pt x="1499" y="1071"/>
                    <a:pt x="2355" y="643"/>
                  </a:cubicBezTo>
                  <a:cubicBezTo>
                    <a:pt x="3158" y="268"/>
                    <a:pt x="4015" y="0"/>
                    <a:pt x="4764" y="161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33"/>
            <p:cNvSpPr/>
            <p:nvPr/>
          </p:nvSpPr>
          <p:spPr>
            <a:xfrm>
              <a:off x="4261570" y="1757589"/>
              <a:ext cx="160080" cy="70840"/>
            </a:xfrm>
            <a:custGeom>
              <a:avLst/>
              <a:gdLst/>
              <a:ahLst/>
              <a:cxnLst/>
              <a:rect l="l" t="t" r="r" b="b"/>
              <a:pathLst>
                <a:path w="5568" h="2464" fill="none" extrusionOk="0">
                  <a:moveTo>
                    <a:pt x="5568" y="215"/>
                  </a:moveTo>
                  <a:cubicBezTo>
                    <a:pt x="4390" y="1"/>
                    <a:pt x="3373" y="429"/>
                    <a:pt x="2463" y="857"/>
                  </a:cubicBezTo>
                  <a:cubicBezTo>
                    <a:pt x="1553" y="1285"/>
                    <a:pt x="750" y="1874"/>
                    <a:pt x="0" y="2463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33"/>
            <p:cNvSpPr/>
            <p:nvPr/>
          </p:nvSpPr>
          <p:spPr>
            <a:xfrm>
              <a:off x="4393906" y="1759141"/>
              <a:ext cx="18515" cy="33867"/>
            </a:xfrm>
            <a:custGeom>
              <a:avLst/>
              <a:gdLst/>
              <a:ahLst/>
              <a:cxnLst/>
              <a:rect l="l" t="t" r="r" b="b"/>
              <a:pathLst>
                <a:path w="644" h="1178" extrusionOk="0">
                  <a:moveTo>
                    <a:pt x="322" y="0"/>
                  </a:moveTo>
                  <a:cubicBezTo>
                    <a:pt x="108" y="0"/>
                    <a:pt x="1" y="107"/>
                    <a:pt x="1" y="214"/>
                  </a:cubicBezTo>
                  <a:lnTo>
                    <a:pt x="54" y="964"/>
                  </a:lnTo>
                  <a:cubicBezTo>
                    <a:pt x="54" y="1071"/>
                    <a:pt x="162" y="1178"/>
                    <a:pt x="322" y="1178"/>
                  </a:cubicBezTo>
                  <a:cubicBezTo>
                    <a:pt x="429" y="1178"/>
                    <a:pt x="536" y="1071"/>
                    <a:pt x="536" y="964"/>
                  </a:cubicBezTo>
                  <a:lnTo>
                    <a:pt x="643" y="214"/>
                  </a:lnTo>
                  <a:cubicBezTo>
                    <a:pt x="643" y="107"/>
                    <a:pt x="483" y="0"/>
                    <a:pt x="322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33"/>
            <p:cNvSpPr/>
            <p:nvPr/>
          </p:nvSpPr>
          <p:spPr>
            <a:xfrm>
              <a:off x="4361591" y="1763138"/>
              <a:ext cx="23115" cy="32947"/>
            </a:xfrm>
            <a:custGeom>
              <a:avLst/>
              <a:gdLst/>
              <a:ahLst/>
              <a:cxnLst/>
              <a:rect l="l" t="t" r="r" b="b"/>
              <a:pathLst>
                <a:path w="804" h="1146" extrusionOk="0">
                  <a:moveTo>
                    <a:pt x="427" y="1"/>
                  </a:moveTo>
                  <a:cubicBezTo>
                    <a:pt x="379" y="1"/>
                    <a:pt x="326" y="7"/>
                    <a:pt x="268" y="22"/>
                  </a:cubicBezTo>
                  <a:cubicBezTo>
                    <a:pt x="108" y="75"/>
                    <a:pt x="1" y="182"/>
                    <a:pt x="54" y="289"/>
                  </a:cubicBezTo>
                  <a:lnTo>
                    <a:pt x="268" y="1039"/>
                  </a:lnTo>
                  <a:cubicBezTo>
                    <a:pt x="322" y="1146"/>
                    <a:pt x="483" y="1146"/>
                    <a:pt x="590" y="1146"/>
                  </a:cubicBezTo>
                  <a:cubicBezTo>
                    <a:pt x="750" y="1092"/>
                    <a:pt x="804" y="985"/>
                    <a:pt x="804" y="878"/>
                  </a:cubicBezTo>
                  <a:lnTo>
                    <a:pt x="643" y="129"/>
                  </a:lnTo>
                  <a:cubicBezTo>
                    <a:pt x="643" y="50"/>
                    <a:pt x="557" y="1"/>
                    <a:pt x="427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33"/>
            <p:cNvSpPr/>
            <p:nvPr/>
          </p:nvSpPr>
          <p:spPr>
            <a:xfrm>
              <a:off x="4329276" y="1772222"/>
              <a:ext cx="33896" cy="34270"/>
            </a:xfrm>
            <a:custGeom>
              <a:avLst/>
              <a:gdLst/>
              <a:ahLst/>
              <a:cxnLst/>
              <a:rect l="l" t="t" r="r" b="b"/>
              <a:pathLst>
                <a:path w="1179" h="1192" extrusionOk="0">
                  <a:moveTo>
                    <a:pt x="697" y="0"/>
                  </a:moveTo>
                  <a:cubicBezTo>
                    <a:pt x="603" y="0"/>
                    <a:pt x="482" y="27"/>
                    <a:pt x="375" y="80"/>
                  </a:cubicBezTo>
                  <a:cubicBezTo>
                    <a:pt x="161" y="188"/>
                    <a:pt x="1" y="348"/>
                    <a:pt x="54" y="402"/>
                  </a:cubicBezTo>
                  <a:lnTo>
                    <a:pt x="429" y="1151"/>
                  </a:lnTo>
                  <a:cubicBezTo>
                    <a:pt x="456" y="1178"/>
                    <a:pt x="509" y="1191"/>
                    <a:pt x="583" y="1191"/>
                  </a:cubicBezTo>
                  <a:cubicBezTo>
                    <a:pt x="656" y="1191"/>
                    <a:pt x="750" y="1178"/>
                    <a:pt x="857" y="1151"/>
                  </a:cubicBezTo>
                  <a:cubicBezTo>
                    <a:pt x="1071" y="1044"/>
                    <a:pt x="1178" y="883"/>
                    <a:pt x="1125" y="830"/>
                  </a:cubicBezTo>
                  <a:lnTo>
                    <a:pt x="857" y="80"/>
                  </a:lnTo>
                  <a:cubicBezTo>
                    <a:pt x="857" y="27"/>
                    <a:pt x="790" y="0"/>
                    <a:pt x="697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33"/>
            <p:cNvSpPr/>
            <p:nvPr/>
          </p:nvSpPr>
          <p:spPr>
            <a:xfrm>
              <a:off x="4307742" y="1786051"/>
              <a:ext cx="27715" cy="32603"/>
            </a:xfrm>
            <a:custGeom>
              <a:avLst/>
              <a:gdLst/>
              <a:ahLst/>
              <a:cxnLst/>
              <a:rect l="l" t="t" r="r" b="b"/>
              <a:pathLst>
                <a:path w="964" h="1134" extrusionOk="0">
                  <a:moveTo>
                    <a:pt x="388" y="1"/>
                  </a:moveTo>
                  <a:cubicBezTo>
                    <a:pt x="321" y="1"/>
                    <a:pt x="241" y="28"/>
                    <a:pt x="161" y="81"/>
                  </a:cubicBezTo>
                  <a:cubicBezTo>
                    <a:pt x="54" y="135"/>
                    <a:pt x="0" y="295"/>
                    <a:pt x="54" y="402"/>
                  </a:cubicBezTo>
                  <a:lnTo>
                    <a:pt x="428" y="1045"/>
                  </a:lnTo>
                  <a:cubicBezTo>
                    <a:pt x="460" y="1107"/>
                    <a:pt x="528" y="1133"/>
                    <a:pt x="600" y="1133"/>
                  </a:cubicBezTo>
                  <a:cubicBezTo>
                    <a:pt x="652" y="1133"/>
                    <a:pt x="705" y="1120"/>
                    <a:pt x="750" y="1098"/>
                  </a:cubicBezTo>
                  <a:cubicBezTo>
                    <a:pt x="910" y="991"/>
                    <a:pt x="964" y="884"/>
                    <a:pt x="910" y="777"/>
                  </a:cubicBezTo>
                  <a:lnTo>
                    <a:pt x="536" y="81"/>
                  </a:lnTo>
                  <a:cubicBezTo>
                    <a:pt x="509" y="28"/>
                    <a:pt x="455" y="1"/>
                    <a:pt x="388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33"/>
            <p:cNvSpPr/>
            <p:nvPr/>
          </p:nvSpPr>
          <p:spPr>
            <a:xfrm>
              <a:off x="4280027" y="1800541"/>
              <a:ext cx="33896" cy="34155"/>
            </a:xfrm>
            <a:custGeom>
              <a:avLst/>
              <a:gdLst/>
              <a:ahLst/>
              <a:cxnLst/>
              <a:rect l="l" t="t" r="r" b="b"/>
              <a:pathLst>
                <a:path w="1179" h="1188" extrusionOk="0">
                  <a:moveTo>
                    <a:pt x="577" y="1"/>
                  </a:moveTo>
                  <a:cubicBezTo>
                    <a:pt x="487" y="1"/>
                    <a:pt x="368" y="46"/>
                    <a:pt x="268" y="113"/>
                  </a:cubicBezTo>
                  <a:cubicBezTo>
                    <a:pt x="108" y="273"/>
                    <a:pt x="1" y="434"/>
                    <a:pt x="54" y="487"/>
                  </a:cubicBezTo>
                  <a:lnTo>
                    <a:pt x="536" y="1130"/>
                  </a:lnTo>
                  <a:cubicBezTo>
                    <a:pt x="556" y="1171"/>
                    <a:pt x="592" y="1188"/>
                    <a:pt x="638" y="1188"/>
                  </a:cubicBezTo>
                  <a:cubicBezTo>
                    <a:pt x="712" y="1188"/>
                    <a:pt x="811" y="1142"/>
                    <a:pt x="911" y="1076"/>
                  </a:cubicBezTo>
                  <a:cubicBezTo>
                    <a:pt x="1071" y="969"/>
                    <a:pt x="1178" y="808"/>
                    <a:pt x="1125" y="701"/>
                  </a:cubicBezTo>
                  <a:lnTo>
                    <a:pt x="697" y="59"/>
                  </a:lnTo>
                  <a:cubicBezTo>
                    <a:pt x="676" y="18"/>
                    <a:pt x="632" y="1"/>
                    <a:pt x="577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33"/>
            <p:cNvSpPr/>
            <p:nvPr/>
          </p:nvSpPr>
          <p:spPr>
            <a:xfrm>
              <a:off x="4258494" y="1819689"/>
              <a:ext cx="30791" cy="31050"/>
            </a:xfrm>
            <a:custGeom>
              <a:avLst/>
              <a:gdLst/>
              <a:ahLst/>
              <a:cxnLst/>
              <a:rect l="l" t="t" r="r" b="b"/>
              <a:pathLst>
                <a:path w="1071" h="1080" extrusionOk="0">
                  <a:moveTo>
                    <a:pt x="421" y="0"/>
                  </a:moveTo>
                  <a:cubicBezTo>
                    <a:pt x="349" y="0"/>
                    <a:pt x="255" y="26"/>
                    <a:pt x="161" y="89"/>
                  </a:cubicBezTo>
                  <a:cubicBezTo>
                    <a:pt x="54" y="196"/>
                    <a:pt x="0" y="357"/>
                    <a:pt x="54" y="410"/>
                  </a:cubicBezTo>
                  <a:lnTo>
                    <a:pt x="589" y="999"/>
                  </a:lnTo>
                  <a:cubicBezTo>
                    <a:pt x="616" y="1052"/>
                    <a:pt x="669" y="1079"/>
                    <a:pt x="730" y="1079"/>
                  </a:cubicBezTo>
                  <a:cubicBezTo>
                    <a:pt x="790" y="1079"/>
                    <a:pt x="857" y="1052"/>
                    <a:pt x="910" y="999"/>
                  </a:cubicBezTo>
                  <a:cubicBezTo>
                    <a:pt x="1017" y="892"/>
                    <a:pt x="1071" y="785"/>
                    <a:pt x="1017" y="678"/>
                  </a:cubicBezTo>
                  <a:lnTo>
                    <a:pt x="536" y="35"/>
                  </a:lnTo>
                  <a:cubicBezTo>
                    <a:pt x="513" y="13"/>
                    <a:pt x="473" y="0"/>
                    <a:pt x="421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33"/>
            <p:cNvSpPr/>
            <p:nvPr/>
          </p:nvSpPr>
          <p:spPr>
            <a:xfrm>
              <a:off x="4390830" y="1651386"/>
              <a:ext cx="117013" cy="155480"/>
            </a:xfrm>
            <a:custGeom>
              <a:avLst/>
              <a:gdLst/>
              <a:ahLst/>
              <a:cxnLst/>
              <a:rect l="l" t="t" r="r" b="b"/>
              <a:pathLst>
                <a:path w="4070" h="5408" extrusionOk="0">
                  <a:moveTo>
                    <a:pt x="911" y="1"/>
                  </a:moveTo>
                  <a:lnTo>
                    <a:pt x="1" y="322"/>
                  </a:lnTo>
                  <a:cubicBezTo>
                    <a:pt x="376" y="1339"/>
                    <a:pt x="911" y="2196"/>
                    <a:pt x="1446" y="3052"/>
                  </a:cubicBezTo>
                  <a:cubicBezTo>
                    <a:pt x="2035" y="3909"/>
                    <a:pt x="2624" y="4765"/>
                    <a:pt x="3534" y="5408"/>
                  </a:cubicBezTo>
                  <a:lnTo>
                    <a:pt x="4069" y="4605"/>
                  </a:lnTo>
                  <a:cubicBezTo>
                    <a:pt x="3427" y="4123"/>
                    <a:pt x="2838" y="3320"/>
                    <a:pt x="2303" y="2517"/>
                  </a:cubicBezTo>
                  <a:cubicBezTo>
                    <a:pt x="1767" y="1714"/>
                    <a:pt x="1286" y="804"/>
                    <a:pt x="911" y="1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33"/>
            <p:cNvSpPr/>
            <p:nvPr/>
          </p:nvSpPr>
          <p:spPr>
            <a:xfrm>
              <a:off x="4416992" y="1651386"/>
              <a:ext cx="90850" cy="132394"/>
            </a:xfrm>
            <a:custGeom>
              <a:avLst/>
              <a:gdLst/>
              <a:ahLst/>
              <a:cxnLst/>
              <a:rect l="l" t="t" r="r" b="b"/>
              <a:pathLst>
                <a:path w="3160" h="4605" fill="none" extrusionOk="0">
                  <a:moveTo>
                    <a:pt x="3159" y="4605"/>
                  </a:moveTo>
                  <a:cubicBezTo>
                    <a:pt x="2517" y="4123"/>
                    <a:pt x="1928" y="3320"/>
                    <a:pt x="1393" y="2517"/>
                  </a:cubicBezTo>
                  <a:cubicBezTo>
                    <a:pt x="857" y="1714"/>
                    <a:pt x="376" y="804"/>
                    <a:pt x="1" y="1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33"/>
            <p:cNvSpPr/>
            <p:nvPr/>
          </p:nvSpPr>
          <p:spPr>
            <a:xfrm>
              <a:off x="4390830" y="1660644"/>
              <a:ext cx="101603" cy="146222"/>
            </a:xfrm>
            <a:custGeom>
              <a:avLst/>
              <a:gdLst/>
              <a:ahLst/>
              <a:cxnLst/>
              <a:rect l="l" t="t" r="r" b="b"/>
              <a:pathLst>
                <a:path w="3534" h="5086" fill="none" extrusionOk="0">
                  <a:moveTo>
                    <a:pt x="1" y="0"/>
                  </a:moveTo>
                  <a:cubicBezTo>
                    <a:pt x="376" y="1017"/>
                    <a:pt x="911" y="1874"/>
                    <a:pt x="1446" y="2730"/>
                  </a:cubicBezTo>
                  <a:cubicBezTo>
                    <a:pt x="2035" y="3587"/>
                    <a:pt x="2624" y="4443"/>
                    <a:pt x="3534" y="5086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33"/>
            <p:cNvSpPr/>
            <p:nvPr/>
          </p:nvSpPr>
          <p:spPr>
            <a:xfrm>
              <a:off x="4392382" y="1659091"/>
              <a:ext cx="33896" cy="25242"/>
            </a:xfrm>
            <a:custGeom>
              <a:avLst/>
              <a:gdLst/>
              <a:ahLst/>
              <a:cxnLst/>
              <a:rect l="l" t="t" r="r" b="b"/>
              <a:pathLst>
                <a:path w="1179" h="878" extrusionOk="0">
                  <a:moveTo>
                    <a:pt x="803" y="1"/>
                  </a:moveTo>
                  <a:lnTo>
                    <a:pt x="107" y="322"/>
                  </a:lnTo>
                  <a:cubicBezTo>
                    <a:pt x="0" y="375"/>
                    <a:pt x="0" y="536"/>
                    <a:pt x="54" y="697"/>
                  </a:cubicBezTo>
                  <a:cubicBezTo>
                    <a:pt x="134" y="817"/>
                    <a:pt x="215" y="877"/>
                    <a:pt x="295" y="877"/>
                  </a:cubicBezTo>
                  <a:cubicBezTo>
                    <a:pt x="322" y="877"/>
                    <a:pt x="348" y="870"/>
                    <a:pt x="375" y="857"/>
                  </a:cubicBezTo>
                  <a:lnTo>
                    <a:pt x="1071" y="536"/>
                  </a:lnTo>
                  <a:cubicBezTo>
                    <a:pt x="1178" y="482"/>
                    <a:pt x="1178" y="322"/>
                    <a:pt x="1125" y="215"/>
                  </a:cubicBezTo>
                  <a:cubicBezTo>
                    <a:pt x="1071" y="54"/>
                    <a:pt x="910" y="1"/>
                    <a:pt x="803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33"/>
            <p:cNvSpPr/>
            <p:nvPr/>
          </p:nvSpPr>
          <p:spPr>
            <a:xfrm>
              <a:off x="4406240" y="1684851"/>
              <a:ext cx="33868" cy="26996"/>
            </a:xfrm>
            <a:custGeom>
              <a:avLst/>
              <a:gdLst/>
              <a:ahLst/>
              <a:cxnLst/>
              <a:rect l="l" t="t" r="r" b="b"/>
              <a:pathLst>
                <a:path w="1178" h="939" extrusionOk="0">
                  <a:moveTo>
                    <a:pt x="862" y="0"/>
                  </a:moveTo>
                  <a:cubicBezTo>
                    <a:pt x="842" y="0"/>
                    <a:pt x="823" y="5"/>
                    <a:pt x="803" y="15"/>
                  </a:cubicBezTo>
                  <a:lnTo>
                    <a:pt x="107" y="389"/>
                  </a:lnTo>
                  <a:cubicBezTo>
                    <a:pt x="0" y="443"/>
                    <a:pt x="0" y="603"/>
                    <a:pt x="54" y="764"/>
                  </a:cubicBezTo>
                  <a:cubicBezTo>
                    <a:pt x="141" y="851"/>
                    <a:pt x="264" y="939"/>
                    <a:pt x="336" y="939"/>
                  </a:cubicBezTo>
                  <a:cubicBezTo>
                    <a:pt x="352" y="939"/>
                    <a:pt x="365" y="934"/>
                    <a:pt x="375" y="925"/>
                  </a:cubicBezTo>
                  <a:lnTo>
                    <a:pt x="1071" y="496"/>
                  </a:lnTo>
                  <a:cubicBezTo>
                    <a:pt x="1178" y="443"/>
                    <a:pt x="1178" y="336"/>
                    <a:pt x="1124" y="175"/>
                  </a:cubicBezTo>
                  <a:cubicBezTo>
                    <a:pt x="1037" y="88"/>
                    <a:pt x="950" y="0"/>
                    <a:pt x="862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33"/>
            <p:cNvSpPr/>
            <p:nvPr/>
          </p:nvSpPr>
          <p:spPr>
            <a:xfrm>
              <a:off x="4420069" y="1706500"/>
              <a:ext cx="36972" cy="34586"/>
            </a:xfrm>
            <a:custGeom>
              <a:avLst/>
              <a:gdLst/>
              <a:ahLst/>
              <a:cxnLst/>
              <a:rect l="l" t="t" r="r" b="b"/>
              <a:pathLst>
                <a:path w="1286" h="1203" extrusionOk="0">
                  <a:moveTo>
                    <a:pt x="796" y="1"/>
                  </a:moveTo>
                  <a:cubicBezTo>
                    <a:pt x="780" y="1"/>
                    <a:pt x="765" y="4"/>
                    <a:pt x="750" y="11"/>
                  </a:cubicBezTo>
                  <a:lnTo>
                    <a:pt x="55" y="439"/>
                  </a:lnTo>
                  <a:cubicBezTo>
                    <a:pt x="1" y="493"/>
                    <a:pt x="1" y="707"/>
                    <a:pt x="162" y="921"/>
                  </a:cubicBezTo>
                  <a:cubicBezTo>
                    <a:pt x="250" y="1098"/>
                    <a:pt x="376" y="1202"/>
                    <a:pt x="477" y="1202"/>
                  </a:cubicBezTo>
                  <a:cubicBezTo>
                    <a:pt x="498" y="1202"/>
                    <a:pt x="518" y="1198"/>
                    <a:pt x="536" y="1189"/>
                  </a:cubicBezTo>
                  <a:lnTo>
                    <a:pt x="1179" y="761"/>
                  </a:lnTo>
                  <a:cubicBezTo>
                    <a:pt x="1286" y="707"/>
                    <a:pt x="1232" y="493"/>
                    <a:pt x="1125" y="279"/>
                  </a:cubicBezTo>
                  <a:cubicBezTo>
                    <a:pt x="1032" y="140"/>
                    <a:pt x="900" y="1"/>
                    <a:pt x="796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33"/>
            <p:cNvSpPr/>
            <p:nvPr/>
          </p:nvSpPr>
          <p:spPr>
            <a:xfrm>
              <a:off x="4438555" y="1734445"/>
              <a:ext cx="32344" cy="28405"/>
            </a:xfrm>
            <a:custGeom>
              <a:avLst/>
              <a:gdLst/>
              <a:ahLst/>
              <a:cxnLst/>
              <a:rect l="l" t="t" r="r" b="b"/>
              <a:pathLst>
                <a:path w="1125" h="988" extrusionOk="0">
                  <a:moveTo>
                    <a:pt x="823" y="0"/>
                  </a:moveTo>
                  <a:cubicBezTo>
                    <a:pt x="779" y="0"/>
                    <a:pt x="734" y="18"/>
                    <a:pt x="696" y="56"/>
                  </a:cubicBezTo>
                  <a:lnTo>
                    <a:pt x="54" y="484"/>
                  </a:lnTo>
                  <a:cubicBezTo>
                    <a:pt x="0" y="538"/>
                    <a:pt x="0" y="699"/>
                    <a:pt x="107" y="859"/>
                  </a:cubicBezTo>
                  <a:cubicBezTo>
                    <a:pt x="147" y="938"/>
                    <a:pt x="243" y="987"/>
                    <a:pt x="334" y="987"/>
                  </a:cubicBezTo>
                  <a:cubicBezTo>
                    <a:pt x="367" y="987"/>
                    <a:pt x="400" y="981"/>
                    <a:pt x="429" y="966"/>
                  </a:cubicBezTo>
                  <a:lnTo>
                    <a:pt x="1071" y="484"/>
                  </a:lnTo>
                  <a:cubicBezTo>
                    <a:pt x="1125" y="431"/>
                    <a:pt x="1125" y="270"/>
                    <a:pt x="1017" y="163"/>
                  </a:cubicBezTo>
                  <a:cubicBezTo>
                    <a:pt x="983" y="60"/>
                    <a:pt x="904" y="0"/>
                    <a:pt x="823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33"/>
            <p:cNvSpPr/>
            <p:nvPr/>
          </p:nvSpPr>
          <p:spPr>
            <a:xfrm>
              <a:off x="4453936" y="1755461"/>
              <a:ext cx="36972" cy="33522"/>
            </a:xfrm>
            <a:custGeom>
              <a:avLst/>
              <a:gdLst/>
              <a:ahLst/>
              <a:cxnLst/>
              <a:rect l="l" t="t" r="r" b="b"/>
              <a:pathLst>
                <a:path w="1286" h="1166" extrusionOk="0">
                  <a:moveTo>
                    <a:pt x="786" y="1"/>
                  </a:moveTo>
                  <a:cubicBezTo>
                    <a:pt x="753" y="1"/>
                    <a:pt x="723" y="8"/>
                    <a:pt x="697" y="21"/>
                  </a:cubicBezTo>
                  <a:lnTo>
                    <a:pt x="108" y="503"/>
                  </a:lnTo>
                  <a:cubicBezTo>
                    <a:pt x="1" y="556"/>
                    <a:pt x="54" y="771"/>
                    <a:pt x="215" y="985"/>
                  </a:cubicBezTo>
                  <a:cubicBezTo>
                    <a:pt x="335" y="1105"/>
                    <a:pt x="486" y="1165"/>
                    <a:pt x="576" y="1165"/>
                  </a:cubicBezTo>
                  <a:cubicBezTo>
                    <a:pt x="606" y="1165"/>
                    <a:pt x="630" y="1159"/>
                    <a:pt x="643" y="1145"/>
                  </a:cubicBezTo>
                  <a:lnTo>
                    <a:pt x="1232" y="610"/>
                  </a:lnTo>
                  <a:cubicBezTo>
                    <a:pt x="1285" y="503"/>
                    <a:pt x="1232" y="342"/>
                    <a:pt x="1125" y="182"/>
                  </a:cubicBezTo>
                  <a:cubicBezTo>
                    <a:pt x="1004" y="61"/>
                    <a:pt x="884" y="1"/>
                    <a:pt x="786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33"/>
            <p:cNvSpPr/>
            <p:nvPr/>
          </p:nvSpPr>
          <p:spPr>
            <a:xfrm>
              <a:off x="4478575" y="1777369"/>
              <a:ext cx="30791" cy="31654"/>
            </a:xfrm>
            <a:custGeom>
              <a:avLst/>
              <a:gdLst/>
              <a:ahLst/>
              <a:cxnLst/>
              <a:rect l="l" t="t" r="r" b="b"/>
              <a:pathLst>
                <a:path w="1071" h="1101" extrusionOk="0">
                  <a:moveTo>
                    <a:pt x="702" y="0"/>
                  </a:moveTo>
                  <a:cubicBezTo>
                    <a:pt x="653" y="0"/>
                    <a:pt x="612" y="17"/>
                    <a:pt x="589" y="62"/>
                  </a:cubicBezTo>
                  <a:lnTo>
                    <a:pt x="54" y="651"/>
                  </a:lnTo>
                  <a:cubicBezTo>
                    <a:pt x="0" y="704"/>
                    <a:pt x="54" y="865"/>
                    <a:pt x="214" y="972"/>
                  </a:cubicBezTo>
                  <a:cubicBezTo>
                    <a:pt x="303" y="1060"/>
                    <a:pt x="391" y="1100"/>
                    <a:pt x="462" y="1100"/>
                  </a:cubicBezTo>
                  <a:cubicBezTo>
                    <a:pt x="519" y="1100"/>
                    <a:pt x="565" y="1074"/>
                    <a:pt x="589" y="1026"/>
                  </a:cubicBezTo>
                  <a:lnTo>
                    <a:pt x="1017" y="383"/>
                  </a:lnTo>
                  <a:cubicBezTo>
                    <a:pt x="1071" y="276"/>
                    <a:pt x="1017" y="169"/>
                    <a:pt x="910" y="62"/>
                  </a:cubicBezTo>
                  <a:cubicBezTo>
                    <a:pt x="848" y="31"/>
                    <a:pt x="769" y="0"/>
                    <a:pt x="702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33"/>
            <p:cNvSpPr/>
            <p:nvPr/>
          </p:nvSpPr>
          <p:spPr>
            <a:xfrm>
              <a:off x="4486251" y="1588309"/>
              <a:ext cx="109307" cy="213929"/>
            </a:xfrm>
            <a:custGeom>
              <a:avLst/>
              <a:gdLst/>
              <a:ahLst/>
              <a:cxnLst/>
              <a:rect l="l" t="t" r="r" b="b"/>
              <a:pathLst>
                <a:path w="3802" h="7441" extrusionOk="0">
                  <a:moveTo>
                    <a:pt x="3320" y="0"/>
                  </a:moveTo>
                  <a:cubicBezTo>
                    <a:pt x="2035" y="643"/>
                    <a:pt x="964" y="1767"/>
                    <a:pt x="483" y="3212"/>
                  </a:cubicBezTo>
                  <a:cubicBezTo>
                    <a:pt x="1" y="4550"/>
                    <a:pt x="54" y="6049"/>
                    <a:pt x="376" y="7441"/>
                  </a:cubicBezTo>
                  <a:lnTo>
                    <a:pt x="1393" y="7173"/>
                  </a:lnTo>
                  <a:cubicBezTo>
                    <a:pt x="1018" y="5996"/>
                    <a:pt x="1018" y="4657"/>
                    <a:pt x="1446" y="3533"/>
                  </a:cubicBezTo>
                  <a:cubicBezTo>
                    <a:pt x="1821" y="2356"/>
                    <a:pt x="2677" y="1446"/>
                    <a:pt x="3802" y="857"/>
                  </a:cubicBezTo>
                  <a:lnTo>
                    <a:pt x="3320" y="0"/>
                  </a:ln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33"/>
            <p:cNvSpPr/>
            <p:nvPr/>
          </p:nvSpPr>
          <p:spPr>
            <a:xfrm>
              <a:off x="4515490" y="1612919"/>
              <a:ext cx="80069" cy="181642"/>
            </a:xfrm>
            <a:custGeom>
              <a:avLst/>
              <a:gdLst/>
              <a:ahLst/>
              <a:cxnLst/>
              <a:rect l="l" t="t" r="r" b="b"/>
              <a:pathLst>
                <a:path w="2785" h="6318" fill="none" extrusionOk="0">
                  <a:moveTo>
                    <a:pt x="376" y="6317"/>
                  </a:moveTo>
                  <a:cubicBezTo>
                    <a:pt x="54" y="5140"/>
                    <a:pt x="1" y="3801"/>
                    <a:pt x="429" y="2677"/>
                  </a:cubicBezTo>
                  <a:cubicBezTo>
                    <a:pt x="804" y="1500"/>
                    <a:pt x="1660" y="590"/>
                    <a:pt x="2785" y="1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33"/>
            <p:cNvSpPr/>
            <p:nvPr/>
          </p:nvSpPr>
          <p:spPr>
            <a:xfrm>
              <a:off x="4486251" y="1588309"/>
              <a:ext cx="95450" cy="213929"/>
            </a:xfrm>
            <a:custGeom>
              <a:avLst/>
              <a:gdLst/>
              <a:ahLst/>
              <a:cxnLst/>
              <a:rect l="l" t="t" r="r" b="b"/>
              <a:pathLst>
                <a:path w="3320" h="7441" fill="none" extrusionOk="0">
                  <a:moveTo>
                    <a:pt x="3320" y="0"/>
                  </a:moveTo>
                  <a:cubicBezTo>
                    <a:pt x="2035" y="643"/>
                    <a:pt x="964" y="1767"/>
                    <a:pt x="483" y="3212"/>
                  </a:cubicBezTo>
                  <a:cubicBezTo>
                    <a:pt x="1" y="4550"/>
                    <a:pt x="54" y="6049"/>
                    <a:pt x="429" y="7441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33"/>
            <p:cNvSpPr/>
            <p:nvPr/>
          </p:nvSpPr>
          <p:spPr>
            <a:xfrm>
              <a:off x="4550910" y="1593858"/>
              <a:ext cx="35420" cy="34615"/>
            </a:xfrm>
            <a:custGeom>
              <a:avLst/>
              <a:gdLst/>
              <a:ahLst/>
              <a:cxnLst/>
              <a:rect l="l" t="t" r="r" b="b"/>
              <a:pathLst>
                <a:path w="1232" h="1204" extrusionOk="0">
                  <a:moveTo>
                    <a:pt x="595" y="0"/>
                  </a:moveTo>
                  <a:cubicBezTo>
                    <a:pt x="504" y="0"/>
                    <a:pt x="386" y="40"/>
                    <a:pt x="268" y="128"/>
                  </a:cubicBezTo>
                  <a:cubicBezTo>
                    <a:pt x="54" y="289"/>
                    <a:pt x="0" y="450"/>
                    <a:pt x="54" y="557"/>
                  </a:cubicBezTo>
                  <a:lnTo>
                    <a:pt x="535" y="1145"/>
                  </a:lnTo>
                  <a:cubicBezTo>
                    <a:pt x="576" y="1186"/>
                    <a:pt x="625" y="1204"/>
                    <a:pt x="679" y="1204"/>
                  </a:cubicBezTo>
                  <a:cubicBezTo>
                    <a:pt x="765" y="1204"/>
                    <a:pt x="864" y="1158"/>
                    <a:pt x="964" y="1092"/>
                  </a:cubicBezTo>
                  <a:cubicBezTo>
                    <a:pt x="1124" y="985"/>
                    <a:pt x="1231" y="824"/>
                    <a:pt x="1178" y="717"/>
                  </a:cubicBezTo>
                  <a:lnTo>
                    <a:pt x="750" y="75"/>
                  </a:lnTo>
                  <a:cubicBezTo>
                    <a:pt x="726" y="27"/>
                    <a:pt x="669" y="0"/>
                    <a:pt x="595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33"/>
            <p:cNvSpPr/>
            <p:nvPr/>
          </p:nvSpPr>
          <p:spPr>
            <a:xfrm>
              <a:off x="4520119" y="1620911"/>
              <a:ext cx="36972" cy="34011"/>
            </a:xfrm>
            <a:custGeom>
              <a:avLst/>
              <a:gdLst/>
              <a:ahLst/>
              <a:cxnLst/>
              <a:rect l="l" t="t" r="r" b="b"/>
              <a:pathLst>
                <a:path w="1286" h="1183" extrusionOk="0">
                  <a:moveTo>
                    <a:pt x="565" y="1"/>
                  </a:moveTo>
                  <a:cubicBezTo>
                    <a:pt x="474" y="1"/>
                    <a:pt x="330" y="89"/>
                    <a:pt x="215" y="204"/>
                  </a:cubicBezTo>
                  <a:cubicBezTo>
                    <a:pt x="54" y="419"/>
                    <a:pt x="1" y="633"/>
                    <a:pt x="108" y="686"/>
                  </a:cubicBezTo>
                  <a:lnTo>
                    <a:pt x="750" y="1168"/>
                  </a:lnTo>
                  <a:cubicBezTo>
                    <a:pt x="760" y="1178"/>
                    <a:pt x="773" y="1182"/>
                    <a:pt x="790" y="1182"/>
                  </a:cubicBezTo>
                  <a:cubicBezTo>
                    <a:pt x="862" y="1182"/>
                    <a:pt x="994" y="1095"/>
                    <a:pt x="1125" y="1007"/>
                  </a:cubicBezTo>
                  <a:cubicBezTo>
                    <a:pt x="1232" y="847"/>
                    <a:pt x="1285" y="686"/>
                    <a:pt x="1178" y="579"/>
                  </a:cubicBezTo>
                  <a:lnTo>
                    <a:pt x="643" y="44"/>
                  </a:lnTo>
                  <a:cubicBezTo>
                    <a:pt x="628" y="14"/>
                    <a:pt x="600" y="1"/>
                    <a:pt x="565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33"/>
            <p:cNvSpPr/>
            <p:nvPr/>
          </p:nvSpPr>
          <p:spPr>
            <a:xfrm>
              <a:off x="4497032" y="1651156"/>
              <a:ext cx="40049" cy="40279"/>
            </a:xfrm>
            <a:custGeom>
              <a:avLst/>
              <a:gdLst/>
              <a:ahLst/>
              <a:cxnLst/>
              <a:rect l="l" t="t" r="r" b="b"/>
              <a:pathLst>
                <a:path w="1393" h="1401" extrusionOk="0">
                  <a:moveTo>
                    <a:pt x="607" y="1"/>
                  </a:moveTo>
                  <a:cubicBezTo>
                    <a:pt x="492" y="1"/>
                    <a:pt x="305" y="203"/>
                    <a:pt x="161" y="491"/>
                  </a:cubicBezTo>
                  <a:cubicBezTo>
                    <a:pt x="54" y="812"/>
                    <a:pt x="1" y="1133"/>
                    <a:pt x="108" y="1133"/>
                  </a:cubicBezTo>
                  <a:lnTo>
                    <a:pt x="857" y="1401"/>
                  </a:lnTo>
                  <a:cubicBezTo>
                    <a:pt x="964" y="1401"/>
                    <a:pt x="1125" y="1240"/>
                    <a:pt x="1232" y="973"/>
                  </a:cubicBezTo>
                  <a:cubicBezTo>
                    <a:pt x="1339" y="705"/>
                    <a:pt x="1392" y="491"/>
                    <a:pt x="1339" y="437"/>
                  </a:cubicBezTo>
                  <a:lnTo>
                    <a:pt x="643" y="9"/>
                  </a:lnTo>
                  <a:cubicBezTo>
                    <a:pt x="632" y="3"/>
                    <a:pt x="620" y="1"/>
                    <a:pt x="607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33"/>
            <p:cNvSpPr/>
            <p:nvPr/>
          </p:nvSpPr>
          <p:spPr>
            <a:xfrm>
              <a:off x="4487804" y="1696035"/>
              <a:ext cx="35420" cy="26479"/>
            </a:xfrm>
            <a:custGeom>
              <a:avLst/>
              <a:gdLst/>
              <a:ahLst/>
              <a:cxnLst/>
              <a:rect l="l" t="t" r="r" b="b"/>
              <a:pathLst>
                <a:path w="1232" h="921" extrusionOk="0">
                  <a:moveTo>
                    <a:pt x="322" y="0"/>
                  </a:moveTo>
                  <a:cubicBezTo>
                    <a:pt x="214" y="0"/>
                    <a:pt x="107" y="161"/>
                    <a:pt x="54" y="375"/>
                  </a:cubicBezTo>
                  <a:cubicBezTo>
                    <a:pt x="0" y="643"/>
                    <a:pt x="54" y="857"/>
                    <a:pt x="161" y="857"/>
                  </a:cubicBezTo>
                  <a:lnTo>
                    <a:pt x="964" y="910"/>
                  </a:lnTo>
                  <a:cubicBezTo>
                    <a:pt x="978" y="917"/>
                    <a:pt x="992" y="921"/>
                    <a:pt x="1006" y="921"/>
                  </a:cubicBezTo>
                  <a:cubicBezTo>
                    <a:pt x="1097" y="921"/>
                    <a:pt x="1178" y="775"/>
                    <a:pt x="1178" y="589"/>
                  </a:cubicBezTo>
                  <a:cubicBezTo>
                    <a:pt x="1232" y="429"/>
                    <a:pt x="1178" y="214"/>
                    <a:pt x="1071" y="214"/>
                  </a:cubicBezTo>
                  <a:lnTo>
                    <a:pt x="322" y="0"/>
                  </a:ln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33"/>
            <p:cNvSpPr/>
            <p:nvPr/>
          </p:nvSpPr>
          <p:spPr>
            <a:xfrm>
              <a:off x="4486251" y="1734502"/>
              <a:ext cx="33896" cy="32344"/>
            </a:xfrm>
            <a:custGeom>
              <a:avLst/>
              <a:gdLst/>
              <a:ahLst/>
              <a:cxnLst/>
              <a:rect l="l" t="t" r="r" b="b"/>
              <a:pathLst>
                <a:path w="1179" h="1125" extrusionOk="0">
                  <a:moveTo>
                    <a:pt x="215" y="1"/>
                  </a:moveTo>
                  <a:cubicBezTo>
                    <a:pt x="108" y="1"/>
                    <a:pt x="1" y="268"/>
                    <a:pt x="1" y="589"/>
                  </a:cubicBezTo>
                  <a:cubicBezTo>
                    <a:pt x="1" y="911"/>
                    <a:pt x="108" y="1125"/>
                    <a:pt x="215" y="1125"/>
                  </a:cubicBezTo>
                  <a:lnTo>
                    <a:pt x="1018" y="1071"/>
                  </a:lnTo>
                  <a:cubicBezTo>
                    <a:pt x="1125" y="1018"/>
                    <a:pt x="1179" y="804"/>
                    <a:pt x="1179" y="536"/>
                  </a:cubicBezTo>
                  <a:cubicBezTo>
                    <a:pt x="1179" y="268"/>
                    <a:pt x="1071" y="54"/>
                    <a:pt x="964" y="54"/>
                  </a:cubicBezTo>
                  <a:lnTo>
                    <a:pt x="215" y="1"/>
                  </a:ln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33"/>
            <p:cNvSpPr/>
            <p:nvPr/>
          </p:nvSpPr>
          <p:spPr>
            <a:xfrm>
              <a:off x="4490880" y="1777311"/>
              <a:ext cx="35420" cy="26766"/>
            </a:xfrm>
            <a:custGeom>
              <a:avLst/>
              <a:gdLst/>
              <a:ahLst/>
              <a:cxnLst/>
              <a:rect l="l" t="t" r="r" b="b"/>
              <a:pathLst>
                <a:path w="1232" h="931" extrusionOk="0">
                  <a:moveTo>
                    <a:pt x="953" y="0"/>
                  </a:moveTo>
                  <a:cubicBezTo>
                    <a:pt x="939" y="0"/>
                    <a:pt x="925" y="3"/>
                    <a:pt x="910" y="11"/>
                  </a:cubicBezTo>
                  <a:lnTo>
                    <a:pt x="161" y="118"/>
                  </a:lnTo>
                  <a:cubicBezTo>
                    <a:pt x="54" y="171"/>
                    <a:pt x="0" y="332"/>
                    <a:pt x="54" y="599"/>
                  </a:cubicBezTo>
                  <a:cubicBezTo>
                    <a:pt x="100" y="785"/>
                    <a:pt x="187" y="931"/>
                    <a:pt x="280" y="931"/>
                  </a:cubicBezTo>
                  <a:cubicBezTo>
                    <a:pt x="293" y="931"/>
                    <a:pt x="308" y="928"/>
                    <a:pt x="322" y="921"/>
                  </a:cubicBezTo>
                  <a:lnTo>
                    <a:pt x="1071" y="706"/>
                  </a:lnTo>
                  <a:cubicBezTo>
                    <a:pt x="1178" y="706"/>
                    <a:pt x="1232" y="492"/>
                    <a:pt x="1178" y="332"/>
                  </a:cubicBezTo>
                  <a:cubicBezTo>
                    <a:pt x="1132" y="146"/>
                    <a:pt x="1045" y="0"/>
                    <a:pt x="953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33"/>
            <p:cNvSpPr/>
            <p:nvPr/>
          </p:nvSpPr>
          <p:spPr>
            <a:xfrm>
              <a:off x="4032260" y="2188523"/>
              <a:ext cx="164680" cy="113908"/>
            </a:xfrm>
            <a:custGeom>
              <a:avLst/>
              <a:gdLst/>
              <a:ahLst/>
              <a:cxnLst/>
              <a:rect l="l" t="t" r="r" b="b"/>
              <a:pathLst>
                <a:path w="5728" h="3962" extrusionOk="0">
                  <a:moveTo>
                    <a:pt x="4764" y="0"/>
                  </a:moveTo>
                  <a:cubicBezTo>
                    <a:pt x="4497" y="910"/>
                    <a:pt x="3694" y="1553"/>
                    <a:pt x="2784" y="2088"/>
                  </a:cubicBezTo>
                  <a:lnTo>
                    <a:pt x="2463" y="2356"/>
                  </a:lnTo>
                  <a:cubicBezTo>
                    <a:pt x="2355" y="2409"/>
                    <a:pt x="2248" y="2463"/>
                    <a:pt x="2141" y="2516"/>
                  </a:cubicBezTo>
                  <a:cubicBezTo>
                    <a:pt x="1927" y="2623"/>
                    <a:pt x="1713" y="2730"/>
                    <a:pt x="1499" y="2784"/>
                  </a:cubicBezTo>
                  <a:cubicBezTo>
                    <a:pt x="1017" y="2891"/>
                    <a:pt x="535" y="2945"/>
                    <a:pt x="54" y="2945"/>
                  </a:cubicBezTo>
                  <a:lnTo>
                    <a:pt x="0" y="3962"/>
                  </a:lnTo>
                  <a:cubicBezTo>
                    <a:pt x="589" y="3962"/>
                    <a:pt x="1178" y="3908"/>
                    <a:pt x="1767" y="3748"/>
                  </a:cubicBezTo>
                  <a:cubicBezTo>
                    <a:pt x="2034" y="3640"/>
                    <a:pt x="2355" y="3533"/>
                    <a:pt x="2623" y="3426"/>
                  </a:cubicBezTo>
                  <a:cubicBezTo>
                    <a:pt x="2784" y="3319"/>
                    <a:pt x="2891" y="3266"/>
                    <a:pt x="2998" y="3159"/>
                  </a:cubicBezTo>
                  <a:lnTo>
                    <a:pt x="3373" y="2945"/>
                  </a:lnTo>
                  <a:cubicBezTo>
                    <a:pt x="4283" y="2356"/>
                    <a:pt x="5300" y="1553"/>
                    <a:pt x="5728" y="322"/>
                  </a:cubicBezTo>
                  <a:lnTo>
                    <a:pt x="4764" y="0"/>
                  </a:ln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33"/>
            <p:cNvSpPr/>
            <p:nvPr/>
          </p:nvSpPr>
          <p:spPr>
            <a:xfrm>
              <a:off x="4033784" y="2188523"/>
              <a:ext cx="135470" cy="84669"/>
            </a:xfrm>
            <a:custGeom>
              <a:avLst/>
              <a:gdLst/>
              <a:ahLst/>
              <a:cxnLst/>
              <a:rect l="l" t="t" r="r" b="b"/>
              <a:pathLst>
                <a:path w="4712" h="2945" fill="none" extrusionOk="0">
                  <a:moveTo>
                    <a:pt x="4711" y="0"/>
                  </a:moveTo>
                  <a:cubicBezTo>
                    <a:pt x="4444" y="910"/>
                    <a:pt x="3641" y="1553"/>
                    <a:pt x="2731" y="2088"/>
                  </a:cubicBezTo>
                  <a:lnTo>
                    <a:pt x="2410" y="2356"/>
                  </a:lnTo>
                  <a:cubicBezTo>
                    <a:pt x="2302" y="2409"/>
                    <a:pt x="2195" y="2463"/>
                    <a:pt x="2088" y="2516"/>
                  </a:cubicBezTo>
                  <a:cubicBezTo>
                    <a:pt x="1874" y="2623"/>
                    <a:pt x="1660" y="2730"/>
                    <a:pt x="1446" y="2784"/>
                  </a:cubicBezTo>
                  <a:cubicBezTo>
                    <a:pt x="964" y="2891"/>
                    <a:pt x="482" y="2945"/>
                    <a:pt x="1" y="2945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33"/>
            <p:cNvSpPr/>
            <p:nvPr/>
          </p:nvSpPr>
          <p:spPr>
            <a:xfrm>
              <a:off x="4032260" y="2197751"/>
              <a:ext cx="164680" cy="104679"/>
            </a:xfrm>
            <a:custGeom>
              <a:avLst/>
              <a:gdLst/>
              <a:ahLst/>
              <a:cxnLst/>
              <a:rect l="l" t="t" r="r" b="b"/>
              <a:pathLst>
                <a:path w="5728" h="3641" fill="none" extrusionOk="0">
                  <a:moveTo>
                    <a:pt x="0" y="3641"/>
                  </a:moveTo>
                  <a:cubicBezTo>
                    <a:pt x="589" y="3641"/>
                    <a:pt x="1178" y="3587"/>
                    <a:pt x="1767" y="3427"/>
                  </a:cubicBezTo>
                  <a:cubicBezTo>
                    <a:pt x="2034" y="3319"/>
                    <a:pt x="2355" y="3212"/>
                    <a:pt x="2623" y="3105"/>
                  </a:cubicBezTo>
                  <a:cubicBezTo>
                    <a:pt x="2784" y="2998"/>
                    <a:pt x="2891" y="2945"/>
                    <a:pt x="2998" y="2838"/>
                  </a:cubicBezTo>
                  <a:lnTo>
                    <a:pt x="3373" y="2624"/>
                  </a:lnTo>
                  <a:cubicBezTo>
                    <a:pt x="4283" y="2035"/>
                    <a:pt x="5300" y="1232"/>
                    <a:pt x="5728" y="1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33"/>
            <p:cNvSpPr/>
            <p:nvPr/>
          </p:nvSpPr>
          <p:spPr>
            <a:xfrm>
              <a:off x="4041489" y="2271639"/>
              <a:ext cx="20039" cy="33867"/>
            </a:xfrm>
            <a:custGeom>
              <a:avLst/>
              <a:gdLst/>
              <a:ahLst/>
              <a:cxnLst/>
              <a:rect l="l" t="t" r="r" b="b"/>
              <a:pathLst>
                <a:path w="697" h="1178" extrusionOk="0">
                  <a:moveTo>
                    <a:pt x="268" y="0"/>
                  </a:moveTo>
                  <a:cubicBezTo>
                    <a:pt x="161" y="0"/>
                    <a:pt x="0" y="107"/>
                    <a:pt x="0" y="214"/>
                  </a:cubicBezTo>
                  <a:lnTo>
                    <a:pt x="0" y="1017"/>
                  </a:lnTo>
                  <a:cubicBezTo>
                    <a:pt x="0" y="1071"/>
                    <a:pt x="161" y="1178"/>
                    <a:pt x="375" y="1178"/>
                  </a:cubicBezTo>
                  <a:cubicBezTo>
                    <a:pt x="589" y="1178"/>
                    <a:pt x="696" y="1071"/>
                    <a:pt x="696" y="964"/>
                  </a:cubicBezTo>
                  <a:lnTo>
                    <a:pt x="589" y="161"/>
                  </a:lnTo>
                  <a:cubicBezTo>
                    <a:pt x="589" y="54"/>
                    <a:pt x="429" y="0"/>
                    <a:pt x="268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33"/>
            <p:cNvSpPr/>
            <p:nvPr/>
          </p:nvSpPr>
          <p:spPr>
            <a:xfrm>
              <a:off x="4070727" y="2266004"/>
              <a:ext cx="26191" cy="33494"/>
            </a:xfrm>
            <a:custGeom>
              <a:avLst/>
              <a:gdLst/>
              <a:ahLst/>
              <a:cxnLst/>
              <a:rect l="l" t="t" r="r" b="b"/>
              <a:pathLst>
                <a:path w="911" h="1165" extrusionOk="0">
                  <a:moveTo>
                    <a:pt x="417" y="0"/>
                  </a:moveTo>
                  <a:cubicBezTo>
                    <a:pt x="366" y="0"/>
                    <a:pt x="312" y="13"/>
                    <a:pt x="268" y="35"/>
                  </a:cubicBezTo>
                  <a:cubicBezTo>
                    <a:pt x="107" y="35"/>
                    <a:pt x="0" y="196"/>
                    <a:pt x="54" y="250"/>
                  </a:cubicBezTo>
                  <a:lnTo>
                    <a:pt x="215" y="1053"/>
                  </a:lnTo>
                  <a:cubicBezTo>
                    <a:pt x="215" y="1119"/>
                    <a:pt x="296" y="1164"/>
                    <a:pt x="397" y="1164"/>
                  </a:cubicBezTo>
                  <a:cubicBezTo>
                    <a:pt x="459" y="1164"/>
                    <a:pt x="528" y="1147"/>
                    <a:pt x="589" y="1106"/>
                  </a:cubicBezTo>
                  <a:cubicBezTo>
                    <a:pt x="803" y="1053"/>
                    <a:pt x="910" y="945"/>
                    <a:pt x="857" y="838"/>
                  </a:cubicBezTo>
                  <a:lnTo>
                    <a:pt x="589" y="89"/>
                  </a:lnTo>
                  <a:cubicBezTo>
                    <a:pt x="558" y="26"/>
                    <a:pt x="490" y="0"/>
                    <a:pt x="417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33"/>
            <p:cNvSpPr/>
            <p:nvPr/>
          </p:nvSpPr>
          <p:spPr>
            <a:xfrm>
              <a:off x="4093814" y="2250019"/>
              <a:ext cx="38496" cy="37088"/>
            </a:xfrm>
            <a:custGeom>
              <a:avLst/>
              <a:gdLst/>
              <a:ahLst/>
              <a:cxnLst/>
              <a:rect l="l" t="t" r="r" b="b"/>
              <a:pathLst>
                <a:path w="1339" h="1290" extrusionOk="0">
                  <a:moveTo>
                    <a:pt x="693" y="0"/>
                  </a:moveTo>
                  <a:cubicBezTo>
                    <a:pt x="598" y="0"/>
                    <a:pt x="460" y="59"/>
                    <a:pt x="322" y="163"/>
                  </a:cubicBezTo>
                  <a:cubicBezTo>
                    <a:pt x="107" y="270"/>
                    <a:pt x="0" y="431"/>
                    <a:pt x="54" y="538"/>
                  </a:cubicBezTo>
                  <a:lnTo>
                    <a:pt x="429" y="1234"/>
                  </a:lnTo>
                  <a:cubicBezTo>
                    <a:pt x="448" y="1272"/>
                    <a:pt x="493" y="1289"/>
                    <a:pt x="554" y="1289"/>
                  </a:cubicBezTo>
                  <a:cubicBezTo>
                    <a:pt x="665" y="1289"/>
                    <a:pt x="826" y="1230"/>
                    <a:pt x="964" y="1127"/>
                  </a:cubicBezTo>
                  <a:cubicBezTo>
                    <a:pt x="1178" y="966"/>
                    <a:pt x="1339" y="806"/>
                    <a:pt x="1285" y="698"/>
                  </a:cubicBezTo>
                  <a:lnTo>
                    <a:pt x="803" y="56"/>
                  </a:lnTo>
                  <a:cubicBezTo>
                    <a:pt x="784" y="18"/>
                    <a:pt x="745" y="0"/>
                    <a:pt x="693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33"/>
            <p:cNvSpPr/>
            <p:nvPr/>
          </p:nvSpPr>
          <p:spPr>
            <a:xfrm>
              <a:off x="4123052" y="2233689"/>
              <a:ext cx="32344" cy="32574"/>
            </a:xfrm>
            <a:custGeom>
              <a:avLst/>
              <a:gdLst/>
              <a:ahLst/>
              <a:cxnLst/>
              <a:rect l="l" t="t" r="r" b="b"/>
              <a:pathLst>
                <a:path w="1125" h="1133" extrusionOk="0">
                  <a:moveTo>
                    <a:pt x="452" y="0"/>
                  </a:moveTo>
                  <a:cubicBezTo>
                    <a:pt x="384" y="0"/>
                    <a:pt x="309" y="26"/>
                    <a:pt x="215" y="89"/>
                  </a:cubicBezTo>
                  <a:cubicBezTo>
                    <a:pt x="108" y="196"/>
                    <a:pt x="0" y="356"/>
                    <a:pt x="108" y="410"/>
                  </a:cubicBezTo>
                  <a:lnTo>
                    <a:pt x="536" y="1052"/>
                  </a:lnTo>
                  <a:cubicBezTo>
                    <a:pt x="563" y="1106"/>
                    <a:pt x="616" y="1133"/>
                    <a:pt x="683" y="1133"/>
                  </a:cubicBezTo>
                  <a:cubicBezTo>
                    <a:pt x="750" y="1133"/>
                    <a:pt x="830" y="1106"/>
                    <a:pt x="910" y="1052"/>
                  </a:cubicBezTo>
                  <a:cubicBezTo>
                    <a:pt x="1071" y="892"/>
                    <a:pt x="1125" y="731"/>
                    <a:pt x="1071" y="678"/>
                  </a:cubicBezTo>
                  <a:lnTo>
                    <a:pt x="589" y="35"/>
                  </a:lnTo>
                  <a:cubicBezTo>
                    <a:pt x="545" y="13"/>
                    <a:pt x="501" y="0"/>
                    <a:pt x="452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33"/>
            <p:cNvSpPr/>
            <p:nvPr/>
          </p:nvSpPr>
          <p:spPr>
            <a:xfrm>
              <a:off x="4144586" y="2211206"/>
              <a:ext cx="38525" cy="34845"/>
            </a:xfrm>
            <a:custGeom>
              <a:avLst/>
              <a:gdLst/>
              <a:ahLst/>
              <a:cxnLst/>
              <a:rect l="l" t="t" r="r" b="b"/>
              <a:pathLst>
                <a:path w="1340" h="1212" extrusionOk="0">
                  <a:moveTo>
                    <a:pt x="550" y="0"/>
                  </a:moveTo>
                  <a:cubicBezTo>
                    <a:pt x="477" y="0"/>
                    <a:pt x="346" y="87"/>
                    <a:pt x="215" y="175"/>
                  </a:cubicBezTo>
                  <a:cubicBezTo>
                    <a:pt x="108" y="335"/>
                    <a:pt x="1" y="550"/>
                    <a:pt x="108" y="603"/>
                  </a:cubicBezTo>
                  <a:lnTo>
                    <a:pt x="643" y="1192"/>
                  </a:lnTo>
                  <a:cubicBezTo>
                    <a:pt x="656" y="1205"/>
                    <a:pt x="677" y="1211"/>
                    <a:pt x="706" y="1211"/>
                  </a:cubicBezTo>
                  <a:cubicBezTo>
                    <a:pt x="798" y="1211"/>
                    <a:pt x="961" y="1141"/>
                    <a:pt x="1125" y="978"/>
                  </a:cubicBezTo>
                  <a:cubicBezTo>
                    <a:pt x="1286" y="764"/>
                    <a:pt x="1339" y="550"/>
                    <a:pt x="1286" y="443"/>
                  </a:cubicBezTo>
                  <a:lnTo>
                    <a:pt x="590" y="14"/>
                  </a:lnTo>
                  <a:cubicBezTo>
                    <a:pt x="580" y="4"/>
                    <a:pt x="566" y="0"/>
                    <a:pt x="550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33"/>
            <p:cNvSpPr/>
            <p:nvPr/>
          </p:nvSpPr>
          <p:spPr>
            <a:xfrm>
              <a:off x="4164596" y="2188120"/>
              <a:ext cx="35449" cy="26967"/>
            </a:xfrm>
            <a:custGeom>
              <a:avLst/>
              <a:gdLst/>
              <a:ahLst/>
              <a:cxnLst/>
              <a:rect l="l" t="t" r="r" b="b"/>
              <a:pathLst>
                <a:path w="1233" h="938" extrusionOk="0">
                  <a:moveTo>
                    <a:pt x="263" y="0"/>
                  </a:moveTo>
                  <a:cubicBezTo>
                    <a:pt x="177" y="0"/>
                    <a:pt x="98" y="88"/>
                    <a:pt x="54" y="175"/>
                  </a:cubicBezTo>
                  <a:cubicBezTo>
                    <a:pt x="1" y="336"/>
                    <a:pt x="1" y="496"/>
                    <a:pt x="108" y="550"/>
                  </a:cubicBezTo>
                  <a:lnTo>
                    <a:pt x="804" y="924"/>
                  </a:lnTo>
                  <a:cubicBezTo>
                    <a:pt x="813" y="934"/>
                    <a:pt x="825" y="938"/>
                    <a:pt x="840" y="938"/>
                  </a:cubicBezTo>
                  <a:cubicBezTo>
                    <a:pt x="911" y="938"/>
                    <a:pt x="1036" y="834"/>
                    <a:pt x="1125" y="657"/>
                  </a:cubicBezTo>
                  <a:cubicBezTo>
                    <a:pt x="1232" y="496"/>
                    <a:pt x="1178" y="282"/>
                    <a:pt x="1071" y="228"/>
                  </a:cubicBezTo>
                  <a:lnTo>
                    <a:pt x="322" y="14"/>
                  </a:lnTo>
                  <a:cubicBezTo>
                    <a:pt x="302" y="5"/>
                    <a:pt x="283" y="0"/>
                    <a:pt x="263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33"/>
            <p:cNvSpPr/>
            <p:nvPr/>
          </p:nvSpPr>
          <p:spPr>
            <a:xfrm>
              <a:off x="4186159" y="2196199"/>
              <a:ext cx="107755" cy="187795"/>
            </a:xfrm>
            <a:custGeom>
              <a:avLst/>
              <a:gdLst/>
              <a:ahLst/>
              <a:cxnLst/>
              <a:rect l="l" t="t" r="r" b="b"/>
              <a:pathLst>
                <a:path w="3748" h="6532" extrusionOk="0">
                  <a:moveTo>
                    <a:pt x="1017" y="1"/>
                  </a:moveTo>
                  <a:lnTo>
                    <a:pt x="0" y="108"/>
                  </a:lnTo>
                  <a:cubicBezTo>
                    <a:pt x="107" y="697"/>
                    <a:pt x="161" y="1286"/>
                    <a:pt x="268" y="1875"/>
                  </a:cubicBezTo>
                  <a:cubicBezTo>
                    <a:pt x="321" y="2196"/>
                    <a:pt x="428" y="2463"/>
                    <a:pt x="536" y="2785"/>
                  </a:cubicBezTo>
                  <a:cubicBezTo>
                    <a:pt x="643" y="3106"/>
                    <a:pt x="750" y="3373"/>
                    <a:pt x="910" y="3641"/>
                  </a:cubicBezTo>
                  <a:cubicBezTo>
                    <a:pt x="1446" y="4712"/>
                    <a:pt x="2195" y="5729"/>
                    <a:pt x="3105" y="6532"/>
                  </a:cubicBezTo>
                  <a:lnTo>
                    <a:pt x="3747" y="5782"/>
                  </a:lnTo>
                  <a:cubicBezTo>
                    <a:pt x="2944" y="5086"/>
                    <a:pt x="2302" y="4176"/>
                    <a:pt x="1820" y="3159"/>
                  </a:cubicBezTo>
                  <a:cubicBezTo>
                    <a:pt x="1553" y="2678"/>
                    <a:pt x="1339" y="2249"/>
                    <a:pt x="1285" y="1660"/>
                  </a:cubicBezTo>
                  <a:cubicBezTo>
                    <a:pt x="1178" y="1125"/>
                    <a:pt x="1071" y="590"/>
                    <a:pt x="1017" y="1"/>
                  </a:cubicBezTo>
                  <a:close/>
                </a:path>
              </a:pathLst>
            </a:custGeom>
            <a:solidFill>
              <a:srgbClr val="F4D9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33"/>
            <p:cNvSpPr/>
            <p:nvPr/>
          </p:nvSpPr>
          <p:spPr>
            <a:xfrm>
              <a:off x="4186159" y="2199304"/>
              <a:ext cx="89297" cy="184690"/>
            </a:xfrm>
            <a:custGeom>
              <a:avLst/>
              <a:gdLst/>
              <a:ahLst/>
              <a:cxnLst/>
              <a:rect l="l" t="t" r="r" b="b"/>
              <a:pathLst>
                <a:path w="3106" h="6424" fill="none" extrusionOk="0">
                  <a:moveTo>
                    <a:pt x="0" y="0"/>
                  </a:moveTo>
                  <a:cubicBezTo>
                    <a:pt x="107" y="589"/>
                    <a:pt x="161" y="1178"/>
                    <a:pt x="268" y="1767"/>
                  </a:cubicBezTo>
                  <a:cubicBezTo>
                    <a:pt x="321" y="2088"/>
                    <a:pt x="428" y="2355"/>
                    <a:pt x="536" y="2677"/>
                  </a:cubicBezTo>
                  <a:cubicBezTo>
                    <a:pt x="643" y="2998"/>
                    <a:pt x="750" y="3265"/>
                    <a:pt x="910" y="3533"/>
                  </a:cubicBezTo>
                  <a:cubicBezTo>
                    <a:pt x="1446" y="4604"/>
                    <a:pt x="2195" y="5621"/>
                    <a:pt x="3105" y="6424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33"/>
            <p:cNvSpPr/>
            <p:nvPr/>
          </p:nvSpPr>
          <p:spPr>
            <a:xfrm>
              <a:off x="4215397" y="2196199"/>
              <a:ext cx="78516" cy="166261"/>
            </a:xfrm>
            <a:custGeom>
              <a:avLst/>
              <a:gdLst/>
              <a:ahLst/>
              <a:cxnLst/>
              <a:rect l="l" t="t" r="r" b="b"/>
              <a:pathLst>
                <a:path w="2731" h="5783" fill="none" extrusionOk="0">
                  <a:moveTo>
                    <a:pt x="2730" y="5782"/>
                  </a:moveTo>
                  <a:cubicBezTo>
                    <a:pt x="1927" y="5086"/>
                    <a:pt x="1285" y="4176"/>
                    <a:pt x="803" y="3159"/>
                  </a:cubicBezTo>
                  <a:cubicBezTo>
                    <a:pt x="536" y="2678"/>
                    <a:pt x="322" y="2249"/>
                    <a:pt x="268" y="1660"/>
                  </a:cubicBezTo>
                  <a:cubicBezTo>
                    <a:pt x="161" y="1125"/>
                    <a:pt x="54" y="590"/>
                    <a:pt x="0" y="1"/>
                  </a:cubicBezTo>
                </a:path>
              </a:pathLst>
            </a:custGeom>
            <a:noFill/>
            <a:ln w="2675" cap="flat" cmpd="sng">
              <a:solidFill>
                <a:srgbClr val="1D1D1B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33"/>
            <p:cNvSpPr/>
            <p:nvPr/>
          </p:nvSpPr>
          <p:spPr>
            <a:xfrm>
              <a:off x="4253865" y="2343341"/>
              <a:ext cx="35420" cy="31999"/>
            </a:xfrm>
            <a:custGeom>
              <a:avLst/>
              <a:gdLst/>
              <a:ahLst/>
              <a:cxnLst/>
              <a:rect l="l" t="t" r="r" b="b"/>
              <a:pathLst>
                <a:path w="1232" h="1113" extrusionOk="0">
                  <a:moveTo>
                    <a:pt x="761" y="1"/>
                  </a:moveTo>
                  <a:cubicBezTo>
                    <a:pt x="733" y="1"/>
                    <a:pt x="711" y="8"/>
                    <a:pt x="697" y="22"/>
                  </a:cubicBezTo>
                  <a:lnTo>
                    <a:pt x="108" y="557"/>
                  </a:lnTo>
                  <a:cubicBezTo>
                    <a:pt x="1" y="611"/>
                    <a:pt x="54" y="825"/>
                    <a:pt x="215" y="932"/>
                  </a:cubicBezTo>
                  <a:cubicBezTo>
                    <a:pt x="335" y="1052"/>
                    <a:pt x="456" y="1113"/>
                    <a:pt x="531" y="1113"/>
                  </a:cubicBezTo>
                  <a:cubicBezTo>
                    <a:pt x="556" y="1113"/>
                    <a:pt x="576" y="1106"/>
                    <a:pt x="589" y="1093"/>
                  </a:cubicBezTo>
                  <a:lnTo>
                    <a:pt x="1125" y="504"/>
                  </a:lnTo>
                  <a:cubicBezTo>
                    <a:pt x="1232" y="397"/>
                    <a:pt x="1178" y="236"/>
                    <a:pt x="1071" y="129"/>
                  </a:cubicBezTo>
                  <a:cubicBezTo>
                    <a:pt x="954" y="51"/>
                    <a:pt x="836" y="1"/>
                    <a:pt x="761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33"/>
            <p:cNvSpPr/>
            <p:nvPr/>
          </p:nvSpPr>
          <p:spPr>
            <a:xfrm>
              <a:off x="4232331" y="2317380"/>
              <a:ext cx="33868" cy="30274"/>
            </a:xfrm>
            <a:custGeom>
              <a:avLst/>
              <a:gdLst/>
              <a:ahLst/>
              <a:cxnLst/>
              <a:rect l="l" t="t" r="r" b="b"/>
              <a:pathLst>
                <a:path w="1178" h="1053" extrusionOk="0">
                  <a:moveTo>
                    <a:pt x="789" y="1"/>
                  </a:moveTo>
                  <a:cubicBezTo>
                    <a:pt x="773" y="1"/>
                    <a:pt x="759" y="5"/>
                    <a:pt x="750" y="15"/>
                  </a:cubicBezTo>
                  <a:lnTo>
                    <a:pt x="107" y="497"/>
                  </a:lnTo>
                  <a:cubicBezTo>
                    <a:pt x="0" y="550"/>
                    <a:pt x="0" y="711"/>
                    <a:pt x="161" y="871"/>
                  </a:cubicBezTo>
                  <a:cubicBezTo>
                    <a:pt x="241" y="992"/>
                    <a:pt x="351" y="1052"/>
                    <a:pt x="424" y="1052"/>
                  </a:cubicBezTo>
                  <a:cubicBezTo>
                    <a:pt x="448" y="1052"/>
                    <a:pt x="469" y="1045"/>
                    <a:pt x="482" y="1032"/>
                  </a:cubicBezTo>
                  <a:lnTo>
                    <a:pt x="1124" y="550"/>
                  </a:lnTo>
                  <a:cubicBezTo>
                    <a:pt x="1178" y="497"/>
                    <a:pt x="1178" y="336"/>
                    <a:pt x="1071" y="176"/>
                  </a:cubicBezTo>
                  <a:cubicBezTo>
                    <a:pt x="983" y="88"/>
                    <a:pt x="860" y="1"/>
                    <a:pt x="789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33"/>
            <p:cNvSpPr/>
            <p:nvPr/>
          </p:nvSpPr>
          <p:spPr>
            <a:xfrm>
              <a:off x="4212321" y="2285180"/>
              <a:ext cx="38496" cy="37547"/>
            </a:xfrm>
            <a:custGeom>
              <a:avLst/>
              <a:gdLst/>
              <a:ahLst/>
              <a:cxnLst/>
              <a:rect l="l" t="t" r="r" b="b"/>
              <a:pathLst>
                <a:path w="1339" h="1306" extrusionOk="0">
                  <a:moveTo>
                    <a:pt x="831" y="1"/>
                  </a:moveTo>
                  <a:cubicBezTo>
                    <a:pt x="820" y="1"/>
                    <a:pt x="810" y="4"/>
                    <a:pt x="803" y="11"/>
                  </a:cubicBezTo>
                  <a:lnTo>
                    <a:pt x="54" y="386"/>
                  </a:lnTo>
                  <a:cubicBezTo>
                    <a:pt x="0" y="439"/>
                    <a:pt x="0" y="653"/>
                    <a:pt x="161" y="921"/>
                  </a:cubicBezTo>
                  <a:cubicBezTo>
                    <a:pt x="254" y="1154"/>
                    <a:pt x="429" y="1306"/>
                    <a:pt x="543" y="1306"/>
                  </a:cubicBezTo>
                  <a:cubicBezTo>
                    <a:pt x="560" y="1306"/>
                    <a:pt x="575" y="1302"/>
                    <a:pt x="589" y="1296"/>
                  </a:cubicBezTo>
                  <a:lnTo>
                    <a:pt x="1231" y="867"/>
                  </a:lnTo>
                  <a:cubicBezTo>
                    <a:pt x="1339" y="814"/>
                    <a:pt x="1285" y="600"/>
                    <a:pt x="1178" y="386"/>
                  </a:cubicBezTo>
                  <a:cubicBezTo>
                    <a:pt x="1085" y="152"/>
                    <a:pt x="910" y="1"/>
                    <a:pt x="831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33"/>
            <p:cNvSpPr/>
            <p:nvPr/>
          </p:nvSpPr>
          <p:spPr>
            <a:xfrm>
              <a:off x="4198464" y="2260455"/>
              <a:ext cx="35420" cy="26594"/>
            </a:xfrm>
            <a:custGeom>
              <a:avLst/>
              <a:gdLst/>
              <a:ahLst/>
              <a:cxnLst/>
              <a:rect l="l" t="t" r="r" b="b"/>
              <a:pathLst>
                <a:path w="1232" h="925" extrusionOk="0">
                  <a:moveTo>
                    <a:pt x="967" y="0"/>
                  </a:moveTo>
                  <a:cubicBezTo>
                    <a:pt x="948" y="0"/>
                    <a:pt x="929" y="5"/>
                    <a:pt x="911" y="14"/>
                  </a:cubicBezTo>
                  <a:lnTo>
                    <a:pt x="161" y="228"/>
                  </a:lnTo>
                  <a:cubicBezTo>
                    <a:pt x="54" y="228"/>
                    <a:pt x="0" y="443"/>
                    <a:pt x="54" y="657"/>
                  </a:cubicBezTo>
                  <a:cubicBezTo>
                    <a:pt x="161" y="871"/>
                    <a:pt x="322" y="924"/>
                    <a:pt x="375" y="924"/>
                  </a:cubicBezTo>
                  <a:lnTo>
                    <a:pt x="1125" y="550"/>
                  </a:lnTo>
                  <a:cubicBezTo>
                    <a:pt x="1232" y="550"/>
                    <a:pt x="1232" y="335"/>
                    <a:pt x="1178" y="228"/>
                  </a:cubicBezTo>
                  <a:cubicBezTo>
                    <a:pt x="1134" y="96"/>
                    <a:pt x="1054" y="0"/>
                    <a:pt x="967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33"/>
            <p:cNvSpPr/>
            <p:nvPr/>
          </p:nvSpPr>
          <p:spPr>
            <a:xfrm>
              <a:off x="4190759" y="2223914"/>
              <a:ext cx="35449" cy="30820"/>
            </a:xfrm>
            <a:custGeom>
              <a:avLst/>
              <a:gdLst/>
              <a:ahLst/>
              <a:cxnLst/>
              <a:rect l="l" t="t" r="r" b="b"/>
              <a:pathLst>
                <a:path w="1233" h="1072" extrusionOk="0">
                  <a:moveTo>
                    <a:pt x="911" y="1"/>
                  </a:moveTo>
                  <a:lnTo>
                    <a:pt x="161" y="161"/>
                  </a:lnTo>
                  <a:cubicBezTo>
                    <a:pt x="54" y="161"/>
                    <a:pt x="1" y="375"/>
                    <a:pt x="54" y="643"/>
                  </a:cubicBezTo>
                  <a:cubicBezTo>
                    <a:pt x="54" y="911"/>
                    <a:pt x="215" y="1071"/>
                    <a:pt x="322" y="1071"/>
                  </a:cubicBezTo>
                  <a:lnTo>
                    <a:pt x="1071" y="911"/>
                  </a:lnTo>
                  <a:cubicBezTo>
                    <a:pt x="1179" y="857"/>
                    <a:pt x="1232" y="696"/>
                    <a:pt x="1179" y="429"/>
                  </a:cubicBezTo>
                  <a:cubicBezTo>
                    <a:pt x="1125" y="215"/>
                    <a:pt x="1018" y="1"/>
                    <a:pt x="911" y="1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33"/>
            <p:cNvSpPr/>
            <p:nvPr/>
          </p:nvSpPr>
          <p:spPr>
            <a:xfrm>
              <a:off x="4186159" y="2194675"/>
              <a:ext cx="33868" cy="21563"/>
            </a:xfrm>
            <a:custGeom>
              <a:avLst/>
              <a:gdLst/>
              <a:ahLst/>
              <a:cxnLst/>
              <a:rect l="l" t="t" r="r" b="b"/>
              <a:pathLst>
                <a:path w="1178" h="750" extrusionOk="0">
                  <a:moveTo>
                    <a:pt x="964" y="0"/>
                  </a:moveTo>
                  <a:lnTo>
                    <a:pt x="161" y="108"/>
                  </a:lnTo>
                  <a:cubicBezTo>
                    <a:pt x="54" y="108"/>
                    <a:pt x="0" y="268"/>
                    <a:pt x="0" y="429"/>
                  </a:cubicBezTo>
                  <a:cubicBezTo>
                    <a:pt x="54" y="643"/>
                    <a:pt x="161" y="750"/>
                    <a:pt x="214" y="750"/>
                  </a:cubicBezTo>
                  <a:lnTo>
                    <a:pt x="1017" y="643"/>
                  </a:lnTo>
                  <a:cubicBezTo>
                    <a:pt x="1124" y="643"/>
                    <a:pt x="1178" y="482"/>
                    <a:pt x="1178" y="322"/>
                  </a:cubicBezTo>
                  <a:cubicBezTo>
                    <a:pt x="1124" y="108"/>
                    <a:pt x="1017" y="0"/>
                    <a:pt x="964" y="0"/>
                  </a:cubicBezTo>
                  <a:close/>
                </a:path>
              </a:pathLst>
            </a:custGeom>
            <a:solidFill>
              <a:srgbClr val="C7D4EE"/>
            </a:solidFill>
            <a:ln w="2675" cap="rnd" cmpd="sng">
              <a:solidFill>
                <a:srgbClr val="1D1D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33"/>
            <p:cNvSpPr/>
            <p:nvPr/>
          </p:nvSpPr>
          <p:spPr>
            <a:xfrm>
              <a:off x="3856799" y="1253055"/>
              <a:ext cx="1432871" cy="2657506"/>
            </a:xfrm>
            <a:custGeom>
              <a:avLst/>
              <a:gdLst/>
              <a:ahLst/>
              <a:cxnLst/>
              <a:rect l="l" t="t" r="r" b="b"/>
              <a:pathLst>
                <a:path w="49839" h="92435" extrusionOk="0">
                  <a:moveTo>
                    <a:pt x="12296" y="0"/>
                  </a:moveTo>
                  <a:cubicBezTo>
                    <a:pt x="7727" y="0"/>
                    <a:pt x="6432" y="6983"/>
                    <a:pt x="6906" y="10430"/>
                  </a:cubicBezTo>
                  <a:cubicBezTo>
                    <a:pt x="7441" y="13909"/>
                    <a:pt x="8780" y="16265"/>
                    <a:pt x="8244" y="17710"/>
                  </a:cubicBezTo>
                  <a:cubicBezTo>
                    <a:pt x="8084" y="18246"/>
                    <a:pt x="7763" y="18031"/>
                    <a:pt x="3855" y="24241"/>
                  </a:cubicBezTo>
                  <a:cubicBezTo>
                    <a:pt x="1" y="30451"/>
                    <a:pt x="1660" y="46617"/>
                    <a:pt x="3855" y="51542"/>
                  </a:cubicBezTo>
                  <a:cubicBezTo>
                    <a:pt x="6050" y="56467"/>
                    <a:pt x="6745" y="57752"/>
                    <a:pt x="7763" y="60910"/>
                  </a:cubicBezTo>
                  <a:cubicBezTo>
                    <a:pt x="8780" y="64122"/>
                    <a:pt x="9261" y="67119"/>
                    <a:pt x="11617" y="69528"/>
                  </a:cubicBezTo>
                  <a:cubicBezTo>
                    <a:pt x="13490" y="71402"/>
                    <a:pt x="13169" y="72044"/>
                    <a:pt x="13651" y="78896"/>
                  </a:cubicBezTo>
                  <a:cubicBezTo>
                    <a:pt x="14186" y="85695"/>
                    <a:pt x="18415" y="87301"/>
                    <a:pt x="21574" y="88425"/>
                  </a:cubicBezTo>
                  <a:cubicBezTo>
                    <a:pt x="24786" y="89549"/>
                    <a:pt x="26017" y="89603"/>
                    <a:pt x="29710" y="90138"/>
                  </a:cubicBezTo>
                  <a:cubicBezTo>
                    <a:pt x="32762" y="90620"/>
                    <a:pt x="37312" y="90941"/>
                    <a:pt x="42879" y="92226"/>
                  </a:cubicBezTo>
                  <a:cubicBezTo>
                    <a:pt x="43493" y="92367"/>
                    <a:pt x="44046" y="92435"/>
                    <a:pt x="44543" y="92435"/>
                  </a:cubicBezTo>
                  <a:cubicBezTo>
                    <a:pt x="48553" y="92435"/>
                    <a:pt x="48987" y="88049"/>
                    <a:pt x="49463" y="82858"/>
                  </a:cubicBezTo>
                  <a:cubicBezTo>
                    <a:pt x="49838" y="78040"/>
                    <a:pt x="48179" y="62195"/>
                    <a:pt x="47750" y="57591"/>
                  </a:cubicBezTo>
                  <a:cubicBezTo>
                    <a:pt x="47429" y="54058"/>
                    <a:pt x="44378" y="32324"/>
                    <a:pt x="30727" y="15355"/>
                  </a:cubicBezTo>
                  <a:cubicBezTo>
                    <a:pt x="26552" y="10216"/>
                    <a:pt x="23983" y="6255"/>
                    <a:pt x="16221" y="1383"/>
                  </a:cubicBezTo>
                  <a:cubicBezTo>
                    <a:pt x="14705" y="411"/>
                    <a:pt x="13404" y="0"/>
                    <a:pt x="12296" y="0"/>
                  </a:cubicBezTo>
                  <a:close/>
                </a:path>
              </a:pathLst>
            </a:custGeom>
            <a:solidFill>
              <a:srgbClr val="7DA7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33"/>
            <p:cNvSpPr/>
            <p:nvPr/>
          </p:nvSpPr>
          <p:spPr>
            <a:xfrm>
              <a:off x="3856799" y="1149670"/>
              <a:ext cx="1432871" cy="2791826"/>
            </a:xfrm>
            <a:custGeom>
              <a:avLst/>
              <a:gdLst/>
              <a:ahLst/>
              <a:cxnLst/>
              <a:rect l="l" t="t" r="r" b="b"/>
              <a:pathLst>
                <a:path w="49839" h="97107" fill="none" extrusionOk="0">
                  <a:moveTo>
                    <a:pt x="8244" y="21306"/>
                  </a:moveTo>
                  <a:cubicBezTo>
                    <a:pt x="8780" y="19861"/>
                    <a:pt x="7441" y="17505"/>
                    <a:pt x="6906" y="14026"/>
                  </a:cubicBezTo>
                  <a:cubicBezTo>
                    <a:pt x="6317" y="9743"/>
                    <a:pt x="8458" y="1"/>
                    <a:pt x="16221" y="4979"/>
                  </a:cubicBezTo>
                  <a:cubicBezTo>
                    <a:pt x="23983" y="9851"/>
                    <a:pt x="26552" y="13812"/>
                    <a:pt x="30727" y="18951"/>
                  </a:cubicBezTo>
                  <a:cubicBezTo>
                    <a:pt x="44378" y="35920"/>
                    <a:pt x="47429" y="57654"/>
                    <a:pt x="47750" y="61187"/>
                  </a:cubicBezTo>
                  <a:cubicBezTo>
                    <a:pt x="48179" y="65791"/>
                    <a:pt x="49838" y="81636"/>
                    <a:pt x="49463" y="86454"/>
                  </a:cubicBezTo>
                  <a:cubicBezTo>
                    <a:pt x="48928" y="92289"/>
                    <a:pt x="48446" y="97106"/>
                    <a:pt x="42879" y="95822"/>
                  </a:cubicBezTo>
                  <a:cubicBezTo>
                    <a:pt x="37312" y="94537"/>
                    <a:pt x="32762" y="94216"/>
                    <a:pt x="29710" y="93734"/>
                  </a:cubicBezTo>
                  <a:cubicBezTo>
                    <a:pt x="26017" y="93199"/>
                    <a:pt x="24786" y="93145"/>
                    <a:pt x="21574" y="92021"/>
                  </a:cubicBezTo>
                  <a:cubicBezTo>
                    <a:pt x="18415" y="90897"/>
                    <a:pt x="14186" y="89291"/>
                    <a:pt x="13651" y="82492"/>
                  </a:cubicBezTo>
                  <a:cubicBezTo>
                    <a:pt x="13169" y="75640"/>
                    <a:pt x="13490" y="74998"/>
                    <a:pt x="11617" y="73124"/>
                  </a:cubicBezTo>
                  <a:cubicBezTo>
                    <a:pt x="9261" y="70715"/>
                    <a:pt x="8780" y="67718"/>
                    <a:pt x="7763" y="64506"/>
                  </a:cubicBezTo>
                  <a:cubicBezTo>
                    <a:pt x="6745" y="61348"/>
                    <a:pt x="6050" y="60063"/>
                    <a:pt x="3855" y="55138"/>
                  </a:cubicBezTo>
                  <a:cubicBezTo>
                    <a:pt x="1660" y="50213"/>
                    <a:pt x="1" y="34047"/>
                    <a:pt x="3855" y="27837"/>
                  </a:cubicBezTo>
                  <a:cubicBezTo>
                    <a:pt x="7763" y="21627"/>
                    <a:pt x="8084" y="21842"/>
                    <a:pt x="8244" y="21306"/>
                  </a:cubicBezTo>
                  <a:close/>
                </a:path>
              </a:pathLst>
            </a:custGeom>
            <a:noFill/>
            <a:ln w="17400" cap="flat" cmpd="sng">
              <a:solidFill>
                <a:srgbClr val="3887C8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33"/>
            <p:cNvSpPr/>
            <p:nvPr/>
          </p:nvSpPr>
          <p:spPr>
            <a:xfrm>
              <a:off x="4213845" y="2620980"/>
              <a:ext cx="986556" cy="1061968"/>
            </a:xfrm>
            <a:custGeom>
              <a:avLst/>
              <a:gdLst/>
              <a:ahLst/>
              <a:cxnLst/>
              <a:rect l="l" t="t" r="r" b="b"/>
              <a:pathLst>
                <a:path w="34315" h="36938" fill="none" extrusionOk="0">
                  <a:moveTo>
                    <a:pt x="1" y="22591"/>
                  </a:moveTo>
                  <a:cubicBezTo>
                    <a:pt x="5247" y="25856"/>
                    <a:pt x="34314" y="36937"/>
                    <a:pt x="33511" y="1"/>
                  </a:cubicBezTo>
                </a:path>
              </a:pathLst>
            </a:custGeom>
            <a:noFill/>
            <a:ln w="12050" cap="flat" cmpd="sng">
              <a:solidFill>
                <a:srgbClr val="3887C8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33"/>
            <p:cNvSpPr/>
            <p:nvPr/>
          </p:nvSpPr>
          <p:spPr>
            <a:xfrm>
              <a:off x="2076139" y="1249404"/>
              <a:ext cx="1411338" cy="2732055"/>
            </a:xfrm>
            <a:custGeom>
              <a:avLst/>
              <a:gdLst/>
              <a:ahLst/>
              <a:cxnLst/>
              <a:rect l="l" t="t" r="r" b="b"/>
              <a:pathLst>
                <a:path w="49090" h="95028" extrusionOk="0">
                  <a:moveTo>
                    <a:pt x="35187" y="0"/>
                  </a:moveTo>
                  <a:cubicBezTo>
                    <a:pt x="33019" y="0"/>
                    <a:pt x="30608" y="1026"/>
                    <a:pt x="29390" y="2099"/>
                  </a:cubicBezTo>
                  <a:cubicBezTo>
                    <a:pt x="27088" y="4133"/>
                    <a:pt x="26606" y="4240"/>
                    <a:pt x="22912" y="8576"/>
                  </a:cubicBezTo>
                  <a:cubicBezTo>
                    <a:pt x="12955" y="20246"/>
                    <a:pt x="8084" y="30149"/>
                    <a:pt x="4016" y="43853"/>
                  </a:cubicBezTo>
                  <a:cubicBezTo>
                    <a:pt x="1" y="57236"/>
                    <a:pt x="1179" y="82075"/>
                    <a:pt x="2999" y="88980"/>
                  </a:cubicBezTo>
                  <a:cubicBezTo>
                    <a:pt x="4235" y="93813"/>
                    <a:pt x="7202" y="95028"/>
                    <a:pt x="9808" y="95028"/>
                  </a:cubicBezTo>
                  <a:cubicBezTo>
                    <a:pt x="10925" y="95028"/>
                    <a:pt x="11975" y="94804"/>
                    <a:pt x="12795" y="94547"/>
                  </a:cubicBezTo>
                  <a:cubicBezTo>
                    <a:pt x="15525" y="93691"/>
                    <a:pt x="18790" y="91764"/>
                    <a:pt x="22591" y="89462"/>
                  </a:cubicBezTo>
                  <a:cubicBezTo>
                    <a:pt x="26338" y="87214"/>
                    <a:pt x="30407" y="84323"/>
                    <a:pt x="33565" y="83306"/>
                  </a:cubicBezTo>
                  <a:cubicBezTo>
                    <a:pt x="41809" y="80790"/>
                    <a:pt x="48875" y="69709"/>
                    <a:pt x="48982" y="62536"/>
                  </a:cubicBezTo>
                  <a:cubicBezTo>
                    <a:pt x="49036" y="55416"/>
                    <a:pt x="49089" y="38072"/>
                    <a:pt x="48500" y="30578"/>
                  </a:cubicBezTo>
                  <a:cubicBezTo>
                    <a:pt x="47911" y="23083"/>
                    <a:pt x="44753" y="17248"/>
                    <a:pt x="42826" y="13876"/>
                  </a:cubicBezTo>
                  <a:cubicBezTo>
                    <a:pt x="40899" y="10450"/>
                    <a:pt x="41381" y="11092"/>
                    <a:pt x="40631" y="8523"/>
                  </a:cubicBezTo>
                  <a:cubicBezTo>
                    <a:pt x="39882" y="5953"/>
                    <a:pt x="40685" y="7292"/>
                    <a:pt x="39293" y="2795"/>
                  </a:cubicBezTo>
                  <a:cubicBezTo>
                    <a:pt x="38680" y="734"/>
                    <a:pt x="37021" y="0"/>
                    <a:pt x="35187" y="0"/>
                  </a:cubicBezTo>
                  <a:close/>
                </a:path>
              </a:pathLst>
            </a:custGeom>
            <a:solidFill>
              <a:srgbClr val="7DA7D9"/>
            </a:solidFill>
            <a:ln w="17400" cap="flat" cmpd="sng">
              <a:solidFill>
                <a:srgbClr val="7DA7D9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33"/>
            <p:cNvSpPr/>
            <p:nvPr/>
          </p:nvSpPr>
          <p:spPr>
            <a:xfrm>
              <a:off x="2142321" y="2402451"/>
              <a:ext cx="1338974" cy="509421"/>
            </a:xfrm>
            <a:custGeom>
              <a:avLst/>
              <a:gdLst/>
              <a:ahLst/>
              <a:cxnLst/>
              <a:rect l="l" t="t" r="r" b="b"/>
              <a:pathLst>
                <a:path w="46573" h="17719" fill="none" extrusionOk="0">
                  <a:moveTo>
                    <a:pt x="1" y="13222"/>
                  </a:moveTo>
                  <a:cubicBezTo>
                    <a:pt x="2303" y="16488"/>
                    <a:pt x="5782" y="17719"/>
                    <a:pt x="13437" y="15899"/>
                  </a:cubicBezTo>
                  <a:cubicBezTo>
                    <a:pt x="21092" y="14132"/>
                    <a:pt x="34047" y="11509"/>
                    <a:pt x="38168" y="8940"/>
                  </a:cubicBezTo>
                  <a:cubicBezTo>
                    <a:pt x="42290" y="6424"/>
                    <a:pt x="45556" y="4283"/>
                    <a:pt x="46573" y="0"/>
                  </a:cubicBezTo>
                </a:path>
              </a:pathLst>
            </a:custGeom>
            <a:noFill/>
            <a:ln w="12050" cap="flat" cmpd="sng">
              <a:solidFill>
                <a:srgbClr val="3887C8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33"/>
            <p:cNvSpPr/>
            <p:nvPr/>
          </p:nvSpPr>
          <p:spPr>
            <a:xfrm>
              <a:off x="2142321" y="2782584"/>
              <a:ext cx="546394" cy="1055786"/>
            </a:xfrm>
            <a:custGeom>
              <a:avLst/>
              <a:gdLst/>
              <a:ahLst/>
              <a:cxnLst/>
              <a:rect l="l" t="t" r="r" b="b"/>
              <a:pathLst>
                <a:path w="19005" h="36723" fill="none" extrusionOk="0">
                  <a:moveTo>
                    <a:pt x="1" y="0"/>
                  </a:moveTo>
                  <a:cubicBezTo>
                    <a:pt x="643" y="6745"/>
                    <a:pt x="7549" y="30941"/>
                    <a:pt x="19004" y="36723"/>
                  </a:cubicBezTo>
                </a:path>
              </a:pathLst>
            </a:custGeom>
            <a:noFill/>
            <a:ln w="12050" cap="flat" cmpd="sng">
              <a:solidFill>
                <a:srgbClr val="3887C8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33"/>
            <p:cNvSpPr/>
            <p:nvPr/>
          </p:nvSpPr>
          <p:spPr>
            <a:xfrm>
              <a:off x="2076139" y="1200471"/>
              <a:ext cx="1411338" cy="2805655"/>
            </a:xfrm>
            <a:custGeom>
              <a:avLst/>
              <a:gdLst/>
              <a:ahLst/>
              <a:cxnLst/>
              <a:rect l="l" t="t" r="r" b="b"/>
              <a:pathLst>
                <a:path w="49090" h="97588" fill="none" extrusionOk="0">
                  <a:moveTo>
                    <a:pt x="22912" y="10278"/>
                  </a:moveTo>
                  <a:cubicBezTo>
                    <a:pt x="26606" y="5942"/>
                    <a:pt x="27088" y="5835"/>
                    <a:pt x="29390" y="3801"/>
                  </a:cubicBezTo>
                  <a:cubicBezTo>
                    <a:pt x="31638" y="1820"/>
                    <a:pt x="37955" y="0"/>
                    <a:pt x="39293" y="4497"/>
                  </a:cubicBezTo>
                  <a:cubicBezTo>
                    <a:pt x="40685" y="8994"/>
                    <a:pt x="39882" y="7655"/>
                    <a:pt x="40631" y="10225"/>
                  </a:cubicBezTo>
                  <a:cubicBezTo>
                    <a:pt x="41381" y="12794"/>
                    <a:pt x="40899" y="12152"/>
                    <a:pt x="42826" y="15578"/>
                  </a:cubicBezTo>
                  <a:cubicBezTo>
                    <a:pt x="44753" y="18950"/>
                    <a:pt x="47911" y="24785"/>
                    <a:pt x="48500" y="32280"/>
                  </a:cubicBezTo>
                  <a:cubicBezTo>
                    <a:pt x="49089" y="39774"/>
                    <a:pt x="49036" y="57118"/>
                    <a:pt x="48982" y="64238"/>
                  </a:cubicBezTo>
                  <a:cubicBezTo>
                    <a:pt x="48875" y="71411"/>
                    <a:pt x="41809" y="82492"/>
                    <a:pt x="33565" y="85008"/>
                  </a:cubicBezTo>
                  <a:cubicBezTo>
                    <a:pt x="30407" y="86025"/>
                    <a:pt x="26338" y="88916"/>
                    <a:pt x="22591" y="91164"/>
                  </a:cubicBezTo>
                  <a:cubicBezTo>
                    <a:pt x="18790" y="93466"/>
                    <a:pt x="15525" y="95393"/>
                    <a:pt x="12795" y="96249"/>
                  </a:cubicBezTo>
                  <a:cubicBezTo>
                    <a:pt x="10065" y="97106"/>
                    <a:pt x="4765" y="97588"/>
                    <a:pt x="2999" y="90682"/>
                  </a:cubicBezTo>
                  <a:cubicBezTo>
                    <a:pt x="1179" y="83777"/>
                    <a:pt x="1" y="58938"/>
                    <a:pt x="4016" y="45555"/>
                  </a:cubicBezTo>
                  <a:cubicBezTo>
                    <a:pt x="8084" y="31851"/>
                    <a:pt x="12955" y="21948"/>
                    <a:pt x="22912" y="10278"/>
                  </a:cubicBezTo>
                  <a:close/>
                </a:path>
              </a:pathLst>
            </a:custGeom>
            <a:noFill/>
            <a:ln w="17400" cap="flat" cmpd="sng">
              <a:solidFill>
                <a:srgbClr val="3887C8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33"/>
            <p:cNvSpPr/>
            <p:nvPr/>
          </p:nvSpPr>
          <p:spPr>
            <a:xfrm>
              <a:off x="2579407" y="2195796"/>
              <a:ext cx="555622" cy="576524"/>
            </a:xfrm>
            <a:custGeom>
              <a:avLst/>
              <a:gdLst/>
              <a:ahLst/>
              <a:cxnLst/>
              <a:rect l="l" t="t" r="r" b="b"/>
              <a:pathLst>
                <a:path w="19326" h="20053" extrusionOk="0">
                  <a:moveTo>
                    <a:pt x="10658" y="0"/>
                  </a:moveTo>
                  <a:cubicBezTo>
                    <a:pt x="9796" y="0"/>
                    <a:pt x="9028" y="478"/>
                    <a:pt x="8833" y="1353"/>
                  </a:cubicBezTo>
                  <a:cubicBezTo>
                    <a:pt x="8515" y="956"/>
                    <a:pt x="8109" y="352"/>
                    <a:pt x="7614" y="352"/>
                  </a:cubicBezTo>
                  <a:cubicBezTo>
                    <a:pt x="7442" y="352"/>
                    <a:pt x="7260" y="425"/>
                    <a:pt x="7067" y="604"/>
                  </a:cubicBezTo>
                  <a:cubicBezTo>
                    <a:pt x="6778" y="820"/>
                    <a:pt x="6490" y="1498"/>
                    <a:pt x="6463" y="2048"/>
                  </a:cubicBezTo>
                  <a:lnTo>
                    <a:pt x="6463" y="2048"/>
                  </a:lnTo>
                  <a:cubicBezTo>
                    <a:pt x="6300" y="1910"/>
                    <a:pt x="6057" y="1847"/>
                    <a:pt x="5808" y="1847"/>
                  </a:cubicBezTo>
                  <a:cubicBezTo>
                    <a:pt x="5544" y="1847"/>
                    <a:pt x="5273" y="1919"/>
                    <a:pt x="5086" y="2049"/>
                  </a:cubicBezTo>
                  <a:cubicBezTo>
                    <a:pt x="4444" y="2370"/>
                    <a:pt x="3962" y="2799"/>
                    <a:pt x="4176" y="3548"/>
                  </a:cubicBezTo>
                  <a:cubicBezTo>
                    <a:pt x="4283" y="3548"/>
                    <a:pt x="4283" y="3548"/>
                    <a:pt x="4283" y="3441"/>
                  </a:cubicBezTo>
                  <a:lnTo>
                    <a:pt x="4551" y="3923"/>
                  </a:lnTo>
                  <a:cubicBezTo>
                    <a:pt x="4176" y="3923"/>
                    <a:pt x="4069" y="3816"/>
                    <a:pt x="3748" y="3816"/>
                  </a:cubicBezTo>
                  <a:cubicBezTo>
                    <a:pt x="3212" y="3816"/>
                    <a:pt x="3427" y="4137"/>
                    <a:pt x="3320" y="4565"/>
                  </a:cubicBezTo>
                  <a:cubicBezTo>
                    <a:pt x="3282" y="4559"/>
                    <a:pt x="3247" y="4556"/>
                    <a:pt x="3214" y="4556"/>
                  </a:cubicBezTo>
                  <a:cubicBezTo>
                    <a:pt x="2677" y="4556"/>
                    <a:pt x="2677" y="5342"/>
                    <a:pt x="2677" y="5796"/>
                  </a:cubicBezTo>
                  <a:cubicBezTo>
                    <a:pt x="2445" y="5761"/>
                    <a:pt x="2255" y="5737"/>
                    <a:pt x="2088" y="5737"/>
                  </a:cubicBezTo>
                  <a:cubicBezTo>
                    <a:pt x="1755" y="5737"/>
                    <a:pt x="1517" y="5832"/>
                    <a:pt x="1232" y="6118"/>
                  </a:cubicBezTo>
                  <a:cubicBezTo>
                    <a:pt x="643" y="6653"/>
                    <a:pt x="643" y="6974"/>
                    <a:pt x="750" y="7670"/>
                  </a:cubicBezTo>
                  <a:cubicBezTo>
                    <a:pt x="322" y="7777"/>
                    <a:pt x="108" y="8419"/>
                    <a:pt x="215" y="8741"/>
                  </a:cubicBezTo>
                  <a:cubicBezTo>
                    <a:pt x="215" y="9115"/>
                    <a:pt x="536" y="9436"/>
                    <a:pt x="750" y="9651"/>
                  </a:cubicBezTo>
                  <a:cubicBezTo>
                    <a:pt x="1125" y="9972"/>
                    <a:pt x="1125" y="9972"/>
                    <a:pt x="1018" y="10507"/>
                  </a:cubicBezTo>
                  <a:cubicBezTo>
                    <a:pt x="911" y="10882"/>
                    <a:pt x="750" y="11203"/>
                    <a:pt x="1018" y="11524"/>
                  </a:cubicBezTo>
                  <a:cubicBezTo>
                    <a:pt x="536" y="11524"/>
                    <a:pt x="1" y="12381"/>
                    <a:pt x="1" y="12755"/>
                  </a:cubicBezTo>
                  <a:cubicBezTo>
                    <a:pt x="1" y="13184"/>
                    <a:pt x="429" y="13719"/>
                    <a:pt x="911" y="13933"/>
                  </a:cubicBezTo>
                  <a:cubicBezTo>
                    <a:pt x="552" y="14690"/>
                    <a:pt x="1142" y="15476"/>
                    <a:pt x="1732" y="15476"/>
                  </a:cubicBezTo>
                  <a:cubicBezTo>
                    <a:pt x="1935" y="15476"/>
                    <a:pt x="2138" y="15383"/>
                    <a:pt x="2302" y="15164"/>
                  </a:cubicBezTo>
                  <a:cubicBezTo>
                    <a:pt x="2409" y="15271"/>
                    <a:pt x="2302" y="15486"/>
                    <a:pt x="2409" y="15593"/>
                  </a:cubicBezTo>
                  <a:cubicBezTo>
                    <a:pt x="2517" y="15807"/>
                    <a:pt x="2784" y="15700"/>
                    <a:pt x="2891" y="15807"/>
                  </a:cubicBezTo>
                  <a:cubicBezTo>
                    <a:pt x="3212" y="16181"/>
                    <a:pt x="3105" y="16610"/>
                    <a:pt x="3212" y="17038"/>
                  </a:cubicBezTo>
                  <a:cubicBezTo>
                    <a:pt x="3320" y="17573"/>
                    <a:pt x="3427" y="17894"/>
                    <a:pt x="3855" y="18269"/>
                  </a:cubicBezTo>
                  <a:cubicBezTo>
                    <a:pt x="4090" y="18387"/>
                    <a:pt x="4405" y="18472"/>
                    <a:pt x="4713" y="18472"/>
                  </a:cubicBezTo>
                  <a:cubicBezTo>
                    <a:pt x="4966" y="18472"/>
                    <a:pt x="5214" y="18414"/>
                    <a:pt x="5407" y="18269"/>
                  </a:cubicBezTo>
                  <a:cubicBezTo>
                    <a:pt x="5407" y="18697"/>
                    <a:pt x="5728" y="19126"/>
                    <a:pt x="6210" y="19340"/>
                  </a:cubicBezTo>
                  <a:cubicBezTo>
                    <a:pt x="6368" y="19419"/>
                    <a:pt x="6527" y="19440"/>
                    <a:pt x="6685" y="19440"/>
                  </a:cubicBezTo>
                  <a:cubicBezTo>
                    <a:pt x="6858" y="19440"/>
                    <a:pt x="7031" y="19415"/>
                    <a:pt x="7204" y="19415"/>
                  </a:cubicBezTo>
                  <a:cubicBezTo>
                    <a:pt x="7301" y="19415"/>
                    <a:pt x="7398" y="19423"/>
                    <a:pt x="7495" y="19447"/>
                  </a:cubicBezTo>
                  <a:cubicBezTo>
                    <a:pt x="7977" y="19714"/>
                    <a:pt x="8191" y="19929"/>
                    <a:pt x="8619" y="20036"/>
                  </a:cubicBezTo>
                  <a:cubicBezTo>
                    <a:pt x="8709" y="20047"/>
                    <a:pt x="8787" y="20052"/>
                    <a:pt x="8855" y="20052"/>
                  </a:cubicBezTo>
                  <a:cubicBezTo>
                    <a:pt x="9437" y="20052"/>
                    <a:pt x="9295" y="19664"/>
                    <a:pt x="9583" y="19233"/>
                  </a:cubicBezTo>
                  <a:cubicBezTo>
                    <a:pt x="9956" y="19674"/>
                    <a:pt x="10805" y="19793"/>
                    <a:pt x="11567" y="19793"/>
                  </a:cubicBezTo>
                  <a:cubicBezTo>
                    <a:pt x="12005" y="19793"/>
                    <a:pt x="12414" y="19754"/>
                    <a:pt x="12687" y="19714"/>
                  </a:cubicBezTo>
                  <a:cubicBezTo>
                    <a:pt x="13705" y="19554"/>
                    <a:pt x="13116" y="18697"/>
                    <a:pt x="13598" y="18055"/>
                  </a:cubicBezTo>
                  <a:cubicBezTo>
                    <a:pt x="13705" y="17868"/>
                    <a:pt x="13812" y="17868"/>
                    <a:pt x="13919" y="17868"/>
                  </a:cubicBezTo>
                  <a:cubicBezTo>
                    <a:pt x="14026" y="17868"/>
                    <a:pt x="14133" y="17868"/>
                    <a:pt x="14240" y="17680"/>
                  </a:cubicBezTo>
                  <a:cubicBezTo>
                    <a:pt x="14454" y="17466"/>
                    <a:pt x="14347" y="16931"/>
                    <a:pt x="14240" y="16717"/>
                  </a:cubicBezTo>
                  <a:cubicBezTo>
                    <a:pt x="13919" y="16181"/>
                    <a:pt x="13812" y="15914"/>
                    <a:pt x="14561" y="15807"/>
                  </a:cubicBezTo>
                  <a:cubicBezTo>
                    <a:pt x="15150" y="15593"/>
                    <a:pt x="15685" y="15486"/>
                    <a:pt x="16221" y="15378"/>
                  </a:cubicBezTo>
                  <a:cubicBezTo>
                    <a:pt x="16756" y="15164"/>
                    <a:pt x="17666" y="14843"/>
                    <a:pt x="17773" y="14040"/>
                  </a:cubicBezTo>
                  <a:cubicBezTo>
                    <a:pt x="17773" y="13716"/>
                    <a:pt x="17650" y="13145"/>
                    <a:pt x="17404" y="12841"/>
                  </a:cubicBezTo>
                  <a:lnTo>
                    <a:pt x="17404" y="12841"/>
                  </a:lnTo>
                  <a:cubicBezTo>
                    <a:pt x="17620" y="12720"/>
                    <a:pt x="17880" y="12303"/>
                    <a:pt x="17880" y="12167"/>
                  </a:cubicBezTo>
                  <a:cubicBezTo>
                    <a:pt x="18094" y="11738"/>
                    <a:pt x="17880" y="11310"/>
                    <a:pt x="17987" y="10882"/>
                  </a:cubicBezTo>
                  <a:cubicBezTo>
                    <a:pt x="18094" y="10721"/>
                    <a:pt x="18415" y="10614"/>
                    <a:pt x="18522" y="10400"/>
                  </a:cubicBezTo>
                  <a:cubicBezTo>
                    <a:pt x="18790" y="10186"/>
                    <a:pt x="18790" y="9865"/>
                    <a:pt x="18790" y="9544"/>
                  </a:cubicBezTo>
                  <a:cubicBezTo>
                    <a:pt x="18790" y="9115"/>
                    <a:pt x="18790" y="8634"/>
                    <a:pt x="18522" y="8098"/>
                  </a:cubicBezTo>
                  <a:cubicBezTo>
                    <a:pt x="19004" y="7884"/>
                    <a:pt x="19325" y="7081"/>
                    <a:pt x="19325" y="6653"/>
                  </a:cubicBezTo>
                  <a:cubicBezTo>
                    <a:pt x="19218" y="6010"/>
                    <a:pt x="18522" y="5796"/>
                    <a:pt x="18094" y="5582"/>
                  </a:cubicBezTo>
                  <a:cubicBezTo>
                    <a:pt x="17844" y="5493"/>
                    <a:pt x="17666" y="5451"/>
                    <a:pt x="17521" y="5451"/>
                  </a:cubicBezTo>
                  <a:cubicBezTo>
                    <a:pt x="17232" y="5451"/>
                    <a:pt x="17077" y="5618"/>
                    <a:pt x="16756" y="5903"/>
                  </a:cubicBezTo>
                  <a:cubicBezTo>
                    <a:pt x="16615" y="6091"/>
                    <a:pt x="16454" y="6176"/>
                    <a:pt x="16281" y="6176"/>
                  </a:cubicBezTo>
                  <a:cubicBezTo>
                    <a:pt x="16136" y="6176"/>
                    <a:pt x="15984" y="6117"/>
                    <a:pt x="15829" y="6009"/>
                  </a:cubicBezTo>
                  <a:lnTo>
                    <a:pt x="15829" y="6009"/>
                  </a:lnTo>
                  <a:cubicBezTo>
                    <a:pt x="15991" y="5911"/>
                    <a:pt x="16151" y="5488"/>
                    <a:pt x="16221" y="5315"/>
                  </a:cubicBezTo>
                  <a:cubicBezTo>
                    <a:pt x="16221" y="4779"/>
                    <a:pt x="16006" y="4672"/>
                    <a:pt x="15578" y="4351"/>
                  </a:cubicBezTo>
                  <a:cubicBezTo>
                    <a:pt x="15257" y="3923"/>
                    <a:pt x="15364" y="3816"/>
                    <a:pt x="15257" y="3334"/>
                  </a:cubicBezTo>
                  <a:cubicBezTo>
                    <a:pt x="15150" y="3013"/>
                    <a:pt x="14882" y="2799"/>
                    <a:pt x="14668" y="2584"/>
                  </a:cubicBezTo>
                  <a:cubicBezTo>
                    <a:pt x="15150" y="1942"/>
                    <a:pt x="14347" y="1353"/>
                    <a:pt x="13812" y="1139"/>
                  </a:cubicBezTo>
                  <a:cubicBezTo>
                    <a:pt x="13640" y="1139"/>
                    <a:pt x="13366" y="1002"/>
                    <a:pt x="13099" y="1002"/>
                  </a:cubicBezTo>
                  <a:cubicBezTo>
                    <a:pt x="13032" y="1002"/>
                    <a:pt x="12966" y="1011"/>
                    <a:pt x="12902" y="1032"/>
                  </a:cubicBezTo>
                  <a:cubicBezTo>
                    <a:pt x="12687" y="1139"/>
                    <a:pt x="12580" y="1567"/>
                    <a:pt x="12366" y="1674"/>
                  </a:cubicBezTo>
                  <a:cubicBezTo>
                    <a:pt x="12473" y="1032"/>
                    <a:pt x="12580" y="711"/>
                    <a:pt x="11938" y="390"/>
                  </a:cubicBezTo>
                  <a:cubicBezTo>
                    <a:pt x="11617" y="176"/>
                    <a:pt x="11242" y="15"/>
                    <a:pt x="10921" y="15"/>
                  </a:cubicBezTo>
                  <a:cubicBezTo>
                    <a:pt x="10833" y="5"/>
                    <a:pt x="10745" y="0"/>
                    <a:pt x="10658" y="0"/>
                  </a:cubicBezTo>
                  <a:close/>
                </a:path>
              </a:pathLst>
            </a:custGeom>
            <a:solidFill>
              <a:srgbClr val="DF132E"/>
            </a:solidFill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33"/>
            <p:cNvSpPr/>
            <p:nvPr/>
          </p:nvSpPr>
          <p:spPr>
            <a:xfrm>
              <a:off x="2579407" y="2193123"/>
              <a:ext cx="555622" cy="581785"/>
            </a:xfrm>
            <a:custGeom>
              <a:avLst/>
              <a:gdLst/>
              <a:ahLst/>
              <a:cxnLst/>
              <a:rect l="l" t="t" r="r" b="b"/>
              <a:pathLst>
                <a:path w="19326" h="20236" fill="none" extrusionOk="0">
                  <a:moveTo>
                    <a:pt x="4551" y="4016"/>
                  </a:moveTo>
                  <a:cubicBezTo>
                    <a:pt x="4176" y="4016"/>
                    <a:pt x="4069" y="3909"/>
                    <a:pt x="3748" y="3909"/>
                  </a:cubicBezTo>
                  <a:cubicBezTo>
                    <a:pt x="3212" y="3909"/>
                    <a:pt x="3427" y="4230"/>
                    <a:pt x="3320" y="4658"/>
                  </a:cubicBezTo>
                  <a:cubicBezTo>
                    <a:pt x="2677" y="4551"/>
                    <a:pt x="2677" y="5408"/>
                    <a:pt x="2677" y="5889"/>
                  </a:cubicBezTo>
                  <a:cubicBezTo>
                    <a:pt x="1981" y="5782"/>
                    <a:pt x="1660" y="5782"/>
                    <a:pt x="1232" y="6211"/>
                  </a:cubicBezTo>
                  <a:cubicBezTo>
                    <a:pt x="643" y="6746"/>
                    <a:pt x="643" y="7067"/>
                    <a:pt x="750" y="7763"/>
                  </a:cubicBezTo>
                  <a:cubicBezTo>
                    <a:pt x="322" y="7870"/>
                    <a:pt x="108" y="8512"/>
                    <a:pt x="215" y="8834"/>
                  </a:cubicBezTo>
                  <a:cubicBezTo>
                    <a:pt x="215" y="9208"/>
                    <a:pt x="536" y="9529"/>
                    <a:pt x="750" y="9744"/>
                  </a:cubicBezTo>
                  <a:cubicBezTo>
                    <a:pt x="1125" y="10065"/>
                    <a:pt x="1125" y="10065"/>
                    <a:pt x="1018" y="10600"/>
                  </a:cubicBezTo>
                  <a:cubicBezTo>
                    <a:pt x="911" y="10975"/>
                    <a:pt x="750" y="11296"/>
                    <a:pt x="1018" y="11617"/>
                  </a:cubicBezTo>
                  <a:cubicBezTo>
                    <a:pt x="536" y="11617"/>
                    <a:pt x="1" y="12474"/>
                    <a:pt x="1" y="12848"/>
                  </a:cubicBezTo>
                  <a:cubicBezTo>
                    <a:pt x="1" y="13277"/>
                    <a:pt x="429" y="13812"/>
                    <a:pt x="911" y="14026"/>
                  </a:cubicBezTo>
                  <a:cubicBezTo>
                    <a:pt x="429" y="15043"/>
                    <a:pt x="1660" y="16114"/>
                    <a:pt x="2302" y="15257"/>
                  </a:cubicBezTo>
                  <a:cubicBezTo>
                    <a:pt x="2409" y="15364"/>
                    <a:pt x="2302" y="15579"/>
                    <a:pt x="2409" y="15686"/>
                  </a:cubicBezTo>
                  <a:cubicBezTo>
                    <a:pt x="2517" y="15900"/>
                    <a:pt x="2784" y="15793"/>
                    <a:pt x="2891" y="15900"/>
                  </a:cubicBezTo>
                  <a:cubicBezTo>
                    <a:pt x="3212" y="16274"/>
                    <a:pt x="3105" y="16703"/>
                    <a:pt x="3212" y="17131"/>
                  </a:cubicBezTo>
                  <a:cubicBezTo>
                    <a:pt x="3320" y="17666"/>
                    <a:pt x="3427" y="17987"/>
                    <a:pt x="3855" y="18362"/>
                  </a:cubicBezTo>
                  <a:cubicBezTo>
                    <a:pt x="4283" y="18576"/>
                    <a:pt x="4979" y="18683"/>
                    <a:pt x="5407" y="18362"/>
                  </a:cubicBezTo>
                  <a:cubicBezTo>
                    <a:pt x="5407" y="18790"/>
                    <a:pt x="5728" y="19219"/>
                    <a:pt x="6210" y="19433"/>
                  </a:cubicBezTo>
                  <a:cubicBezTo>
                    <a:pt x="6638" y="19647"/>
                    <a:pt x="7067" y="19433"/>
                    <a:pt x="7495" y="19540"/>
                  </a:cubicBezTo>
                  <a:cubicBezTo>
                    <a:pt x="7977" y="19807"/>
                    <a:pt x="8191" y="20022"/>
                    <a:pt x="8619" y="20129"/>
                  </a:cubicBezTo>
                  <a:cubicBezTo>
                    <a:pt x="9476" y="20236"/>
                    <a:pt x="9261" y="19807"/>
                    <a:pt x="9583" y="19326"/>
                  </a:cubicBezTo>
                  <a:cubicBezTo>
                    <a:pt x="10172" y="20022"/>
                    <a:pt x="11938" y="19915"/>
                    <a:pt x="12687" y="19807"/>
                  </a:cubicBezTo>
                  <a:cubicBezTo>
                    <a:pt x="13705" y="19647"/>
                    <a:pt x="13116" y="18790"/>
                    <a:pt x="13598" y="18148"/>
                  </a:cubicBezTo>
                  <a:cubicBezTo>
                    <a:pt x="13812" y="17773"/>
                    <a:pt x="14026" y="18148"/>
                    <a:pt x="14240" y="17773"/>
                  </a:cubicBezTo>
                  <a:cubicBezTo>
                    <a:pt x="14454" y="17559"/>
                    <a:pt x="14347" y="17024"/>
                    <a:pt x="14240" y="16810"/>
                  </a:cubicBezTo>
                  <a:cubicBezTo>
                    <a:pt x="13919" y="16274"/>
                    <a:pt x="13812" y="16007"/>
                    <a:pt x="14561" y="15900"/>
                  </a:cubicBezTo>
                  <a:cubicBezTo>
                    <a:pt x="15150" y="15686"/>
                    <a:pt x="15685" y="15579"/>
                    <a:pt x="16221" y="15471"/>
                  </a:cubicBezTo>
                  <a:cubicBezTo>
                    <a:pt x="16756" y="15257"/>
                    <a:pt x="17666" y="14936"/>
                    <a:pt x="17773" y="14133"/>
                  </a:cubicBezTo>
                  <a:cubicBezTo>
                    <a:pt x="17773" y="13705"/>
                    <a:pt x="17559" y="12848"/>
                    <a:pt x="17131" y="12741"/>
                  </a:cubicBezTo>
                  <a:cubicBezTo>
                    <a:pt x="17238" y="13384"/>
                    <a:pt x="17880" y="12474"/>
                    <a:pt x="17880" y="12260"/>
                  </a:cubicBezTo>
                  <a:cubicBezTo>
                    <a:pt x="18094" y="11831"/>
                    <a:pt x="17880" y="11403"/>
                    <a:pt x="17987" y="10975"/>
                  </a:cubicBezTo>
                  <a:cubicBezTo>
                    <a:pt x="18094" y="10814"/>
                    <a:pt x="18415" y="10707"/>
                    <a:pt x="18522" y="10493"/>
                  </a:cubicBezTo>
                  <a:cubicBezTo>
                    <a:pt x="18790" y="10279"/>
                    <a:pt x="18790" y="9958"/>
                    <a:pt x="18790" y="9637"/>
                  </a:cubicBezTo>
                  <a:cubicBezTo>
                    <a:pt x="18790" y="9208"/>
                    <a:pt x="18790" y="8727"/>
                    <a:pt x="18522" y="8191"/>
                  </a:cubicBezTo>
                  <a:cubicBezTo>
                    <a:pt x="19004" y="7977"/>
                    <a:pt x="19325" y="7174"/>
                    <a:pt x="19325" y="6746"/>
                  </a:cubicBezTo>
                  <a:cubicBezTo>
                    <a:pt x="19218" y="6103"/>
                    <a:pt x="18522" y="5889"/>
                    <a:pt x="18094" y="5675"/>
                  </a:cubicBezTo>
                  <a:cubicBezTo>
                    <a:pt x="17345" y="5408"/>
                    <a:pt x="17238" y="5568"/>
                    <a:pt x="16756" y="5996"/>
                  </a:cubicBezTo>
                  <a:cubicBezTo>
                    <a:pt x="16435" y="6425"/>
                    <a:pt x="16006" y="6318"/>
                    <a:pt x="15578" y="5889"/>
                  </a:cubicBezTo>
                  <a:cubicBezTo>
                    <a:pt x="15792" y="6532"/>
                    <a:pt x="16113" y="5675"/>
                    <a:pt x="16221" y="5408"/>
                  </a:cubicBezTo>
                  <a:cubicBezTo>
                    <a:pt x="16221" y="4872"/>
                    <a:pt x="16006" y="4765"/>
                    <a:pt x="15578" y="4444"/>
                  </a:cubicBezTo>
                  <a:cubicBezTo>
                    <a:pt x="15257" y="4016"/>
                    <a:pt x="15364" y="3909"/>
                    <a:pt x="15257" y="3427"/>
                  </a:cubicBezTo>
                  <a:cubicBezTo>
                    <a:pt x="15150" y="3106"/>
                    <a:pt x="14882" y="2892"/>
                    <a:pt x="14668" y="2677"/>
                  </a:cubicBezTo>
                  <a:cubicBezTo>
                    <a:pt x="15150" y="2035"/>
                    <a:pt x="14347" y="1446"/>
                    <a:pt x="13812" y="1232"/>
                  </a:cubicBezTo>
                  <a:cubicBezTo>
                    <a:pt x="13598" y="1232"/>
                    <a:pt x="13223" y="1018"/>
                    <a:pt x="12902" y="1125"/>
                  </a:cubicBezTo>
                  <a:cubicBezTo>
                    <a:pt x="12687" y="1232"/>
                    <a:pt x="12580" y="1660"/>
                    <a:pt x="12366" y="1767"/>
                  </a:cubicBezTo>
                  <a:cubicBezTo>
                    <a:pt x="12473" y="1125"/>
                    <a:pt x="12580" y="804"/>
                    <a:pt x="11938" y="483"/>
                  </a:cubicBezTo>
                  <a:cubicBezTo>
                    <a:pt x="11617" y="269"/>
                    <a:pt x="11242" y="108"/>
                    <a:pt x="10921" y="108"/>
                  </a:cubicBezTo>
                  <a:cubicBezTo>
                    <a:pt x="9957" y="1"/>
                    <a:pt x="9047" y="483"/>
                    <a:pt x="8833" y="1446"/>
                  </a:cubicBezTo>
                  <a:cubicBezTo>
                    <a:pt x="8405" y="911"/>
                    <a:pt x="7816" y="1"/>
                    <a:pt x="7067" y="697"/>
                  </a:cubicBezTo>
                  <a:cubicBezTo>
                    <a:pt x="6638" y="1018"/>
                    <a:pt x="6210" y="2356"/>
                    <a:pt x="6638" y="2785"/>
                  </a:cubicBezTo>
                  <a:cubicBezTo>
                    <a:pt x="6853" y="1875"/>
                    <a:pt x="5621" y="1767"/>
                    <a:pt x="5086" y="2142"/>
                  </a:cubicBezTo>
                  <a:cubicBezTo>
                    <a:pt x="4444" y="2463"/>
                    <a:pt x="3962" y="2892"/>
                    <a:pt x="4176" y="3641"/>
                  </a:cubicBezTo>
                  <a:cubicBezTo>
                    <a:pt x="4283" y="3641"/>
                    <a:pt x="4283" y="3641"/>
                    <a:pt x="4283" y="3534"/>
                  </a:cubicBez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3"/>
            <p:cNvSpPr/>
            <p:nvPr/>
          </p:nvSpPr>
          <p:spPr>
            <a:xfrm>
              <a:off x="1799103" y="2455449"/>
              <a:ext cx="986587" cy="41425"/>
            </a:xfrm>
            <a:custGeom>
              <a:avLst/>
              <a:gdLst/>
              <a:ahLst/>
              <a:cxnLst/>
              <a:rect l="l" t="t" r="r" b="b"/>
              <a:pathLst>
                <a:path w="50855" h="1" fill="none" extrusionOk="0">
                  <a:moveTo>
                    <a:pt x="0" y="1"/>
                  </a:moveTo>
                  <a:lnTo>
                    <a:pt x="50855" y="1"/>
                  </a:lnTo>
                </a:path>
              </a:pathLst>
            </a:custGeom>
            <a:noFill/>
            <a:ln w="17400" cap="flat" cmpd="sng">
              <a:solidFill>
                <a:schemeClr val="dk1"/>
              </a:solidFill>
              <a:prstDash val="solid"/>
              <a:miter lim="535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3"/>
            <p:cNvSpPr txBox="1"/>
            <p:nvPr/>
          </p:nvSpPr>
          <p:spPr>
            <a:xfrm>
              <a:off x="1051369" y="2339363"/>
              <a:ext cx="7413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dirty="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TUMOUR</a:t>
              </a:r>
              <a:endParaRPr sz="1100" dirty="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</p:grpSp>
      <p:sp>
        <p:nvSpPr>
          <p:cNvPr id="1475" name="Google Shape;1475;p33"/>
          <p:cNvSpPr txBox="1"/>
          <p:nvPr/>
        </p:nvSpPr>
        <p:spPr>
          <a:xfrm>
            <a:off x="5405325" y="2048400"/>
            <a:ext cx="29133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Smoking cigarettes and other tobacco products is linked to over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80%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of deaths by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lung cancer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AAB5C7ED-C8F4-9BA0-E71A-D3F7182C313B}"/>
              </a:ext>
            </a:extLst>
          </p:cNvPr>
          <p:cNvSpPr txBox="1">
            <a:spLocks/>
          </p:cNvSpPr>
          <p:nvPr/>
        </p:nvSpPr>
        <p:spPr>
          <a:xfrm>
            <a:off x="230987" y="4895157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FCA41ED4-017F-3DE0-072A-14411BF8141A}"/>
              </a:ext>
            </a:extLst>
          </p:cNvPr>
          <p:cNvSpPr txBox="1"/>
          <p:nvPr/>
        </p:nvSpPr>
        <p:spPr>
          <a:xfrm>
            <a:off x="5883301" y="4931315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B785FD-2596-10B6-54CD-00D873D001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650" y="529483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C8189B-C6C4-907F-A618-25F5992755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977" y="54505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1515</Words>
  <Application>Microsoft Office PowerPoint</Application>
  <PresentationFormat>On-screen Show (16:9)</PresentationFormat>
  <Paragraphs>180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Times New Roman</vt:lpstr>
      <vt:lpstr>gg sans</vt:lpstr>
      <vt:lpstr>Cambria</vt:lpstr>
      <vt:lpstr>Kalam</vt:lpstr>
      <vt:lpstr>Simple Dark</vt:lpstr>
      <vt:lpstr>Simple Dark</vt:lpstr>
      <vt:lpstr>Edexcel IGCSE Biology 20 - The Alveoli and Lung Disease</vt:lpstr>
      <vt:lpstr>The Alveoli  </vt:lpstr>
      <vt:lpstr>Alveolar Adaptations  </vt:lpstr>
      <vt:lpstr>PowerPoint Presentation</vt:lpstr>
      <vt:lpstr>Smoking  </vt:lpstr>
      <vt:lpstr>PowerPoint Presentation</vt:lpstr>
      <vt:lpstr>Bronchitis  </vt:lpstr>
      <vt:lpstr>Lung Cancer  </vt:lpstr>
      <vt:lpstr>PowerPoint Presentation</vt:lpstr>
      <vt:lpstr>Emphysema  </vt:lpstr>
      <vt:lpstr>PowerPoint Presentation</vt:lpstr>
      <vt:lpstr>Widespread Health Implications of Smoking  </vt:lpstr>
      <vt:lpstr>Investigating the Release of CO2  </vt:lpstr>
      <vt:lpstr>Investigating The Rate of Ventilation 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Edexcel IGCSE Biology 20 - The Alveoli and Lung Disease</dc:title>
  <cp:lastModifiedBy>Chezka Mae Madrona</cp:lastModifiedBy>
  <cp:revision>2</cp:revision>
  <dcterms:modified xsi:type="dcterms:W3CDTF">2025-04-26T07:39:12Z</dcterms:modified>
</cp:coreProperties>
</file>