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4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da9c497c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9da9c497c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da9c497c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da9c497c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f47c085a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f47c085a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f47c085a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f47c085a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f47c085ad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f47c085ad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f47c085a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f47c085a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f47c085ad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f47c085ad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23fc1b3da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123fc1b3da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0f47c085ad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0f47c085ad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24249d9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24249d9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23fc1b3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23fc1b3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123fc1b3d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123fc1b3d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23fc1b3da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23fc1b3da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d685a8c9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d685a8c9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d685a8bc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d685a8bc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d685a8bc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d685a8bc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da9c497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da9c497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1d9dmNnnk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17</a:t>
            </a: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 - </a:t>
            </a:r>
            <a:r>
              <a:rPr lang="en" sz="3500"/>
              <a:t>Respiration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Aerobic and Anaerobic Energy Release, Experiments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42" name="Google Shape;242;p22"/>
          <p:cNvPicPr preferRelativeResize="0"/>
          <p:nvPr/>
        </p:nvPicPr>
        <p:blipFill rotWithShape="1">
          <a:blip r:embed="rId3">
            <a:alphaModFix/>
          </a:blip>
          <a:srcRect l="4992" r="30503"/>
          <a:stretch/>
        </p:blipFill>
        <p:spPr>
          <a:xfrm>
            <a:off x="0" y="0"/>
            <a:ext cx="4970445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2"/>
          <p:cNvCxnSpPr/>
          <p:nvPr/>
        </p:nvCxnSpPr>
        <p:spPr>
          <a:xfrm>
            <a:off x="497045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Google Shape;244;p22"/>
          <p:cNvSpPr txBox="1"/>
          <p:nvPr/>
        </p:nvSpPr>
        <p:spPr>
          <a:xfrm>
            <a:off x="5568225" y="1278750"/>
            <a:ext cx="29406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Anaerobic respiration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simple reaction and produces energy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very quickly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Anaerobic respiration is ideal for short periods of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high-intensity exercise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such as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sprinting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High-intensity activity is unsustainable, partly due to the buildup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lactic acid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anaerobic respiration, which leads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muscle cramping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3DF73D1-F912-7ABA-29F5-82E0863FEF86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AF2517-6F63-D7D1-DCBF-B5AB6E737264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2180A-9289-7E99-D0B6-87AE07841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2EF2B-1356-88ED-1A70-C41DC955D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Anaerobic Respiration in Plants and Yeast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0" name="Google Shape;25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8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Anaerobic respiration also occurs in </a:t>
            </a:r>
            <a:r>
              <a:rPr lang="en" b="1">
                <a:solidFill>
                  <a:srgbClr val="B7B7B7"/>
                </a:solidFill>
              </a:rPr>
              <a:t>other organisms</a:t>
            </a:r>
            <a:r>
              <a:rPr lang="en">
                <a:solidFill>
                  <a:srgbClr val="B7B7B7"/>
                </a:solidFill>
              </a:rPr>
              <a:t>. 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 plants and yeast, glucose is broken down into </a:t>
            </a:r>
            <a:r>
              <a:rPr lang="en" b="1">
                <a:solidFill>
                  <a:srgbClr val="B7B7B7"/>
                </a:solidFill>
              </a:rPr>
              <a:t>ethanol </a:t>
            </a:r>
            <a:r>
              <a:rPr lang="en">
                <a:solidFill>
                  <a:srgbClr val="B7B7B7"/>
                </a:solidFill>
              </a:rPr>
              <a:t>and </a:t>
            </a:r>
            <a:r>
              <a:rPr lang="en" b="1">
                <a:solidFill>
                  <a:srgbClr val="B7B7B7"/>
                </a:solidFill>
              </a:rPr>
              <a:t>carbon dioxide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CO</a:t>
            </a:r>
            <a:r>
              <a:rPr lang="en" b="1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).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Anaerobic respiration in mammals </a:t>
            </a:r>
            <a:r>
              <a:rPr lang="en" b="1">
                <a:solidFill>
                  <a:srgbClr val="E30613"/>
                </a:solidFill>
              </a:rPr>
              <a:t>does not</a:t>
            </a:r>
            <a:r>
              <a:rPr lang="en" b="1">
                <a:solidFill>
                  <a:srgbClr val="E8194A"/>
                </a:solidFill>
              </a:rPr>
              <a:t> </a:t>
            </a:r>
            <a:r>
              <a:rPr lang="en">
                <a:solidFill>
                  <a:srgbClr val="B7B7B7"/>
                </a:solidFill>
              </a:rPr>
              <a:t>produce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Anaerobic respiration in plants and yeast is often referred to as </a:t>
            </a:r>
            <a:r>
              <a:rPr lang="en" b="1">
                <a:solidFill>
                  <a:srgbClr val="B7B7B7"/>
                </a:solidFill>
              </a:rPr>
              <a:t>alcoholic fermentation</a:t>
            </a:r>
            <a:r>
              <a:rPr lang="en">
                <a:solidFill>
                  <a:srgbClr val="B7B7B7"/>
                </a:solidFill>
              </a:rPr>
              <a:t>:</a:t>
            </a:r>
            <a:endParaRPr>
              <a:solidFill>
                <a:srgbClr val="B7B7B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GLUCOSE → ETHANOL + CARBON DIOXIDE</a:t>
            </a: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51" name="Google Shape;25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52" name="Google Shape;252;p23"/>
          <p:cNvGrpSpPr/>
          <p:nvPr/>
        </p:nvGrpSpPr>
        <p:grpSpPr>
          <a:xfrm>
            <a:off x="5998700" y="1490463"/>
            <a:ext cx="2046900" cy="2740425"/>
            <a:chOff x="5998700" y="1551625"/>
            <a:chExt cx="2046900" cy="2740425"/>
          </a:xfrm>
        </p:grpSpPr>
        <p:pic>
          <p:nvPicPr>
            <p:cNvPr id="253" name="Google Shape;25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98725" y="1551625"/>
              <a:ext cx="2046853" cy="1929116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54" name="Google Shape;254;p23"/>
            <p:cNvSpPr txBox="1"/>
            <p:nvPr/>
          </p:nvSpPr>
          <p:spPr>
            <a:xfrm>
              <a:off x="5998700" y="3506950"/>
              <a:ext cx="20469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Anaerobic respiration in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yeast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creates both ethanol and CO</a:t>
              </a:r>
              <a:r>
                <a:rPr lang="en" sz="13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3E6F57A-A6DF-864A-2A7B-92DC8BB4417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3D6819F-8BDB-D5C3-09BD-BDE46F20488C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B17BF4-C585-C660-FEE9-4F16FF4B2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08A18-1334-3D50-D23E-28B301664F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Respiration and CO</a:t>
            </a:r>
            <a:r>
              <a:rPr lang="en" baseline="-25000"/>
              <a:t>2 </a:t>
            </a:r>
            <a:r>
              <a:rPr lang="en"/>
              <a:t>Production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0" name="Google Shape;26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Char char="●"/>
            </a:pPr>
            <a:r>
              <a:rPr lang="en">
                <a:solidFill>
                  <a:srgbClr val="8E7CC3"/>
                </a:solidFill>
              </a:rPr>
              <a:t>Specification Point 2.39</a:t>
            </a:r>
            <a:endParaRPr>
              <a:solidFill>
                <a:srgbClr val="8E7CC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Char char="○"/>
            </a:pPr>
            <a:r>
              <a:rPr lang="en">
                <a:solidFill>
                  <a:srgbClr val="8E7CC3"/>
                </a:solidFill>
              </a:rPr>
              <a:t>Practical: investigate the evolution of carbon dioxide and heat from respiring seeds or other suitable living organisms.</a:t>
            </a:r>
            <a:endParaRPr>
              <a:solidFill>
                <a:srgbClr val="8E7C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Aerobic respiration releases </a:t>
            </a:r>
            <a:r>
              <a:rPr lang="en" b="1">
                <a:solidFill>
                  <a:srgbClr val="B7B7B7"/>
                </a:solidFill>
              </a:rPr>
              <a:t>CO</a:t>
            </a:r>
            <a:r>
              <a:rPr lang="en" b="1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test for CO</a:t>
            </a:r>
            <a:r>
              <a:rPr lang="en" baseline="-25000">
                <a:solidFill>
                  <a:srgbClr val="B7B7B7"/>
                </a:solidFill>
              </a:rPr>
              <a:t>2 </a:t>
            </a:r>
            <a:r>
              <a:rPr lang="en">
                <a:solidFill>
                  <a:srgbClr val="B7B7B7"/>
                </a:solidFill>
              </a:rPr>
              <a:t>is called the </a:t>
            </a:r>
            <a:r>
              <a:rPr lang="en" b="1">
                <a:solidFill>
                  <a:srgbClr val="B7B7B7"/>
                </a:solidFill>
              </a:rPr>
              <a:t>limewater test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When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</a:t>
            </a:r>
            <a:r>
              <a:rPr lang="en"/>
              <a:t>is </a:t>
            </a:r>
            <a:r>
              <a:rPr lang="en" b="1"/>
              <a:t>bubbled </a:t>
            </a:r>
            <a:r>
              <a:rPr lang="en"/>
              <a:t>through limewater it will turn </a:t>
            </a:r>
            <a:r>
              <a:rPr lang="en" b="1"/>
              <a:t>cloudy</a:t>
            </a:r>
            <a:r>
              <a:rPr lang="en"/>
              <a:t>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Limewater test video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Living organisms can be used to demonstrate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production.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For ethical reasons this organism must be </a:t>
            </a:r>
            <a:r>
              <a:rPr lang="en" b="1">
                <a:solidFill>
                  <a:srgbClr val="B7B7B7"/>
                </a:solidFill>
              </a:rPr>
              <a:t>relatively simple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Germinating seeds or maggots are often used to demonstrate the production of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1" name="Google Shape;26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B8F9A67-974E-7D2B-5FAD-C0A622E2CD04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980422C-77A1-7E52-3B11-B423BB7AC0C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5648F-6DB1-70CC-EB0C-98E8F5471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AA416-CEF0-F5DC-0326-07F470285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/>
          <p:nvPr/>
        </p:nvSpPr>
        <p:spPr>
          <a:xfrm>
            <a:off x="0" y="0"/>
            <a:ext cx="47955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68" name="Google Shape;2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50" y="0"/>
            <a:ext cx="4507949" cy="450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5569525" y="1889225"/>
            <a:ext cx="25917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test for CO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called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limewater test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Limewater will turn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cloudy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when CO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bubbled through it.</a:t>
            </a:r>
            <a:endParaRPr/>
          </a:p>
        </p:txBody>
      </p:sp>
      <p:cxnSp>
        <p:nvCxnSpPr>
          <p:cNvPr id="270" name="Google Shape;270;p25"/>
          <p:cNvCxnSpPr/>
          <p:nvPr/>
        </p:nvCxnSpPr>
        <p:spPr>
          <a:xfrm>
            <a:off x="479550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D51B009-D7B2-9AAE-904A-B8D46FC83037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B06B638-744D-0CAE-414E-8BD61236DE7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4FF1B-D9F0-2425-D22E-A83BEA935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11062-FEB5-9DE3-999F-3743CD0DF4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Respiration and CO</a:t>
            </a:r>
            <a:r>
              <a:rPr lang="en" baseline="-25000"/>
              <a:t>2</a:t>
            </a:r>
            <a:r>
              <a:rPr lang="en"/>
              <a:t> Production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6" name="Google Shape;27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5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organism is sealed inside a container.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organism will begin to respire and produce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 </a:t>
            </a:r>
            <a:r>
              <a:rPr lang="en" b="1">
                <a:solidFill>
                  <a:srgbClr val="B7B7B7"/>
                </a:solidFill>
              </a:rPr>
              <a:t>control </a:t>
            </a:r>
            <a:r>
              <a:rPr lang="en">
                <a:solidFill>
                  <a:srgbClr val="B7B7B7"/>
                </a:solidFill>
              </a:rPr>
              <a:t>consisting of a dead organism</a:t>
            </a:r>
            <a:r>
              <a:rPr lang="en" b="1">
                <a:solidFill>
                  <a:srgbClr val="B7B7B7"/>
                </a:solidFill>
              </a:rPr>
              <a:t> </a:t>
            </a:r>
            <a:r>
              <a:rPr lang="en">
                <a:solidFill>
                  <a:srgbClr val="B7B7B7"/>
                </a:solidFill>
              </a:rPr>
              <a:t>is also sealed inside its own container.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control is there to ensure that only the living organism is affecting the concentration of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Limewater is added to the container.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With the respiring organism, limewater will turn </a:t>
            </a:r>
            <a:r>
              <a:rPr lang="en" b="1">
                <a:solidFill>
                  <a:srgbClr val="B7B7B7"/>
                </a:solidFill>
              </a:rPr>
              <a:t>cloudy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With the dead organism, limewater will remain </a:t>
            </a:r>
            <a:r>
              <a:rPr lang="en" b="1">
                <a:solidFill>
                  <a:srgbClr val="B7B7B7"/>
                </a:solidFill>
              </a:rPr>
              <a:t>colourless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7" name="Google Shape;27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78" name="Google Shape;278;p26"/>
          <p:cNvGrpSpPr/>
          <p:nvPr/>
        </p:nvGrpSpPr>
        <p:grpSpPr>
          <a:xfrm>
            <a:off x="5357875" y="1478107"/>
            <a:ext cx="3396501" cy="2953351"/>
            <a:chOff x="5439650" y="1837475"/>
            <a:chExt cx="3174300" cy="2759625"/>
          </a:xfrm>
        </p:grpSpPr>
        <p:grpSp>
          <p:nvGrpSpPr>
            <p:cNvPr id="279" name="Google Shape;279;p26"/>
            <p:cNvGrpSpPr/>
            <p:nvPr/>
          </p:nvGrpSpPr>
          <p:grpSpPr>
            <a:xfrm>
              <a:off x="5645700" y="1837475"/>
              <a:ext cx="2533238" cy="2451830"/>
              <a:chOff x="5593775" y="1380250"/>
              <a:chExt cx="2533238" cy="2451830"/>
            </a:xfrm>
          </p:grpSpPr>
          <p:sp>
            <p:nvSpPr>
              <p:cNvPr id="280" name="Google Shape;280;p26"/>
              <p:cNvSpPr/>
              <p:nvPr/>
            </p:nvSpPr>
            <p:spPr>
              <a:xfrm flipH="1">
                <a:off x="6916732" y="3258482"/>
                <a:ext cx="1210282" cy="57326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31611" extrusionOk="0">
                    <a:moveTo>
                      <a:pt x="0" y="0"/>
                    </a:moveTo>
                    <a:lnTo>
                      <a:pt x="0" y="16939"/>
                    </a:lnTo>
                    <a:cubicBezTo>
                      <a:pt x="0" y="25056"/>
                      <a:pt x="6554" y="31610"/>
                      <a:pt x="14671" y="31610"/>
                    </a:cubicBezTo>
                    <a:lnTo>
                      <a:pt x="54095" y="31610"/>
                    </a:lnTo>
                    <a:cubicBezTo>
                      <a:pt x="62212" y="31610"/>
                      <a:pt x="68766" y="25056"/>
                      <a:pt x="68766" y="16939"/>
                    </a:cubicBezTo>
                    <a:lnTo>
                      <a:pt x="68766" y="0"/>
                    </a:lnTo>
                    <a:close/>
                  </a:path>
                </a:pathLst>
              </a:custGeom>
              <a:solidFill>
                <a:srgbClr val="D4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6"/>
              <p:cNvSpPr/>
              <p:nvPr/>
            </p:nvSpPr>
            <p:spPr>
              <a:xfrm flipH="1">
                <a:off x="6916732" y="3258482"/>
                <a:ext cx="1210282" cy="57326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31611" extrusionOk="0">
                    <a:moveTo>
                      <a:pt x="0" y="0"/>
                    </a:moveTo>
                    <a:lnTo>
                      <a:pt x="0" y="16939"/>
                    </a:lnTo>
                    <a:cubicBezTo>
                      <a:pt x="0" y="25056"/>
                      <a:pt x="6554" y="31610"/>
                      <a:pt x="14671" y="31610"/>
                    </a:cubicBezTo>
                    <a:lnTo>
                      <a:pt x="54095" y="31610"/>
                    </a:lnTo>
                    <a:cubicBezTo>
                      <a:pt x="62212" y="31610"/>
                      <a:pt x="68766" y="25056"/>
                      <a:pt x="68766" y="16939"/>
                    </a:cubicBezTo>
                    <a:lnTo>
                      <a:pt x="68766" y="0"/>
                    </a:lnTo>
                    <a:close/>
                  </a:path>
                </a:pathLst>
              </a:custGeom>
              <a:solidFill>
                <a:srgbClr val="D4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6"/>
              <p:cNvSpPr/>
              <p:nvPr/>
            </p:nvSpPr>
            <p:spPr>
              <a:xfrm flipH="1">
                <a:off x="6916732" y="3258482"/>
                <a:ext cx="1210282" cy="57326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31611" fill="none" extrusionOk="0">
                    <a:moveTo>
                      <a:pt x="0" y="0"/>
                    </a:moveTo>
                    <a:lnTo>
                      <a:pt x="0" y="16939"/>
                    </a:lnTo>
                    <a:cubicBezTo>
                      <a:pt x="0" y="25056"/>
                      <a:pt x="6554" y="31610"/>
                      <a:pt x="14671" y="31610"/>
                    </a:cubicBezTo>
                    <a:lnTo>
                      <a:pt x="54095" y="31610"/>
                    </a:lnTo>
                    <a:cubicBezTo>
                      <a:pt x="62212" y="31610"/>
                      <a:pt x="68766" y="25056"/>
                      <a:pt x="68766" y="16939"/>
                    </a:cubicBezTo>
                    <a:lnTo>
                      <a:pt x="68766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6"/>
              <p:cNvSpPr/>
              <p:nvPr/>
            </p:nvSpPr>
            <p:spPr>
              <a:xfrm flipH="1">
                <a:off x="5899892" y="1424177"/>
                <a:ext cx="1785256" cy="2082660"/>
              </a:xfrm>
              <a:custGeom>
                <a:avLst/>
                <a:gdLst/>
                <a:ahLst/>
                <a:cxnLst/>
                <a:rect l="l" t="t" r="r" b="b"/>
                <a:pathLst>
                  <a:path w="101435" h="114842" extrusionOk="0">
                    <a:moveTo>
                      <a:pt x="1" y="112018"/>
                    </a:moveTo>
                    <a:lnTo>
                      <a:pt x="1" y="112119"/>
                    </a:lnTo>
                    <a:cubicBezTo>
                      <a:pt x="1" y="112085"/>
                      <a:pt x="1" y="112052"/>
                      <a:pt x="1" y="112018"/>
                    </a:cubicBezTo>
                    <a:close/>
                    <a:moveTo>
                      <a:pt x="47605" y="0"/>
                    </a:moveTo>
                    <a:cubicBezTo>
                      <a:pt x="39503" y="0"/>
                      <a:pt x="31463" y="1655"/>
                      <a:pt x="24754" y="4887"/>
                    </a:cubicBezTo>
                    <a:cubicBezTo>
                      <a:pt x="12050" y="11088"/>
                      <a:pt x="3983" y="22180"/>
                      <a:pt x="1463" y="35791"/>
                    </a:cubicBezTo>
                    <a:cubicBezTo>
                      <a:pt x="51" y="43202"/>
                      <a:pt x="51" y="50815"/>
                      <a:pt x="51" y="58377"/>
                    </a:cubicBezTo>
                    <a:cubicBezTo>
                      <a:pt x="1" y="76241"/>
                      <a:pt x="1" y="94155"/>
                      <a:pt x="1" y="112018"/>
                    </a:cubicBezTo>
                    <a:lnTo>
                      <a:pt x="1" y="112018"/>
                    </a:lnTo>
                    <a:cubicBezTo>
                      <a:pt x="1" y="111514"/>
                      <a:pt x="1210" y="111111"/>
                      <a:pt x="2723" y="111111"/>
                    </a:cubicBezTo>
                    <a:cubicBezTo>
                      <a:pt x="4286" y="111111"/>
                      <a:pt x="5496" y="111514"/>
                      <a:pt x="5496" y="112018"/>
                    </a:cubicBezTo>
                    <a:lnTo>
                      <a:pt x="5496" y="105716"/>
                    </a:lnTo>
                    <a:cubicBezTo>
                      <a:pt x="5496" y="89785"/>
                      <a:pt x="5546" y="73804"/>
                      <a:pt x="5546" y="57823"/>
                    </a:cubicBezTo>
                    <a:cubicBezTo>
                      <a:pt x="5546" y="51117"/>
                      <a:pt x="5546" y="44311"/>
                      <a:pt x="6806" y="37707"/>
                    </a:cubicBezTo>
                    <a:cubicBezTo>
                      <a:pt x="9075" y="25608"/>
                      <a:pt x="16234" y="15676"/>
                      <a:pt x="27577" y="10231"/>
                    </a:cubicBezTo>
                    <a:cubicBezTo>
                      <a:pt x="33557" y="7331"/>
                      <a:pt x="40721" y="5852"/>
                      <a:pt x="47947" y="5852"/>
                    </a:cubicBezTo>
                    <a:cubicBezTo>
                      <a:pt x="57049" y="5852"/>
                      <a:pt x="66249" y="8198"/>
                      <a:pt x="73303" y="13004"/>
                    </a:cubicBezTo>
                    <a:cubicBezTo>
                      <a:pt x="76328" y="15121"/>
                      <a:pt x="79000" y="17743"/>
                      <a:pt x="81319" y="20667"/>
                    </a:cubicBezTo>
                    <a:cubicBezTo>
                      <a:pt x="89739" y="31204"/>
                      <a:pt x="94175" y="45320"/>
                      <a:pt x="94477" y="58680"/>
                    </a:cubicBezTo>
                    <a:cubicBezTo>
                      <a:pt x="94881" y="75115"/>
                      <a:pt x="95637" y="91550"/>
                      <a:pt x="95889" y="108035"/>
                    </a:cubicBezTo>
                    <a:lnTo>
                      <a:pt x="95889" y="114690"/>
                    </a:lnTo>
                    <a:lnTo>
                      <a:pt x="95889" y="114791"/>
                    </a:lnTo>
                    <a:cubicBezTo>
                      <a:pt x="95940" y="114287"/>
                      <a:pt x="97149" y="113884"/>
                      <a:pt x="98662" y="113884"/>
                    </a:cubicBezTo>
                    <a:cubicBezTo>
                      <a:pt x="100174" y="113884"/>
                      <a:pt x="101435" y="114337"/>
                      <a:pt x="101435" y="114841"/>
                    </a:cubicBezTo>
                    <a:lnTo>
                      <a:pt x="101435" y="114690"/>
                    </a:lnTo>
                    <a:cubicBezTo>
                      <a:pt x="101132" y="96188"/>
                      <a:pt x="100275" y="77736"/>
                      <a:pt x="99821" y="59285"/>
                    </a:cubicBezTo>
                    <a:cubicBezTo>
                      <a:pt x="99469" y="44311"/>
                      <a:pt x="94477" y="28481"/>
                      <a:pt x="85050" y="16634"/>
                    </a:cubicBezTo>
                    <a:cubicBezTo>
                      <a:pt x="82479" y="13407"/>
                      <a:pt x="79504" y="10383"/>
                      <a:pt x="76026" y="8063"/>
                    </a:cubicBezTo>
                    <a:cubicBezTo>
                      <a:pt x="68151" y="2635"/>
                      <a:pt x="57828" y="0"/>
                      <a:pt x="47605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6"/>
              <p:cNvSpPr/>
              <p:nvPr/>
            </p:nvSpPr>
            <p:spPr>
              <a:xfrm flipH="1">
                <a:off x="5593775" y="2728363"/>
                <a:ext cx="817221" cy="1103551"/>
              </a:xfrm>
              <a:custGeom>
                <a:avLst/>
                <a:gdLst/>
                <a:ahLst/>
                <a:cxnLst/>
                <a:rect l="l" t="t" r="r" b="b"/>
                <a:pathLst>
                  <a:path w="46433" h="60852" fill="none" extrusionOk="0">
                    <a:moveTo>
                      <a:pt x="36551" y="60851"/>
                    </a:moveTo>
                    <a:lnTo>
                      <a:pt x="9882" y="60851"/>
                    </a:lnTo>
                    <a:cubicBezTo>
                      <a:pt x="4437" y="60851"/>
                      <a:pt x="1" y="56415"/>
                      <a:pt x="1" y="50919"/>
                    </a:cubicBezTo>
                    <a:lnTo>
                      <a:pt x="1" y="9882"/>
                    </a:lnTo>
                    <a:cubicBezTo>
                      <a:pt x="1" y="4437"/>
                      <a:pt x="4437" y="1"/>
                      <a:pt x="9882" y="1"/>
                    </a:cubicBezTo>
                    <a:lnTo>
                      <a:pt x="36551" y="1"/>
                    </a:lnTo>
                    <a:cubicBezTo>
                      <a:pt x="41996" y="1"/>
                      <a:pt x="46433" y="4437"/>
                      <a:pt x="46433" y="9882"/>
                    </a:cubicBezTo>
                    <a:lnTo>
                      <a:pt x="46433" y="50919"/>
                    </a:lnTo>
                    <a:cubicBezTo>
                      <a:pt x="46433" y="56415"/>
                      <a:pt x="41996" y="60851"/>
                      <a:pt x="36551" y="60851"/>
                    </a:cubicBezTo>
                    <a:close/>
                    <a:moveTo>
                      <a:pt x="36551" y="6085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6"/>
              <p:cNvSpPr/>
              <p:nvPr/>
            </p:nvSpPr>
            <p:spPr>
              <a:xfrm flipH="1">
                <a:off x="5997484" y="1490839"/>
                <a:ext cx="1590952" cy="2013239"/>
              </a:xfrm>
              <a:custGeom>
                <a:avLst/>
                <a:gdLst/>
                <a:ahLst/>
                <a:cxnLst/>
                <a:rect l="l" t="t" r="r" b="b"/>
                <a:pathLst>
                  <a:path w="90395" h="111014" fill="none" extrusionOk="0">
                    <a:moveTo>
                      <a:pt x="90394" y="111013"/>
                    </a:moveTo>
                    <a:lnTo>
                      <a:pt x="90394" y="104358"/>
                    </a:lnTo>
                    <a:cubicBezTo>
                      <a:pt x="90142" y="87873"/>
                      <a:pt x="89386" y="71438"/>
                      <a:pt x="88982" y="55003"/>
                    </a:cubicBezTo>
                    <a:cubicBezTo>
                      <a:pt x="88680" y="41643"/>
                      <a:pt x="84193" y="27527"/>
                      <a:pt x="75824" y="16990"/>
                    </a:cubicBezTo>
                    <a:cubicBezTo>
                      <a:pt x="73505" y="14066"/>
                      <a:pt x="70833" y="11444"/>
                      <a:pt x="67758" y="9327"/>
                    </a:cubicBezTo>
                    <a:cubicBezTo>
                      <a:pt x="55154" y="706"/>
                      <a:pt x="35593" y="0"/>
                      <a:pt x="22082" y="6554"/>
                    </a:cubicBezTo>
                    <a:cubicBezTo>
                      <a:pt x="10739" y="11999"/>
                      <a:pt x="3580" y="21931"/>
                      <a:pt x="1311" y="34030"/>
                    </a:cubicBezTo>
                    <a:cubicBezTo>
                      <a:pt x="51" y="40634"/>
                      <a:pt x="51" y="47440"/>
                      <a:pt x="51" y="54146"/>
                    </a:cubicBezTo>
                    <a:cubicBezTo>
                      <a:pt x="1" y="70127"/>
                      <a:pt x="1" y="86108"/>
                      <a:pt x="1" y="102039"/>
                    </a:cubicBezTo>
                    <a:lnTo>
                      <a:pt x="1" y="108190"/>
                    </a:lnTo>
                  </a:path>
                </a:pathLst>
              </a:custGeom>
              <a:noFill/>
              <a:ln w="9525" cap="flat" cmpd="sng">
                <a:solidFill>
                  <a:srgbClr val="009FE3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6"/>
              <p:cNvSpPr/>
              <p:nvPr/>
            </p:nvSpPr>
            <p:spPr>
              <a:xfrm flipH="1">
                <a:off x="5899892" y="1380250"/>
                <a:ext cx="1786136" cy="2123862"/>
              </a:xfrm>
              <a:custGeom>
                <a:avLst/>
                <a:gdLst/>
                <a:ahLst/>
                <a:cxnLst/>
                <a:rect l="l" t="t" r="r" b="b"/>
                <a:pathLst>
                  <a:path w="101485" h="117114" fill="none" extrusionOk="0">
                    <a:moveTo>
                      <a:pt x="0" y="114542"/>
                    </a:moveTo>
                    <a:cubicBezTo>
                      <a:pt x="51" y="96645"/>
                      <a:pt x="51" y="78697"/>
                      <a:pt x="51" y="60800"/>
                    </a:cubicBezTo>
                    <a:cubicBezTo>
                      <a:pt x="101" y="53238"/>
                      <a:pt x="101" y="45625"/>
                      <a:pt x="1462" y="38214"/>
                    </a:cubicBezTo>
                    <a:cubicBezTo>
                      <a:pt x="4033" y="24603"/>
                      <a:pt x="12100" y="13511"/>
                      <a:pt x="24804" y="7310"/>
                    </a:cubicBezTo>
                    <a:cubicBezTo>
                      <a:pt x="39928" y="0"/>
                      <a:pt x="61909" y="756"/>
                      <a:pt x="76076" y="10486"/>
                    </a:cubicBezTo>
                    <a:cubicBezTo>
                      <a:pt x="79504" y="12806"/>
                      <a:pt x="82529" y="15830"/>
                      <a:pt x="85100" y="19057"/>
                    </a:cubicBezTo>
                    <a:cubicBezTo>
                      <a:pt x="94527" y="30904"/>
                      <a:pt x="99519" y="46734"/>
                      <a:pt x="99871" y="61708"/>
                    </a:cubicBezTo>
                    <a:cubicBezTo>
                      <a:pt x="100325" y="80159"/>
                      <a:pt x="101182" y="98611"/>
                      <a:pt x="101485" y="117113"/>
                    </a:cubicBezTo>
                  </a:path>
                </a:pathLst>
              </a:custGeom>
              <a:noFill/>
              <a:ln w="9525" cap="flat" cmpd="sng">
                <a:solidFill>
                  <a:srgbClr val="009FE3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6"/>
              <p:cNvSpPr/>
              <p:nvPr/>
            </p:nvSpPr>
            <p:spPr>
              <a:xfrm flipH="1">
                <a:off x="5593775" y="2644279"/>
                <a:ext cx="815443" cy="144482"/>
              </a:xfrm>
              <a:custGeom>
                <a:avLst/>
                <a:gdLst/>
                <a:ahLst/>
                <a:cxnLst/>
                <a:rect l="l" t="t" r="r" b="b"/>
                <a:pathLst>
                  <a:path w="46332" h="7967" extrusionOk="0">
                    <a:moveTo>
                      <a:pt x="2925" y="1"/>
                    </a:moveTo>
                    <a:cubicBezTo>
                      <a:pt x="1312" y="1"/>
                      <a:pt x="1" y="1311"/>
                      <a:pt x="1" y="2925"/>
                    </a:cubicBezTo>
                    <a:lnTo>
                      <a:pt x="1" y="5042"/>
                    </a:lnTo>
                    <a:cubicBezTo>
                      <a:pt x="1" y="6655"/>
                      <a:pt x="1312" y="7966"/>
                      <a:pt x="2925" y="7966"/>
                    </a:cubicBezTo>
                    <a:lnTo>
                      <a:pt x="43408" y="7966"/>
                    </a:lnTo>
                    <a:cubicBezTo>
                      <a:pt x="45021" y="7966"/>
                      <a:pt x="46332" y="6655"/>
                      <a:pt x="46332" y="5042"/>
                    </a:cubicBezTo>
                    <a:lnTo>
                      <a:pt x="46332" y="2925"/>
                    </a:lnTo>
                    <a:cubicBezTo>
                      <a:pt x="46332" y="1311"/>
                      <a:pt x="45021" y="1"/>
                      <a:pt x="43408" y="1"/>
                    </a:cubicBez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6"/>
              <p:cNvSpPr/>
              <p:nvPr/>
            </p:nvSpPr>
            <p:spPr>
              <a:xfrm flipH="1">
                <a:off x="5593775" y="2644279"/>
                <a:ext cx="815443" cy="144482"/>
              </a:xfrm>
              <a:custGeom>
                <a:avLst/>
                <a:gdLst/>
                <a:ahLst/>
                <a:cxnLst/>
                <a:rect l="l" t="t" r="r" b="b"/>
                <a:pathLst>
                  <a:path w="46332" h="7967" fill="none" extrusionOk="0">
                    <a:moveTo>
                      <a:pt x="43408" y="1"/>
                    </a:moveTo>
                    <a:lnTo>
                      <a:pt x="2925" y="1"/>
                    </a:lnTo>
                    <a:cubicBezTo>
                      <a:pt x="1312" y="1"/>
                      <a:pt x="1" y="1311"/>
                      <a:pt x="1" y="2925"/>
                    </a:cubicBezTo>
                    <a:lnTo>
                      <a:pt x="1" y="5042"/>
                    </a:lnTo>
                    <a:cubicBezTo>
                      <a:pt x="1" y="6655"/>
                      <a:pt x="1312" y="7966"/>
                      <a:pt x="2925" y="7966"/>
                    </a:cubicBezTo>
                    <a:lnTo>
                      <a:pt x="43408" y="7966"/>
                    </a:lnTo>
                    <a:cubicBezTo>
                      <a:pt x="45021" y="7966"/>
                      <a:pt x="46332" y="6655"/>
                      <a:pt x="46332" y="5042"/>
                    </a:cubicBezTo>
                    <a:lnTo>
                      <a:pt x="46332" y="2925"/>
                    </a:lnTo>
                    <a:cubicBezTo>
                      <a:pt x="46332" y="1311"/>
                      <a:pt x="45021" y="1"/>
                      <a:pt x="43408" y="1"/>
                    </a:cubicBezTo>
                    <a:close/>
                    <a:moveTo>
                      <a:pt x="43408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6"/>
              <p:cNvSpPr/>
              <p:nvPr/>
            </p:nvSpPr>
            <p:spPr>
              <a:xfrm flipH="1">
                <a:off x="5895457" y="3438524"/>
                <a:ext cx="1795006" cy="84128"/>
              </a:xfrm>
              <a:custGeom>
                <a:avLst/>
                <a:gdLst/>
                <a:ahLst/>
                <a:cxnLst/>
                <a:rect l="l" t="t" r="r" b="b"/>
                <a:pathLst>
                  <a:path w="101989" h="4639" fill="none" extrusionOk="0">
                    <a:moveTo>
                      <a:pt x="5949" y="908"/>
                    </a:moveTo>
                    <a:cubicBezTo>
                      <a:pt x="5949" y="1412"/>
                      <a:pt x="4588" y="1816"/>
                      <a:pt x="2974" y="1816"/>
                    </a:cubicBezTo>
                    <a:cubicBezTo>
                      <a:pt x="1361" y="1816"/>
                      <a:pt x="0" y="1412"/>
                      <a:pt x="0" y="908"/>
                    </a:cubicBezTo>
                    <a:cubicBezTo>
                      <a:pt x="0" y="404"/>
                      <a:pt x="1361" y="1"/>
                      <a:pt x="2974" y="1"/>
                    </a:cubicBezTo>
                    <a:cubicBezTo>
                      <a:pt x="4588" y="1"/>
                      <a:pt x="5949" y="404"/>
                      <a:pt x="5949" y="908"/>
                    </a:cubicBezTo>
                    <a:close/>
                    <a:moveTo>
                      <a:pt x="101989" y="3731"/>
                    </a:moveTo>
                    <a:cubicBezTo>
                      <a:pt x="101989" y="4236"/>
                      <a:pt x="100628" y="4639"/>
                      <a:pt x="99014" y="4639"/>
                    </a:cubicBezTo>
                    <a:cubicBezTo>
                      <a:pt x="97401" y="4639"/>
                      <a:pt x="96090" y="4236"/>
                      <a:pt x="96090" y="3731"/>
                    </a:cubicBezTo>
                    <a:cubicBezTo>
                      <a:pt x="96090" y="3227"/>
                      <a:pt x="97401" y="2774"/>
                      <a:pt x="99014" y="2774"/>
                    </a:cubicBezTo>
                    <a:cubicBezTo>
                      <a:pt x="100628" y="2774"/>
                      <a:pt x="101989" y="3227"/>
                      <a:pt x="101989" y="373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09FE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6"/>
              <p:cNvSpPr/>
              <p:nvPr/>
            </p:nvSpPr>
            <p:spPr>
              <a:xfrm flipH="1">
                <a:off x="6916732" y="2199169"/>
                <a:ext cx="1210282" cy="1632912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90042" fill="none" extrusionOk="0">
                    <a:moveTo>
                      <a:pt x="54095" y="90041"/>
                    </a:moveTo>
                    <a:lnTo>
                      <a:pt x="14671" y="90041"/>
                    </a:lnTo>
                    <a:cubicBezTo>
                      <a:pt x="6554" y="90041"/>
                      <a:pt x="0" y="83487"/>
                      <a:pt x="0" y="75370"/>
                    </a:cubicBezTo>
                    <a:lnTo>
                      <a:pt x="0" y="14621"/>
                    </a:lnTo>
                    <a:cubicBezTo>
                      <a:pt x="0" y="6555"/>
                      <a:pt x="6554" y="1"/>
                      <a:pt x="14671" y="1"/>
                    </a:cubicBezTo>
                    <a:lnTo>
                      <a:pt x="54095" y="1"/>
                    </a:lnTo>
                    <a:cubicBezTo>
                      <a:pt x="62212" y="1"/>
                      <a:pt x="68766" y="6555"/>
                      <a:pt x="68766" y="14621"/>
                    </a:cubicBezTo>
                    <a:lnTo>
                      <a:pt x="68766" y="75370"/>
                    </a:lnTo>
                    <a:cubicBezTo>
                      <a:pt x="68766" y="83487"/>
                      <a:pt x="62212" y="90041"/>
                      <a:pt x="54095" y="90041"/>
                    </a:cubicBezTo>
                    <a:close/>
                    <a:moveTo>
                      <a:pt x="54095" y="90041"/>
                    </a:moveTo>
                    <a:close/>
                  </a:path>
                </a:pathLst>
              </a:custGeom>
              <a:noFill/>
              <a:ln w="15125" cap="flat" cmpd="sng">
                <a:solidFill>
                  <a:srgbClr val="FFFFFF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6"/>
              <p:cNvSpPr/>
              <p:nvPr/>
            </p:nvSpPr>
            <p:spPr>
              <a:xfrm flipH="1">
                <a:off x="6916732" y="2075781"/>
                <a:ext cx="1206744" cy="214882"/>
              </a:xfrm>
              <a:custGeom>
                <a:avLst/>
                <a:gdLst/>
                <a:ahLst/>
                <a:cxnLst/>
                <a:rect l="l" t="t" r="r" b="b"/>
                <a:pathLst>
                  <a:path w="68565" h="11849" extrusionOk="0">
                    <a:moveTo>
                      <a:pt x="4336" y="1"/>
                    </a:moveTo>
                    <a:cubicBezTo>
                      <a:pt x="1916" y="1"/>
                      <a:pt x="1" y="1967"/>
                      <a:pt x="1" y="4336"/>
                    </a:cubicBezTo>
                    <a:lnTo>
                      <a:pt x="1" y="7512"/>
                    </a:lnTo>
                    <a:cubicBezTo>
                      <a:pt x="1" y="9882"/>
                      <a:pt x="1916" y="11848"/>
                      <a:pt x="4336" y="11848"/>
                    </a:cubicBezTo>
                    <a:lnTo>
                      <a:pt x="64229" y="11848"/>
                    </a:lnTo>
                    <a:cubicBezTo>
                      <a:pt x="66649" y="11848"/>
                      <a:pt x="68565" y="9882"/>
                      <a:pt x="68565" y="7512"/>
                    </a:cubicBezTo>
                    <a:lnTo>
                      <a:pt x="68565" y="4336"/>
                    </a:lnTo>
                    <a:cubicBezTo>
                      <a:pt x="68565" y="1967"/>
                      <a:pt x="66649" y="1"/>
                      <a:pt x="64229" y="1"/>
                    </a:cubicBezTo>
                    <a:close/>
                  </a:path>
                </a:pathLst>
              </a:custGeom>
              <a:solidFill>
                <a:srgbClr val="BABAB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6"/>
              <p:cNvSpPr/>
              <p:nvPr/>
            </p:nvSpPr>
            <p:spPr>
              <a:xfrm flipH="1">
                <a:off x="6916732" y="2075781"/>
                <a:ext cx="1206744" cy="214882"/>
              </a:xfrm>
              <a:custGeom>
                <a:avLst/>
                <a:gdLst/>
                <a:ahLst/>
                <a:cxnLst/>
                <a:rect l="l" t="t" r="r" b="b"/>
                <a:pathLst>
                  <a:path w="68565" h="11849" fill="none" extrusionOk="0">
                    <a:moveTo>
                      <a:pt x="64229" y="1"/>
                    </a:moveTo>
                    <a:lnTo>
                      <a:pt x="4336" y="1"/>
                    </a:lnTo>
                    <a:cubicBezTo>
                      <a:pt x="1916" y="1"/>
                      <a:pt x="1" y="1967"/>
                      <a:pt x="1" y="4336"/>
                    </a:cubicBezTo>
                    <a:lnTo>
                      <a:pt x="1" y="7512"/>
                    </a:lnTo>
                    <a:cubicBezTo>
                      <a:pt x="1" y="9882"/>
                      <a:pt x="1916" y="11848"/>
                      <a:pt x="4336" y="11848"/>
                    </a:cubicBezTo>
                    <a:lnTo>
                      <a:pt x="64229" y="11848"/>
                    </a:lnTo>
                    <a:cubicBezTo>
                      <a:pt x="66649" y="11848"/>
                      <a:pt x="68565" y="9882"/>
                      <a:pt x="68565" y="7512"/>
                    </a:cubicBezTo>
                    <a:lnTo>
                      <a:pt x="68565" y="4336"/>
                    </a:lnTo>
                    <a:cubicBezTo>
                      <a:pt x="68565" y="1967"/>
                      <a:pt x="66649" y="1"/>
                      <a:pt x="64229" y="1"/>
                    </a:cubicBezTo>
                    <a:close/>
                    <a:moveTo>
                      <a:pt x="64229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3" name="Google Shape;293;p26"/>
              <p:cNvGrpSpPr/>
              <p:nvPr/>
            </p:nvGrpSpPr>
            <p:grpSpPr>
              <a:xfrm>
                <a:off x="5856362" y="3522726"/>
                <a:ext cx="290271" cy="279428"/>
                <a:chOff x="1036225" y="238475"/>
                <a:chExt cx="5497550" cy="5193825"/>
              </a:xfrm>
            </p:grpSpPr>
            <p:sp>
              <p:nvSpPr>
                <p:cNvPr id="294" name="Google Shape;294;p26"/>
                <p:cNvSpPr/>
                <p:nvPr/>
              </p:nvSpPr>
              <p:spPr>
                <a:xfrm>
                  <a:off x="1666875" y="3294600"/>
                  <a:ext cx="1727775" cy="180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11" h="72156" extrusionOk="0">
                      <a:moveTo>
                        <a:pt x="32794" y="0"/>
                      </a:moveTo>
                      <a:cubicBezTo>
                        <a:pt x="13396" y="0"/>
                        <a:pt x="0" y="12700"/>
                        <a:pt x="0" y="32098"/>
                      </a:cubicBezTo>
                      <a:cubicBezTo>
                        <a:pt x="87" y="38361"/>
                        <a:pt x="1522" y="44494"/>
                        <a:pt x="4306" y="50104"/>
                      </a:cubicBezTo>
                      <a:cubicBezTo>
                        <a:pt x="10264" y="62456"/>
                        <a:pt x="21834" y="72155"/>
                        <a:pt x="35099" y="72155"/>
                      </a:cubicBezTo>
                      <a:cubicBezTo>
                        <a:pt x="54497" y="72155"/>
                        <a:pt x="69111" y="55454"/>
                        <a:pt x="69111" y="36056"/>
                      </a:cubicBezTo>
                      <a:cubicBezTo>
                        <a:pt x="69024" y="27401"/>
                        <a:pt x="65805" y="19050"/>
                        <a:pt x="59977" y="12613"/>
                      </a:cubicBezTo>
                      <a:cubicBezTo>
                        <a:pt x="53192" y="4958"/>
                        <a:pt x="43363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26"/>
                <p:cNvSpPr/>
                <p:nvPr/>
              </p:nvSpPr>
              <p:spPr>
                <a:xfrm>
                  <a:off x="1666875" y="3294600"/>
                  <a:ext cx="1574475" cy="15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79" h="62674" extrusionOk="0">
                      <a:moveTo>
                        <a:pt x="32794" y="0"/>
                      </a:moveTo>
                      <a:cubicBezTo>
                        <a:pt x="13396" y="0"/>
                        <a:pt x="0" y="12700"/>
                        <a:pt x="0" y="32098"/>
                      </a:cubicBezTo>
                      <a:cubicBezTo>
                        <a:pt x="87" y="38361"/>
                        <a:pt x="1522" y="44494"/>
                        <a:pt x="4306" y="50104"/>
                      </a:cubicBezTo>
                      <a:cubicBezTo>
                        <a:pt x="10656" y="57585"/>
                        <a:pt x="19354" y="62674"/>
                        <a:pt x="28966" y="62674"/>
                      </a:cubicBezTo>
                      <a:cubicBezTo>
                        <a:pt x="48364" y="62674"/>
                        <a:pt x="62978" y="45973"/>
                        <a:pt x="62978" y="26618"/>
                      </a:cubicBezTo>
                      <a:cubicBezTo>
                        <a:pt x="62978" y="21790"/>
                        <a:pt x="61934" y="17006"/>
                        <a:pt x="59977" y="12613"/>
                      </a:cubicBezTo>
                      <a:cubicBezTo>
                        <a:pt x="53192" y="4958"/>
                        <a:pt x="43363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26"/>
                <p:cNvSpPr/>
                <p:nvPr/>
              </p:nvSpPr>
              <p:spPr>
                <a:xfrm>
                  <a:off x="1794075" y="3346875"/>
                  <a:ext cx="767675" cy="80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7" h="32356" extrusionOk="0">
                      <a:moveTo>
                        <a:pt x="21167" y="0"/>
                      </a:moveTo>
                      <a:cubicBezTo>
                        <a:pt x="13175" y="0"/>
                        <a:pt x="5508" y="10672"/>
                        <a:pt x="3132" y="16872"/>
                      </a:cubicBezTo>
                      <a:cubicBezTo>
                        <a:pt x="1262" y="21830"/>
                        <a:pt x="1" y="27441"/>
                        <a:pt x="2045" y="32356"/>
                      </a:cubicBezTo>
                      <a:cubicBezTo>
                        <a:pt x="4002" y="30573"/>
                        <a:pt x="4307" y="27659"/>
                        <a:pt x="5394" y="25223"/>
                      </a:cubicBezTo>
                      <a:cubicBezTo>
                        <a:pt x="7090" y="21352"/>
                        <a:pt x="10700" y="18699"/>
                        <a:pt x="14397" y="16742"/>
                      </a:cubicBezTo>
                      <a:cubicBezTo>
                        <a:pt x="18398" y="14698"/>
                        <a:pt x="24487" y="13306"/>
                        <a:pt x="27488" y="9826"/>
                      </a:cubicBezTo>
                      <a:cubicBezTo>
                        <a:pt x="30707" y="6129"/>
                        <a:pt x="27488" y="1258"/>
                        <a:pt x="23096" y="214"/>
                      </a:cubicBezTo>
                      <a:cubicBezTo>
                        <a:pt x="22452" y="69"/>
                        <a:pt x="21808" y="0"/>
                        <a:pt x="21167" y="0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6"/>
                <p:cNvSpPr/>
                <p:nvPr/>
              </p:nvSpPr>
              <p:spPr>
                <a:xfrm>
                  <a:off x="2915125" y="1826700"/>
                  <a:ext cx="1756050" cy="180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2" h="72156" extrusionOk="0">
                      <a:moveTo>
                        <a:pt x="32794" y="0"/>
                      </a:moveTo>
                      <a:cubicBezTo>
                        <a:pt x="19355" y="0"/>
                        <a:pt x="8786" y="8438"/>
                        <a:pt x="3610" y="20094"/>
                      </a:cubicBezTo>
                      <a:cubicBezTo>
                        <a:pt x="1218" y="25400"/>
                        <a:pt x="0" y="31185"/>
                        <a:pt x="0" y="37057"/>
                      </a:cubicBezTo>
                      <a:cubicBezTo>
                        <a:pt x="0" y="56455"/>
                        <a:pt x="15701" y="72156"/>
                        <a:pt x="35099" y="72156"/>
                      </a:cubicBezTo>
                      <a:cubicBezTo>
                        <a:pt x="54497" y="72156"/>
                        <a:pt x="70242" y="56455"/>
                        <a:pt x="70242" y="37057"/>
                      </a:cubicBezTo>
                      <a:cubicBezTo>
                        <a:pt x="70242" y="17659"/>
                        <a:pt x="52148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26"/>
                <p:cNvSpPr/>
                <p:nvPr/>
              </p:nvSpPr>
              <p:spPr>
                <a:xfrm>
                  <a:off x="2987975" y="1826700"/>
                  <a:ext cx="1683200" cy="15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28" h="62709" extrusionOk="0">
                      <a:moveTo>
                        <a:pt x="29836" y="0"/>
                      </a:moveTo>
                      <a:cubicBezTo>
                        <a:pt x="16441" y="0"/>
                        <a:pt x="5872" y="8438"/>
                        <a:pt x="696" y="20094"/>
                      </a:cubicBezTo>
                      <a:cubicBezTo>
                        <a:pt x="218" y="22573"/>
                        <a:pt x="0" y="25053"/>
                        <a:pt x="0" y="27575"/>
                      </a:cubicBezTo>
                      <a:cubicBezTo>
                        <a:pt x="0" y="44016"/>
                        <a:pt x="11395" y="58238"/>
                        <a:pt x="27444" y="61848"/>
                      </a:cubicBezTo>
                      <a:cubicBezTo>
                        <a:pt x="30016" y="62428"/>
                        <a:pt x="32599" y="62708"/>
                        <a:pt x="35151" y="62708"/>
                      </a:cubicBezTo>
                      <a:cubicBezTo>
                        <a:pt x="48478" y="62708"/>
                        <a:pt x="60979" y="55065"/>
                        <a:pt x="66893" y="42580"/>
                      </a:cubicBezTo>
                      <a:cubicBezTo>
                        <a:pt x="67154" y="40754"/>
                        <a:pt x="67328" y="38883"/>
                        <a:pt x="67328" y="37057"/>
                      </a:cubicBezTo>
                      <a:cubicBezTo>
                        <a:pt x="67328" y="17659"/>
                        <a:pt x="49234" y="0"/>
                        <a:pt x="29836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26"/>
                <p:cNvSpPr/>
                <p:nvPr/>
              </p:nvSpPr>
              <p:spPr>
                <a:xfrm>
                  <a:off x="3057550" y="1941425"/>
                  <a:ext cx="987325" cy="36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3" h="14433" extrusionOk="0">
                      <a:moveTo>
                        <a:pt x="25399" y="1"/>
                      </a:moveTo>
                      <a:cubicBezTo>
                        <a:pt x="22209" y="1"/>
                        <a:pt x="19040" y="524"/>
                        <a:pt x="16006" y="1588"/>
                      </a:cubicBezTo>
                      <a:cubicBezTo>
                        <a:pt x="12440" y="2892"/>
                        <a:pt x="1" y="10765"/>
                        <a:pt x="8743" y="14070"/>
                      </a:cubicBezTo>
                      <a:cubicBezTo>
                        <a:pt x="9437" y="14324"/>
                        <a:pt x="10163" y="14433"/>
                        <a:pt x="10897" y="14433"/>
                      </a:cubicBezTo>
                      <a:cubicBezTo>
                        <a:pt x="12050" y="14433"/>
                        <a:pt x="13221" y="14164"/>
                        <a:pt x="14310" y="13766"/>
                      </a:cubicBezTo>
                      <a:cubicBezTo>
                        <a:pt x="16093" y="13113"/>
                        <a:pt x="17746" y="12113"/>
                        <a:pt x="19486" y="11330"/>
                      </a:cubicBezTo>
                      <a:cubicBezTo>
                        <a:pt x="22241" y="10136"/>
                        <a:pt x="25190" y="9524"/>
                        <a:pt x="28166" y="9524"/>
                      </a:cubicBezTo>
                      <a:cubicBezTo>
                        <a:pt x="29418" y="9524"/>
                        <a:pt x="30675" y="9632"/>
                        <a:pt x="31925" y="9851"/>
                      </a:cubicBezTo>
                      <a:cubicBezTo>
                        <a:pt x="33621" y="10156"/>
                        <a:pt x="35361" y="10678"/>
                        <a:pt x="37100" y="10678"/>
                      </a:cubicBezTo>
                      <a:cubicBezTo>
                        <a:pt x="37622" y="10678"/>
                        <a:pt x="38101" y="10591"/>
                        <a:pt x="38536" y="10330"/>
                      </a:cubicBezTo>
                      <a:cubicBezTo>
                        <a:pt x="39275" y="9895"/>
                        <a:pt x="39493" y="8938"/>
                        <a:pt x="39493" y="8068"/>
                      </a:cubicBezTo>
                      <a:cubicBezTo>
                        <a:pt x="39449" y="5719"/>
                        <a:pt x="37883" y="3545"/>
                        <a:pt x="35883" y="2283"/>
                      </a:cubicBezTo>
                      <a:cubicBezTo>
                        <a:pt x="33882" y="1022"/>
                        <a:pt x="31490" y="500"/>
                        <a:pt x="29141" y="239"/>
                      </a:cubicBezTo>
                      <a:cubicBezTo>
                        <a:pt x="27895" y="80"/>
                        <a:pt x="26645" y="1"/>
                        <a:pt x="25399" y="1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6"/>
                <p:cNvSpPr/>
                <p:nvPr/>
              </p:nvSpPr>
              <p:spPr>
                <a:xfrm>
                  <a:off x="3985050" y="238475"/>
                  <a:ext cx="1646250" cy="14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0" h="56024" extrusionOk="0">
                      <a:moveTo>
                        <a:pt x="31375" y="1"/>
                      </a:moveTo>
                      <a:cubicBezTo>
                        <a:pt x="25481" y="1"/>
                        <a:pt x="19629" y="1936"/>
                        <a:pt x="14788" y="5727"/>
                      </a:cubicBezTo>
                      <a:cubicBezTo>
                        <a:pt x="11265" y="8424"/>
                        <a:pt x="8395" y="11903"/>
                        <a:pt x="6437" y="15904"/>
                      </a:cubicBezTo>
                      <a:cubicBezTo>
                        <a:pt x="0" y="29083"/>
                        <a:pt x="6611" y="45567"/>
                        <a:pt x="21225" y="52743"/>
                      </a:cubicBezTo>
                      <a:cubicBezTo>
                        <a:pt x="25780" y="54968"/>
                        <a:pt x="30578" y="56024"/>
                        <a:pt x="35221" y="56024"/>
                      </a:cubicBezTo>
                      <a:cubicBezTo>
                        <a:pt x="44011" y="56024"/>
                        <a:pt x="52242" y="52239"/>
                        <a:pt x="57194" y="45436"/>
                      </a:cubicBezTo>
                      <a:cubicBezTo>
                        <a:pt x="58020" y="44306"/>
                        <a:pt x="58760" y="43088"/>
                        <a:pt x="59369" y="41826"/>
                      </a:cubicBezTo>
                      <a:cubicBezTo>
                        <a:pt x="65849" y="28648"/>
                        <a:pt x="58064" y="9989"/>
                        <a:pt x="43450" y="2857"/>
                      </a:cubicBezTo>
                      <a:cubicBezTo>
                        <a:pt x="39624" y="944"/>
                        <a:pt x="35489" y="1"/>
                        <a:pt x="31375" y="1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26"/>
                <p:cNvSpPr/>
                <p:nvPr/>
              </p:nvSpPr>
              <p:spPr>
                <a:xfrm>
                  <a:off x="4118800" y="238475"/>
                  <a:ext cx="1512500" cy="126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0" h="50673" extrusionOk="0">
                      <a:moveTo>
                        <a:pt x="26025" y="1"/>
                      </a:moveTo>
                      <a:cubicBezTo>
                        <a:pt x="20131" y="1"/>
                        <a:pt x="14279" y="1936"/>
                        <a:pt x="9438" y="5727"/>
                      </a:cubicBezTo>
                      <a:cubicBezTo>
                        <a:pt x="8264" y="7206"/>
                        <a:pt x="7263" y="8815"/>
                        <a:pt x="6437" y="10555"/>
                      </a:cubicBezTo>
                      <a:cubicBezTo>
                        <a:pt x="0" y="23733"/>
                        <a:pt x="6611" y="40217"/>
                        <a:pt x="21225" y="47394"/>
                      </a:cubicBezTo>
                      <a:cubicBezTo>
                        <a:pt x="25773" y="49621"/>
                        <a:pt x="30563" y="50672"/>
                        <a:pt x="35197" y="50672"/>
                      </a:cubicBezTo>
                      <a:cubicBezTo>
                        <a:pt x="41329" y="50672"/>
                        <a:pt x="47186" y="48831"/>
                        <a:pt x="51844" y="45436"/>
                      </a:cubicBezTo>
                      <a:cubicBezTo>
                        <a:pt x="52670" y="44306"/>
                        <a:pt x="53410" y="43088"/>
                        <a:pt x="54019" y="41826"/>
                      </a:cubicBezTo>
                      <a:cubicBezTo>
                        <a:pt x="60499" y="28648"/>
                        <a:pt x="52714" y="9989"/>
                        <a:pt x="38100" y="2857"/>
                      </a:cubicBezTo>
                      <a:cubicBezTo>
                        <a:pt x="34274" y="944"/>
                        <a:pt x="30139" y="1"/>
                        <a:pt x="26025" y="1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26"/>
                <p:cNvSpPr/>
                <p:nvPr/>
              </p:nvSpPr>
              <p:spPr>
                <a:xfrm>
                  <a:off x="4453425" y="309500"/>
                  <a:ext cx="765775" cy="3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1" h="14369" extrusionOk="0">
                      <a:moveTo>
                        <a:pt x="12450" y="1"/>
                      </a:moveTo>
                      <a:cubicBezTo>
                        <a:pt x="8055" y="1"/>
                        <a:pt x="1" y="1254"/>
                        <a:pt x="4708" y="5887"/>
                      </a:cubicBezTo>
                      <a:cubicBezTo>
                        <a:pt x="5883" y="6931"/>
                        <a:pt x="7405" y="7583"/>
                        <a:pt x="9014" y="7757"/>
                      </a:cubicBezTo>
                      <a:cubicBezTo>
                        <a:pt x="10580" y="7975"/>
                        <a:pt x="12146" y="7888"/>
                        <a:pt x="13711" y="8018"/>
                      </a:cubicBezTo>
                      <a:cubicBezTo>
                        <a:pt x="17234" y="8323"/>
                        <a:pt x="20670" y="9541"/>
                        <a:pt x="23584" y="11585"/>
                      </a:cubicBezTo>
                      <a:cubicBezTo>
                        <a:pt x="24759" y="12411"/>
                        <a:pt x="25889" y="13411"/>
                        <a:pt x="27194" y="14064"/>
                      </a:cubicBezTo>
                      <a:cubicBezTo>
                        <a:pt x="27586" y="14281"/>
                        <a:pt x="27977" y="14368"/>
                        <a:pt x="28412" y="14368"/>
                      </a:cubicBezTo>
                      <a:cubicBezTo>
                        <a:pt x="29064" y="14281"/>
                        <a:pt x="29630" y="13803"/>
                        <a:pt x="29891" y="13150"/>
                      </a:cubicBezTo>
                      <a:cubicBezTo>
                        <a:pt x="30630" y="11541"/>
                        <a:pt x="30195" y="9497"/>
                        <a:pt x="29108" y="7888"/>
                      </a:cubicBezTo>
                      <a:cubicBezTo>
                        <a:pt x="27934" y="6322"/>
                        <a:pt x="26411" y="5017"/>
                        <a:pt x="24715" y="4017"/>
                      </a:cubicBezTo>
                      <a:cubicBezTo>
                        <a:pt x="21540" y="2016"/>
                        <a:pt x="18017" y="668"/>
                        <a:pt x="14320" y="103"/>
                      </a:cubicBezTo>
                      <a:cubicBezTo>
                        <a:pt x="13864" y="38"/>
                        <a:pt x="13212" y="1"/>
                        <a:pt x="12450" y="1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26"/>
                <p:cNvSpPr/>
                <p:nvPr/>
              </p:nvSpPr>
              <p:spPr>
                <a:xfrm>
                  <a:off x="4804900" y="2456275"/>
                  <a:ext cx="1728875" cy="180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55" h="72156" extrusionOk="0">
                      <a:moveTo>
                        <a:pt x="32794" y="0"/>
                      </a:moveTo>
                      <a:cubicBezTo>
                        <a:pt x="13396" y="0"/>
                        <a:pt x="44" y="17658"/>
                        <a:pt x="44" y="37013"/>
                      </a:cubicBezTo>
                      <a:cubicBezTo>
                        <a:pt x="0" y="56427"/>
                        <a:pt x="15701" y="72155"/>
                        <a:pt x="35063" y="72155"/>
                      </a:cubicBezTo>
                      <a:cubicBezTo>
                        <a:pt x="35089" y="72155"/>
                        <a:pt x="35116" y="72155"/>
                        <a:pt x="35143" y="72155"/>
                      </a:cubicBezTo>
                      <a:cubicBezTo>
                        <a:pt x="54541" y="72155"/>
                        <a:pt x="69154" y="48103"/>
                        <a:pt x="69154" y="28706"/>
                      </a:cubicBezTo>
                      <a:cubicBezTo>
                        <a:pt x="69154" y="22269"/>
                        <a:pt x="67284" y="16962"/>
                        <a:pt x="64109" y="12744"/>
                      </a:cubicBezTo>
                      <a:cubicBezTo>
                        <a:pt x="57672" y="4175"/>
                        <a:pt x="45755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26"/>
                <p:cNvSpPr/>
                <p:nvPr/>
              </p:nvSpPr>
              <p:spPr>
                <a:xfrm>
                  <a:off x="4804900" y="2456275"/>
                  <a:ext cx="1613625" cy="15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5" h="61413" extrusionOk="0">
                      <a:moveTo>
                        <a:pt x="32794" y="0"/>
                      </a:moveTo>
                      <a:cubicBezTo>
                        <a:pt x="13396" y="0"/>
                        <a:pt x="44" y="17658"/>
                        <a:pt x="44" y="37013"/>
                      </a:cubicBezTo>
                      <a:cubicBezTo>
                        <a:pt x="0" y="39796"/>
                        <a:pt x="348" y="42580"/>
                        <a:pt x="1001" y="45276"/>
                      </a:cubicBezTo>
                      <a:cubicBezTo>
                        <a:pt x="7438" y="55323"/>
                        <a:pt x="18572" y="61412"/>
                        <a:pt x="30532" y="61412"/>
                      </a:cubicBezTo>
                      <a:cubicBezTo>
                        <a:pt x="49930" y="61412"/>
                        <a:pt x="64544" y="37317"/>
                        <a:pt x="64544" y="17919"/>
                      </a:cubicBezTo>
                      <a:cubicBezTo>
                        <a:pt x="64544" y="16179"/>
                        <a:pt x="64370" y="14440"/>
                        <a:pt x="64109" y="12744"/>
                      </a:cubicBezTo>
                      <a:cubicBezTo>
                        <a:pt x="57672" y="4175"/>
                        <a:pt x="45755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26"/>
                <p:cNvSpPr/>
                <p:nvPr/>
              </p:nvSpPr>
              <p:spPr>
                <a:xfrm>
                  <a:off x="5054975" y="2567650"/>
                  <a:ext cx="776375" cy="6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5" h="27322" extrusionOk="0">
                      <a:moveTo>
                        <a:pt x="21796" y="0"/>
                      </a:moveTo>
                      <a:cubicBezTo>
                        <a:pt x="18103" y="0"/>
                        <a:pt x="14299" y="1729"/>
                        <a:pt x="11483" y="3809"/>
                      </a:cubicBezTo>
                      <a:cubicBezTo>
                        <a:pt x="5568" y="8245"/>
                        <a:pt x="1131" y="14117"/>
                        <a:pt x="218" y="21641"/>
                      </a:cubicBezTo>
                      <a:cubicBezTo>
                        <a:pt x="1" y="23598"/>
                        <a:pt x="218" y="25990"/>
                        <a:pt x="1914" y="26947"/>
                      </a:cubicBezTo>
                      <a:cubicBezTo>
                        <a:pt x="2370" y="27207"/>
                        <a:pt x="2880" y="27322"/>
                        <a:pt x="3402" y="27322"/>
                      </a:cubicBezTo>
                      <a:cubicBezTo>
                        <a:pt x="4276" y="27322"/>
                        <a:pt x="5181" y="27002"/>
                        <a:pt x="5916" y="26512"/>
                      </a:cubicBezTo>
                      <a:cubicBezTo>
                        <a:pt x="7090" y="25729"/>
                        <a:pt x="7960" y="24555"/>
                        <a:pt x="8873" y="23511"/>
                      </a:cubicBezTo>
                      <a:cubicBezTo>
                        <a:pt x="11570" y="20423"/>
                        <a:pt x="14875" y="17944"/>
                        <a:pt x="18616" y="16204"/>
                      </a:cubicBezTo>
                      <a:cubicBezTo>
                        <a:pt x="21660" y="14812"/>
                        <a:pt x="25053" y="13856"/>
                        <a:pt x="27532" y="11551"/>
                      </a:cubicBezTo>
                      <a:cubicBezTo>
                        <a:pt x="30011" y="9245"/>
                        <a:pt x="31055" y="4896"/>
                        <a:pt x="28576" y="2591"/>
                      </a:cubicBezTo>
                      <a:cubicBezTo>
                        <a:pt x="26567" y="736"/>
                        <a:pt x="24205" y="0"/>
                        <a:pt x="21796" y="0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26"/>
                <p:cNvSpPr/>
                <p:nvPr/>
              </p:nvSpPr>
              <p:spPr>
                <a:xfrm>
                  <a:off x="1036225" y="1303700"/>
                  <a:ext cx="1261325" cy="134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3" h="53932" extrusionOk="0">
                      <a:moveTo>
                        <a:pt x="23921" y="0"/>
                      </a:moveTo>
                      <a:cubicBezTo>
                        <a:pt x="9786" y="0"/>
                        <a:pt x="0" y="13179"/>
                        <a:pt x="0" y="27662"/>
                      </a:cubicBezTo>
                      <a:cubicBezTo>
                        <a:pt x="0" y="29750"/>
                        <a:pt x="217" y="31837"/>
                        <a:pt x="696" y="33838"/>
                      </a:cubicBezTo>
                      <a:cubicBezTo>
                        <a:pt x="3436" y="45364"/>
                        <a:pt x="13570" y="53932"/>
                        <a:pt x="25617" y="53932"/>
                      </a:cubicBezTo>
                      <a:cubicBezTo>
                        <a:pt x="39796" y="53932"/>
                        <a:pt x="50452" y="35926"/>
                        <a:pt x="50452" y="21442"/>
                      </a:cubicBezTo>
                      <a:cubicBezTo>
                        <a:pt x="50452" y="16658"/>
                        <a:pt x="49104" y="12700"/>
                        <a:pt x="46755" y="9525"/>
                      </a:cubicBezTo>
                      <a:cubicBezTo>
                        <a:pt x="42058" y="3132"/>
                        <a:pt x="33403" y="0"/>
                        <a:pt x="23921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26"/>
                <p:cNvSpPr/>
                <p:nvPr/>
              </p:nvSpPr>
              <p:spPr>
                <a:xfrm>
                  <a:off x="1036225" y="1303700"/>
                  <a:ext cx="1177600" cy="114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04" h="45886" extrusionOk="0">
                      <a:moveTo>
                        <a:pt x="23921" y="0"/>
                      </a:moveTo>
                      <a:cubicBezTo>
                        <a:pt x="9786" y="0"/>
                        <a:pt x="0" y="13179"/>
                        <a:pt x="0" y="27662"/>
                      </a:cubicBezTo>
                      <a:cubicBezTo>
                        <a:pt x="0" y="29750"/>
                        <a:pt x="217" y="31837"/>
                        <a:pt x="696" y="33838"/>
                      </a:cubicBezTo>
                      <a:cubicBezTo>
                        <a:pt x="5350" y="41319"/>
                        <a:pt x="13483" y="45842"/>
                        <a:pt x="22268" y="45886"/>
                      </a:cubicBezTo>
                      <a:cubicBezTo>
                        <a:pt x="36447" y="45886"/>
                        <a:pt x="47103" y="27923"/>
                        <a:pt x="47103" y="13396"/>
                      </a:cubicBezTo>
                      <a:cubicBezTo>
                        <a:pt x="47103" y="12091"/>
                        <a:pt x="46973" y="10787"/>
                        <a:pt x="46755" y="9525"/>
                      </a:cubicBezTo>
                      <a:cubicBezTo>
                        <a:pt x="42058" y="3132"/>
                        <a:pt x="33403" y="0"/>
                        <a:pt x="23921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6"/>
                <p:cNvSpPr/>
                <p:nvPr/>
              </p:nvSpPr>
              <p:spPr>
                <a:xfrm>
                  <a:off x="1217800" y="1387250"/>
                  <a:ext cx="566525" cy="5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1" h="20399" extrusionOk="0">
                      <a:moveTo>
                        <a:pt x="15930" y="0"/>
                      </a:moveTo>
                      <a:cubicBezTo>
                        <a:pt x="13232" y="0"/>
                        <a:pt x="10447" y="1282"/>
                        <a:pt x="8395" y="2834"/>
                      </a:cubicBezTo>
                      <a:cubicBezTo>
                        <a:pt x="4089" y="6140"/>
                        <a:pt x="870" y="10533"/>
                        <a:pt x="174" y="16143"/>
                      </a:cubicBezTo>
                      <a:cubicBezTo>
                        <a:pt x="0" y="17622"/>
                        <a:pt x="174" y="19405"/>
                        <a:pt x="1436" y="20145"/>
                      </a:cubicBezTo>
                      <a:cubicBezTo>
                        <a:pt x="1809" y="20314"/>
                        <a:pt x="2203" y="20398"/>
                        <a:pt x="2595" y="20398"/>
                      </a:cubicBezTo>
                      <a:cubicBezTo>
                        <a:pt x="3208" y="20398"/>
                        <a:pt x="3819" y="20194"/>
                        <a:pt x="4350" y="19797"/>
                      </a:cubicBezTo>
                      <a:cubicBezTo>
                        <a:pt x="5176" y="19144"/>
                        <a:pt x="5872" y="18405"/>
                        <a:pt x="6524" y="17578"/>
                      </a:cubicBezTo>
                      <a:cubicBezTo>
                        <a:pt x="8438" y="15273"/>
                        <a:pt x="10874" y="13403"/>
                        <a:pt x="13570" y="12142"/>
                      </a:cubicBezTo>
                      <a:cubicBezTo>
                        <a:pt x="15832" y="11055"/>
                        <a:pt x="18311" y="10359"/>
                        <a:pt x="20094" y="8619"/>
                      </a:cubicBezTo>
                      <a:cubicBezTo>
                        <a:pt x="21921" y="6923"/>
                        <a:pt x="22660" y="3661"/>
                        <a:pt x="20877" y="1921"/>
                      </a:cubicBezTo>
                      <a:cubicBezTo>
                        <a:pt x="19417" y="547"/>
                        <a:pt x="17692" y="0"/>
                        <a:pt x="15930" y="0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26"/>
                <p:cNvSpPr/>
                <p:nvPr/>
              </p:nvSpPr>
              <p:spPr>
                <a:xfrm>
                  <a:off x="4090525" y="3988300"/>
                  <a:ext cx="1430950" cy="14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38" h="57760" extrusionOk="0">
                      <a:moveTo>
                        <a:pt x="27183" y="1"/>
                      </a:moveTo>
                      <a:cubicBezTo>
                        <a:pt x="11091" y="1"/>
                        <a:pt x="0" y="14093"/>
                        <a:pt x="0" y="29620"/>
                      </a:cubicBezTo>
                      <a:cubicBezTo>
                        <a:pt x="0" y="31838"/>
                        <a:pt x="261" y="34100"/>
                        <a:pt x="783" y="36231"/>
                      </a:cubicBezTo>
                      <a:cubicBezTo>
                        <a:pt x="3871" y="48583"/>
                        <a:pt x="15353" y="57760"/>
                        <a:pt x="29054" y="57760"/>
                      </a:cubicBezTo>
                      <a:cubicBezTo>
                        <a:pt x="45146" y="57760"/>
                        <a:pt x="57237" y="38492"/>
                        <a:pt x="57237" y="22965"/>
                      </a:cubicBezTo>
                      <a:cubicBezTo>
                        <a:pt x="57237" y="17833"/>
                        <a:pt x="55715" y="13571"/>
                        <a:pt x="53105" y="10178"/>
                      </a:cubicBezTo>
                      <a:cubicBezTo>
                        <a:pt x="47756" y="3306"/>
                        <a:pt x="37926" y="1"/>
                        <a:pt x="27183" y="1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6"/>
                <p:cNvSpPr/>
                <p:nvPr/>
              </p:nvSpPr>
              <p:spPr>
                <a:xfrm>
                  <a:off x="4089425" y="3988300"/>
                  <a:ext cx="1336350" cy="12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4" h="49149" extrusionOk="0">
                      <a:moveTo>
                        <a:pt x="27184" y="1"/>
                      </a:moveTo>
                      <a:cubicBezTo>
                        <a:pt x="11091" y="1"/>
                        <a:pt x="1" y="14093"/>
                        <a:pt x="1" y="29620"/>
                      </a:cubicBezTo>
                      <a:cubicBezTo>
                        <a:pt x="1" y="31838"/>
                        <a:pt x="262" y="34100"/>
                        <a:pt x="827" y="36231"/>
                      </a:cubicBezTo>
                      <a:cubicBezTo>
                        <a:pt x="6283" y="44328"/>
                        <a:pt x="15402" y="49148"/>
                        <a:pt x="25139" y="49148"/>
                      </a:cubicBezTo>
                      <a:cubicBezTo>
                        <a:pt x="25183" y="49148"/>
                        <a:pt x="25227" y="49148"/>
                        <a:pt x="25270" y="49148"/>
                      </a:cubicBezTo>
                      <a:cubicBezTo>
                        <a:pt x="41363" y="49148"/>
                        <a:pt x="53454" y="29881"/>
                        <a:pt x="53454" y="14354"/>
                      </a:cubicBezTo>
                      <a:cubicBezTo>
                        <a:pt x="53454" y="12962"/>
                        <a:pt x="53367" y="11527"/>
                        <a:pt x="53106" y="10178"/>
                      </a:cubicBezTo>
                      <a:cubicBezTo>
                        <a:pt x="47800" y="3306"/>
                        <a:pt x="37927" y="1"/>
                        <a:pt x="27184" y="1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6"/>
                <p:cNvSpPr/>
                <p:nvPr/>
              </p:nvSpPr>
              <p:spPr>
                <a:xfrm>
                  <a:off x="4296025" y="4076925"/>
                  <a:ext cx="642625" cy="5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05" h="21865" extrusionOk="0">
                      <a:moveTo>
                        <a:pt x="18042" y="1"/>
                      </a:moveTo>
                      <a:cubicBezTo>
                        <a:pt x="14985" y="1"/>
                        <a:pt x="11841" y="1383"/>
                        <a:pt x="9525" y="3067"/>
                      </a:cubicBezTo>
                      <a:cubicBezTo>
                        <a:pt x="4611" y="6590"/>
                        <a:pt x="957" y="11287"/>
                        <a:pt x="218" y="17333"/>
                      </a:cubicBezTo>
                      <a:cubicBezTo>
                        <a:pt x="0" y="18898"/>
                        <a:pt x="218" y="20812"/>
                        <a:pt x="1610" y="21551"/>
                      </a:cubicBezTo>
                      <a:cubicBezTo>
                        <a:pt x="1995" y="21769"/>
                        <a:pt x="2425" y="21864"/>
                        <a:pt x="2866" y="21864"/>
                      </a:cubicBezTo>
                      <a:cubicBezTo>
                        <a:pt x="3570" y="21864"/>
                        <a:pt x="4300" y="21621"/>
                        <a:pt x="4915" y="21247"/>
                      </a:cubicBezTo>
                      <a:cubicBezTo>
                        <a:pt x="5829" y="20551"/>
                        <a:pt x="6655" y="19725"/>
                        <a:pt x="7351" y="18811"/>
                      </a:cubicBezTo>
                      <a:cubicBezTo>
                        <a:pt x="9612" y="16332"/>
                        <a:pt x="12352" y="14375"/>
                        <a:pt x="15397" y="12983"/>
                      </a:cubicBezTo>
                      <a:cubicBezTo>
                        <a:pt x="17920" y="11852"/>
                        <a:pt x="20747" y="11113"/>
                        <a:pt x="22791" y="9243"/>
                      </a:cubicBezTo>
                      <a:cubicBezTo>
                        <a:pt x="24879" y="7416"/>
                        <a:pt x="25705" y="3937"/>
                        <a:pt x="23661" y="2067"/>
                      </a:cubicBezTo>
                      <a:cubicBezTo>
                        <a:pt x="21995" y="589"/>
                        <a:pt x="20037" y="1"/>
                        <a:pt x="18042" y="1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12" name="Google Shape;312;p26"/>
            <p:cNvSpPr txBox="1"/>
            <p:nvPr/>
          </p:nvSpPr>
          <p:spPr>
            <a:xfrm>
              <a:off x="5439650" y="4289300"/>
              <a:ext cx="1226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8AD032"/>
                  </a:solidFill>
                  <a:latin typeface="Kalam"/>
                  <a:ea typeface="Kalam"/>
                  <a:cs typeface="Kalam"/>
                  <a:sym typeface="Kalam"/>
                </a:rPr>
                <a:t>RESPIRING SEEDS</a:t>
              </a:r>
              <a:endParaRPr sz="800">
                <a:solidFill>
                  <a:srgbClr val="8AD03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13" name="Google Shape;313;p26"/>
            <p:cNvSpPr txBox="1"/>
            <p:nvPr/>
          </p:nvSpPr>
          <p:spPr>
            <a:xfrm>
              <a:off x="6665750" y="4289300"/>
              <a:ext cx="1948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CO</a:t>
              </a:r>
              <a:r>
                <a:rPr lang="en" sz="800" baseline="-25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BUBBLED THROUGH </a:t>
              </a:r>
              <a:r>
                <a:rPr lang="en" sz="800">
                  <a:solidFill>
                    <a:srgbClr val="D4EBF2"/>
                  </a:solidFill>
                  <a:latin typeface="Kalam"/>
                  <a:ea typeface="Kalam"/>
                  <a:cs typeface="Kalam"/>
                  <a:sym typeface="Kalam"/>
                </a:rPr>
                <a:t>LIMEWATER</a:t>
              </a:r>
              <a:endParaRPr sz="800">
                <a:solidFill>
                  <a:srgbClr val="D4EBF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1C43CAD-5924-620E-4D76-C2A7352BD125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0D0D45-61A1-E00E-C1CE-268720AEEC6D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39434-5285-8603-72C0-5E089B9FA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C0555-F9A8-B99D-D539-7AA3EF23B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Carbonate Indicator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9" name="Google Shape;31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Another test for CO</a:t>
            </a:r>
            <a:r>
              <a:rPr lang="en" baseline="-25000">
                <a:solidFill>
                  <a:srgbClr val="B7B7B7"/>
                </a:solidFill>
              </a:rPr>
              <a:t>2 </a:t>
            </a:r>
            <a:r>
              <a:rPr lang="en">
                <a:solidFill>
                  <a:srgbClr val="B7B7B7"/>
                </a:solidFill>
              </a:rPr>
              <a:t>involves the use of </a:t>
            </a:r>
            <a:r>
              <a:rPr lang="en" b="1">
                <a:solidFill>
                  <a:srgbClr val="B7B7B7"/>
                </a:solidFill>
              </a:rPr>
              <a:t>hydrogen carbonate indicator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Hydrogen carbonate indicator is sensitive to changes in </a:t>
            </a:r>
            <a:r>
              <a:rPr lang="en" b="1">
                <a:solidFill>
                  <a:srgbClr val="B7B7B7"/>
                </a:solidFill>
              </a:rPr>
              <a:t>pH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Hydrogen carbonate indicator changes colour depending on the </a:t>
            </a:r>
            <a:r>
              <a:rPr lang="en" b="1">
                <a:solidFill>
                  <a:srgbClr val="B7B7B7"/>
                </a:solidFill>
              </a:rPr>
              <a:t>concentration </a:t>
            </a:r>
            <a:r>
              <a:rPr lang="en">
                <a:solidFill>
                  <a:srgbClr val="B7B7B7"/>
                </a:solidFill>
              </a:rPr>
              <a:t>of</a:t>
            </a:r>
            <a:r>
              <a:rPr lang="en" b="1">
                <a:solidFill>
                  <a:srgbClr val="B7B7B7"/>
                </a:solidFill>
              </a:rPr>
              <a:t> CO</a:t>
            </a:r>
            <a:r>
              <a:rPr lang="en" b="1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Hydrogen carbonate indicator is </a:t>
            </a:r>
            <a:r>
              <a:rPr lang="en" b="1">
                <a:solidFill>
                  <a:srgbClr val="FFFF00"/>
                </a:solidFill>
              </a:rPr>
              <a:t>yellow </a:t>
            </a:r>
            <a:r>
              <a:rPr lang="en">
                <a:solidFill>
                  <a:srgbClr val="B7B7B7"/>
                </a:solidFill>
              </a:rPr>
              <a:t>at high concentrations of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Hydrogen carbonate indicator is </a:t>
            </a:r>
            <a:r>
              <a:rPr lang="en" b="1">
                <a:solidFill>
                  <a:srgbClr val="FF0011"/>
                </a:solidFill>
              </a:rPr>
              <a:t>red</a:t>
            </a:r>
            <a:r>
              <a:rPr lang="en" b="1">
                <a:solidFill>
                  <a:srgbClr val="FF003C"/>
                </a:solidFill>
              </a:rPr>
              <a:t> </a:t>
            </a:r>
            <a:r>
              <a:rPr lang="en">
                <a:solidFill>
                  <a:srgbClr val="B7B7B7"/>
                </a:solidFill>
              </a:rPr>
              <a:t>at normal concentrations of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Hydrogen carbonate indicator is </a:t>
            </a:r>
            <a:r>
              <a:rPr lang="en" b="1">
                <a:solidFill>
                  <a:srgbClr val="9900FF"/>
                </a:solidFill>
              </a:rPr>
              <a:t>purple </a:t>
            </a:r>
            <a:r>
              <a:rPr lang="en">
                <a:solidFill>
                  <a:srgbClr val="B7B7B7"/>
                </a:solidFill>
              </a:rPr>
              <a:t>at low concentrations of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0" name="Google Shape;32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631BD7F-547F-F4B8-EC07-F4AA4BF6F65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5D2C60E-5869-EDBA-609F-2880746CD72C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D5E20-E27D-F16A-E68A-E4FF6D558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77E9FF-B30D-8DE4-7676-3BE4B338F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26" name="Google Shape;326;p28"/>
          <p:cNvSpPr txBox="1"/>
          <p:nvPr/>
        </p:nvSpPr>
        <p:spPr>
          <a:xfrm>
            <a:off x="5267050" y="2156100"/>
            <a:ext cx="2967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Hydrogen carbonate indicator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can be used to estimate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concentration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a solution.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27" name="Google Shape;327;p28"/>
          <p:cNvGrpSpPr/>
          <p:nvPr/>
        </p:nvGrpSpPr>
        <p:grpSpPr>
          <a:xfrm>
            <a:off x="920150" y="863550"/>
            <a:ext cx="3788063" cy="3416390"/>
            <a:chOff x="779900" y="762700"/>
            <a:chExt cx="3788063" cy="3416390"/>
          </a:xfrm>
        </p:grpSpPr>
        <p:grpSp>
          <p:nvGrpSpPr>
            <p:cNvPr id="328" name="Google Shape;328;p28"/>
            <p:cNvGrpSpPr/>
            <p:nvPr/>
          </p:nvGrpSpPr>
          <p:grpSpPr>
            <a:xfrm>
              <a:off x="880625" y="1156545"/>
              <a:ext cx="557275" cy="3022546"/>
              <a:chOff x="6371950" y="-231775"/>
              <a:chExt cx="935025" cy="4961500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6371950" y="-231775"/>
                <a:ext cx="935025" cy="4961500"/>
              </a:xfrm>
              <a:custGeom>
                <a:avLst/>
                <a:gdLst/>
                <a:ahLst/>
                <a:cxnLst/>
                <a:rect l="l" t="t" r="r" b="b"/>
                <a:pathLst>
                  <a:path w="37401" h="198460" extrusionOk="0">
                    <a:moveTo>
                      <a:pt x="2527" y="0"/>
                    </a:moveTo>
                    <a:cubicBezTo>
                      <a:pt x="1171" y="0"/>
                      <a:pt x="1" y="1110"/>
                      <a:pt x="1" y="2527"/>
                    </a:cubicBezTo>
                    <a:lnTo>
                      <a:pt x="1" y="9859"/>
                    </a:lnTo>
                    <a:cubicBezTo>
                      <a:pt x="1" y="10968"/>
                      <a:pt x="679" y="11769"/>
                      <a:pt x="1603" y="12138"/>
                    </a:cubicBezTo>
                    <a:cubicBezTo>
                      <a:pt x="1603" y="67899"/>
                      <a:pt x="1541" y="123660"/>
                      <a:pt x="1603" y="179421"/>
                    </a:cubicBezTo>
                    <a:cubicBezTo>
                      <a:pt x="1788" y="190204"/>
                      <a:pt x="13618" y="198460"/>
                      <a:pt x="23722" y="194886"/>
                    </a:cubicBezTo>
                    <a:cubicBezTo>
                      <a:pt x="31855" y="192607"/>
                      <a:pt x="36723" y="183981"/>
                      <a:pt x="35737" y="175848"/>
                    </a:cubicBezTo>
                    <a:lnTo>
                      <a:pt x="35737" y="12200"/>
                    </a:lnTo>
                    <a:cubicBezTo>
                      <a:pt x="36723" y="11830"/>
                      <a:pt x="37401" y="10968"/>
                      <a:pt x="37401" y="9859"/>
                    </a:cubicBezTo>
                    <a:lnTo>
                      <a:pt x="37401" y="2465"/>
                    </a:lnTo>
                    <a:cubicBezTo>
                      <a:pt x="37401" y="1110"/>
                      <a:pt x="36292" y="0"/>
                      <a:pt x="34936" y="0"/>
                    </a:cubicBezTo>
                    <a:lnTo>
                      <a:pt x="2527" y="0"/>
                    </a:lnTo>
                    <a:close/>
                  </a:path>
                </a:pathLst>
              </a:custGeom>
              <a:noFill/>
              <a:ln w="20025" cap="flat" cmpd="sng">
                <a:solidFill>
                  <a:srgbClr val="F2F2F2"/>
                </a:solidFill>
                <a:prstDash val="solid"/>
                <a:miter lim="616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6410475" y="2485425"/>
                <a:ext cx="879550" cy="2176100"/>
              </a:xfrm>
              <a:custGeom>
                <a:avLst/>
                <a:gdLst/>
                <a:ahLst/>
                <a:cxnLst/>
                <a:rect l="l" t="t" r="r" b="b"/>
                <a:pathLst>
                  <a:path w="35182" h="87044" extrusionOk="0">
                    <a:moveTo>
                      <a:pt x="62" y="0"/>
                    </a:moveTo>
                    <a:cubicBezTo>
                      <a:pt x="62" y="55761"/>
                      <a:pt x="0" y="15034"/>
                      <a:pt x="62" y="70795"/>
                    </a:cubicBezTo>
                    <a:cubicBezTo>
                      <a:pt x="217" y="79786"/>
                      <a:pt x="8562" y="87044"/>
                      <a:pt x="17248" y="87044"/>
                    </a:cubicBezTo>
                    <a:cubicBezTo>
                      <a:pt x="18919" y="87044"/>
                      <a:pt x="20603" y="86775"/>
                      <a:pt x="22243" y="86198"/>
                    </a:cubicBezTo>
                    <a:cubicBezTo>
                      <a:pt x="30314" y="83919"/>
                      <a:pt x="35182" y="75293"/>
                      <a:pt x="34196" y="67160"/>
                    </a:cubicBezTo>
                    <a:lnTo>
                      <a:pt x="34196" y="0"/>
                    </a:lnTo>
                    <a:close/>
                  </a:path>
                </a:pathLst>
              </a:custGeom>
              <a:solidFill>
                <a:srgbClr val="E8CF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8"/>
              <p:cNvSpPr/>
              <p:nvPr/>
            </p:nvSpPr>
            <p:spPr>
              <a:xfrm>
                <a:off x="6413550" y="2436125"/>
                <a:ext cx="8503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34012" h="4252" extrusionOk="0">
                    <a:moveTo>
                      <a:pt x="34011" y="2095"/>
                    </a:moveTo>
                    <a:cubicBezTo>
                      <a:pt x="34011" y="3266"/>
                      <a:pt x="26371" y="4252"/>
                      <a:pt x="17006" y="4252"/>
                    </a:cubicBezTo>
                    <a:cubicBezTo>
                      <a:pt x="7641" y="4252"/>
                      <a:pt x="0" y="3266"/>
                      <a:pt x="0" y="2095"/>
                    </a:cubicBezTo>
                    <a:cubicBezTo>
                      <a:pt x="0" y="925"/>
                      <a:pt x="7641" y="0"/>
                      <a:pt x="17006" y="0"/>
                    </a:cubicBezTo>
                    <a:cubicBezTo>
                      <a:pt x="26371" y="0"/>
                      <a:pt x="34011" y="925"/>
                      <a:pt x="34011" y="2095"/>
                    </a:cubicBezTo>
                    <a:close/>
                  </a:path>
                </a:pathLst>
              </a:custGeom>
              <a:solidFill>
                <a:srgbClr val="C3AE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2" name="Google Shape;332;p28"/>
            <p:cNvGrpSpPr/>
            <p:nvPr/>
          </p:nvGrpSpPr>
          <p:grpSpPr>
            <a:xfrm>
              <a:off x="2330662" y="1156545"/>
              <a:ext cx="557275" cy="3022546"/>
              <a:chOff x="6371950" y="-231775"/>
              <a:chExt cx="935025" cy="4961500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6371950" y="-231775"/>
                <a:ext cx="935025" cy="4961500"/>
              </a:xfrm>
              <a:custGeom>
                <a:avLst/>
                <a:gdLst/>
                <a:ahLst/>
                <a:cxnLst/>
                <a:rect l="l" t="t" r="r" b="b"/>
                <a:pathLst>
                  <a:path w="37401" h="198460" extrusionOk="0">
                    <a:moveTo>
                      <a:pt x="2527" y="0"/>
                    </a:moveTo>
                    <a:cubicBezTo>
                      <a:pt x="1171" y="0"/>
                      <a:pt x="1" y="1110"/>
                      <a:pt x="1" y="2527"/>
                    </a:cubicBezTo>
                    <a:lnTo>
                      <a:pt x="1" y="9859"/>
                    </a:lnTo>
                    <a:cubicBezTo>
                      <a:pt x="1" y="10968"/>
                      <a:pt x="679" y="11769"/>
                      <a:pt x="1603" y="12138"/>
                    </a:cubicBezTo>
                    <a:cubicBezTo>
                      <a:pt x="1603" y="67899"/>
                      <a:pt x="1541" y="123660"/>
                      <a:pt x="1603" y="179421"/>
                    </a:cubicBezTo>
                    <a:cubicBezTo>
                      <a:pt x="1788" y="190204"/>
                      <a:pt x="13618" y="198460"/>
                      <a:pt x="23722" y="194886"/>
                    </a:cubicBezTo>
                    <a:cubicBezTo>
                      <a:pt x="31855" y="192607"/>
                      <a:pt x="36723" y="183981"/>
                      <a:pt x="35737" y="175848"/>
                    </a:cubicBezTo>
                    <a:lnTo>
                      <a:pt x="35737" y="12200"/>
                    </a:lnTo>
                    <a:cubicBezTo>
                      <a:pt x="36723" y="11830"/>
                      <a:pt x="37401" y="10968"/>
                      <a:pt x="37401" y="9859"/>
                    </a:cubicBezTo>
                    <a:lnTo>
                      <a:pt x="37401" y="2465"/>
                    </a:lnTo>
                    <a:cubicBezTo>
                      <a:pt x="37401" y="1110"/>
                      <a:pt x="36292" y="0"/>
                      <a:pt x="34936" y="0"/>
                    </a:cubicBezTo>
                    <a:lnTo>
                      <a:pt x="2527" y="0"/>
                    </a:lnTo>
                    <a:close/>
                  </a:path>
                </a:pathLst>
              </a:custGeom>
              <a:noFill/>
              <a:ln w="20025" cap="flat" cmpd="sng">
                <a:solidFill>
                  <a:srgbClr val="F2F2F2"/>
                </a:solidFill>
                <a:prstDash val="solid"/>
                <a:miter lim="616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6410475" y="2485425"/>
                <a:ext cx="879550" cy="2176100"/>
              </a:xfrm>
              <a:custGeom>
                <a:avLst/>
                <a:gdLst/>
                <a:ahLst/>
                <a:cxnLst/>
                <a:rect l="l" t="t" r="r" b="b"/>
                <a:pathLst>
                  <a:path w="35182" h="87044" extrusionOk="0">
                    <a:moveTo>
                      <a:pt x="62" y="0"/>
                    </a:moveTo>
                    <a:cubicBezTo>
                      <a:pt x="62" y="55761"/>
                      <a:pt x="0" y="15034"/>
                      <a:pt x="62" y="70795"/>
                    </a:cubicBezTo>
                    <a:cubicBezTo>
                      <a:pt x="217" y="79786"/>
                      <a:pt x="8562" y="87044"/>
                      <a:pt x="17248" y="87044"/>
                    </a:cubicBezTo>
                    <a:cubicBezTo>
                      <a:pt x="18919" y="87044"/>
                      <a:pt x="20603" y="86775"/>
                      <a:pt x="22243" y="86198"/>
                    </a:cubicBezTo>
                    <a:cubicBezTo>
                      <a:pt x="30314" y="83919"/>
                      <a:pt x="35182" y="75293"/>
                      <a:pt x="34196" y="67160"/>
                    </a:cubicBezTo>
                    <a:lnTo>
                      <a:pt x="34196" y="0"/>
                    </a:lnTo>
                    <a:close/>
                  </a:path>
                </a:pathLst>
              </a:custGeom>
              <a:solidFill>
                <a:srgbClr val="FF00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>
                <a:off x="6413550" y="2436125"/>
                <a:ext cx="8503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34012" h="4252" extrusionOk="0">
                    <a:moveTo>
                      <a:pt x="34011" y="2095"/>
                    </a:moveTo>
                    <a:cubicBezTo>
                      <a:pt x="34011" y="3266"/>
                      <a:pt x="26371" y="4252"/>
                      <a:pt x="17006" y="4252"/>
                    </a:cubicBezTo>
                    <a:cubicBezTo>
                      <a:pt x="7641" y="4252"/>
                      <a:pt x="0" y="3266"/>
                      <a:pt x="0" y="2095"/>
                    </a:cubicBezTo>
                    <a:cubicBezTo>
                      <a:pt x="0" y="925"/>
                      <a:pt x="7641" y="0"/>
                      <a:pt x="17006" y="0"/>
                    </a:cubicBezTo>
                    <a:cubicBezTo>
                      <a:pt x="26371" y="0"/>
                      <a:pt x="34011" y="925"/>
                      <a:pt x="34011" y="2095"/>
                    </a:cubicBezTo>
                    <a:close/>
                  </a:path>
                </a:pathLst>
              </a:custGeom>
              <a:solidFill>
                <a:srgbClr val="A603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28"/>
            <p:cNvGrpSpPr/>
            <p:nvPr/>
          </p:nvGrpSpPr>
          <p:grpSpPr>
            <a:xfrm>
              <a:off x="3780687" y="1156545"/>
              <a:ext cx="557275" cy="3022546"/>
              <a:chOff x="6371950" y="-231775"/>
              <a:chExt cx="935025" cy="4961500"/>
            </a:xfrm>
          </p:grpSpPr>
          <p:sp>
            <p:nvSpPr>
              <p:cNvPr id="337" name="Google Shape;337;p28"/>
              <p:cNvSpPr/>
              <p:nvPr/>
            </p:nvSpPr>
            <p:spPr>
              <a:xfrm>
                <a:off x="6371950" y="-231775"/>
                <a:ext cx="935025" cy="4961500"/>
              </a:xfrm>
              <a:custGeom>
                <a:avLst/>
                <a:gdLst/>
                <a:ahLst/>
                <a:cxnLst/>
                <a:rect l="l" t="t" r="r" b="b"/>
                <a:pathLst>
                  <a:path w="37401" h="198460" extrusionOk="0">
                    <a:moveTo>
                      <a:pt x="2527" y="0"/>
                    </a:moveTo>
                    <a:cubicBezTo>
                      <a:pt x="1171" y="0"/>
                      <a:pt x="1" y="1110"/>
                      <a:pt x="1" y="2527"/>
                    </a:cubicBezTo>
                    <a:lnTo>
                      <a:pt x="1" y="9859"/>
                    </a:lnTo>
                    <a:cubicBezTo>
                      <a:pt x="1" y="10968"/>
                      <a:pt x="679" y="11769"/>
                      <a:pt x="1603" y="12138"/>
                    </a:cubicBezTo>
                    <a:cubicBezTo>
                      <a:pt x="1603" y="67899"/>
                      <a:pt x="1541" y="123660"/>
                      <a:pt x="1603" y="179421"/>
                    </a:cubicBezTo>
                    <a:cubicBezTo>
                      <a:pt x="1788" y="190204"/>
                      <a:pt x="13618" y="198460"/>
                      <a:pt x="23722" y="194886"/>
                    </a:cubicBezTo>
                    <a:cubicBezTo>
                      <a:pt x="31855" y="192607"/>
                      <a:pt x="36723" y="183981"/>
                      <a:pt x="35737" y="175848"/>
                    </a:cubicBezTo>
                    <a:lnTo>
                      <a:pt x="35737" y="12200"/>
                    </a:lnTo>
                    <a:cubicBezTo>
                      <a:pt x="36723" y="11830"/>
                      <a:pt x="37401" y="10968"/>
                      <a:pt x="37401" y="9859"/>
                    </a:cubicBezTo>
                    <a:lnTo>
                      <a:pt x="37401" y="2465"/>
                    </a:lnTo>
                    <a:cubicBezTo>
                      <a:pt x="37401" y="1110"/>
                      <a:pt x="36292" y="0"/>
                      <a:pt x="34936" y="0"/>
                    </a:cubicBezTo>
                    <a:lnTo>
                      <a:pt x="2527" y="0"/>
                    </a:lnTo>
                    <a:close/>
                  </a:path>
                </a:pathLst>
              </a:custGeom>
              <a:noFill/>
              <a:ln w="20025" cap="flat" cmpd="sng">
                <a:solidFill>
                  <a:srgbClr val="F2F2F2"/>
                </a:solidFill>
                <a:prstDash val="solid"/>
                <a:miter lim="616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6410475" y="2485425"/>
                <a:ext cx="879550" cy="2176100"/>
              </a:xfrm>
              <a:custGeom>
                <a:avLst/>
                <a:gdLst/>
                <a:ahLst/>
                <a:cxnLst/>
                <a:rect l="l" t="t" r="r" b="b"/>
                <a:pathLst>
                  <a:path w="35182" h="87044" extrusionOk="0">
                    <a:moveTo>
                      <a:pt x="62" y="0"/>
                    </a:moveTo>
                    <a:cubicBezTo>
                      <a:pt x="62" y="55761"/>
                      <a:pt x="0" y="15034"/>
                      <a:pt x="62" y="70795"/>
                    </a:cubicBezTo>
                    <a:cubicBezTo>
                      <a:pt x="217" y="79786"/>
                      <a:pt x="8562" y="87044"/>
                      <a:pt x="17248" y="87044"/>
                    </a:cubicBezTo>
                    <a:cubicBezTo>
                      <a:pt x="18919" y="87044"/>
                      <a:pt x="20603" y="86775"/>
                      <a:pt x="22243" y="86198"/>
                    </a:cubicBezTo>
                    <a:cubicBezTo>
                      <a:pt x="30314" y="83919"/>
                      <a:pt x="35182" y="75293"/>
                      <a:pt x="34196" y="67160"/>
                    </a:cubicBezTo>
                    <a:lnTo>
                      <a:pt x="34196" y="0"/>
                    </a:lnTo>
                    <a:close/>
                  </a:path>
                </a:pathLst>
              </a:custGeom>
              <a:solidFill>
                <a:srgbClr val="990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6413550" y="2436125"/>
                <a:ext cx="8503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34012" h="4252" extrusionOk="0">
                    <a:moveTo>
                      <a:pt x="34011" y="2095"/>
                    </a:moveTo>
                    <a:cubicBezTo>
                      <a:pt x="34011" y="3266"/>
                      <a:pt x="26371" y="4252"/>
                      <a:pt x="17006" y="4252"/>
                    </a:cubicBezTo>
                    <a:cubicBezTo>
                      <a:pt x="7641" y="4252"/>
                      <a:pt x="0" y="3266"/>
                      <a:pt x="0" y="2095"/>
                    </a:cubicBezTo>
                    <a:cubicBezTo>
                      <a:pt x="0" y="925"/>
                      <a:pt x="7641" y="0"/>
                      <a:pt x="17006" y="0"/>
                    </a:cubicBezTo>
                    <a:cubicBezTo>
                      <a:pt x="26371" y="0"/>
                      <a:pt x="34011" y="925"/>
                      <a:pt x="34011" y="2095"/>
                    </a:cubicBezTo>
                    <a:close/>
                  </a:path>
                </a:pathLst>
              </a:custGeom>
              <a:solidFill>
                <a:srgbClr val="600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0" name="Google Shape;340;p28"/>
            <p:cNvSpPr txBox="1"/>
            <p:nvPr/>
          </p:nvSpPr>
          <p:spPr>
            <a:xfrm rot="-5400000">
              <a:off x="779900" y="1955950"/>
              <a:ext cx="75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pH 7 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1" name="Google Shape;341;p28"/>
            <p:cNvSpPr txBox="1"/>
            <p:nvPr/>
          </p:nvSpPr>
          <p:spPr>
            <a:xfrm rot="-5400000">
              <a:off x="2229938" y="1955950"/>
              <a:ext cx="75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pH 8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2" name="Google Shape;342;p28"/>
            <p:cNvSpPr txBox="1"/>
            <p:nvPr/>
          </p:nvSpPr>
          <p:spPr>
            <a:xfrm rot="-5400000">
              <a:off x="3679963" y="1955950"/>
              <a:ext cx="75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pH 9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3" name="Google Shape;343;p28"/>
            <p:cNvSpPr txBox="1"/>
            <p:nvPr/>
          </p:nvSpPr>
          <p:spPr>
            <a:xfrm>
              <a:off x="779900" y="762700"/>
              <a:ext cx="75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HIGH CO</a:t>
              </a:r>
              <a:r>
                <a:rPr lang="en" sz="1000" baseline="-25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1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4" name="Google Shape;344;p28"/>
            <p:cNvSpPr txBox="1"/>
            <p:nvPr/>
          </p:nvSpPr>
          <p:spPr>
            <a:xfrm>
              <a:off x="2100650" y="762700"/>
              <a:ext cx="1017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NORMAL CO</a:t>
              </a:r>
              <a:r>
                <a:rPr lang="en" sz="1000" baseline="-25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1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5" name="Google Shape;345;p28"/>
            <p:cNvSpPr txBox="1"/>
            <p:nvPr/>
          </p:nvSpPr>
          <p:spPr>
            <a:xfrm>
              <a:off x="3550663" y="762700"/>
              <a:ext cx="1017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LOW CO</a:t>
              </a:r>
              <a:r>
                <a:rPr lang="en" sz="1000" baseline="-25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1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114B9C4-7F3C-97D6-F591-3B3ABBBE6707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ABECA30-50E8-28A7-4BFB-678F00C4C3E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A7DBE-CCEF-B6DD-0438-E666D9AC6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91A2F-0CE2-6356-22AD-791ECDCB1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51" name="Google Shape;351;p29"/>
          <p:cNvSpPr txBox="1"/>
          <p:nvPr/>
        </p:nvSpPr>
        <p:spPr>
          <a:xfrm>
            <a:off x="4813150" y="1990950"/>
            <a:ext cx="3761700" cy="11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the seeds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respire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CO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released. This increases the concentration of CO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in the vessel containing the hydrogen carbonate indicator.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turns the indicator a </a:t>
            </a:r>
            <a:r>
              <a:rPr lang="en" b="1">
                <a:solidFill>
                  <a:srgbClr val="E8CF27"/>
                </a:solidFill>
                <a:latin typeface="Cambria"/>
                <a:ea typeface="Cambria"/>
                <a:cs typeface="Cambria"/>
                <a:sym typeface="Cambria"/>
              </a:rPr>
              <a:t>yellow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colour.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52" name="Google Shape;352;p29"/>
          <p:cNvGrpSpPr/>
          <p:nvPr/>
        </p:nvGrpSpPr>
        <p:grpSpPr>
          <a:xfrm>
            <a:off x="739125" y="714653"/>
            <a:ext cx="3761605" cy="3568747"/>
            <a:chOff x="5439650" y="1837475"/>
            <a:chExt cx="2929599" cy="2759625"/>
          </a:xfrm>
        </p:grpSpPr>
        <p:grpSp>
          <p:nvGrpSpPr>
            <p:cNvPr id="353" name="Google Shape;353;p29"/>
            <p:cNvGrpSpPr/>
            <p:nvPr/>
          </p:nvGrpSpPr>
          <p:grpSpPr>
            <a:xfrm>
              <a:off x="5645700" y="1837475"/>
              <a:ext cx="2533238" cy="2451830"/>
              <a:chOff x="5593775" y="1380250"/>
              <a:chExt cx="2533238" cy="2451830"/>
            </a:xfrm>
          </p:grpSpPr>
          <p:sp>
            <p:nvSpPr>
              <p:cNvPr id="354" name="Google Shape;354;p29"/>
              <p:cNvSpPr/>
              <p:nvPr/>
            </p:nvSpPr>
            <p:spPr>
              <a:xfrm flipH="1">
                <a:off x="6916732" y="3258482"/>
                <a:ext cx="1210282" cy="57326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31611" extrusionOk="0">
                    <a:moveTo>
                      <a:pt x="0" y="0"/>
                    </a:moveTo>
                    <a:lnTo>
                      <a:pt x="0" y="16939"/>
                    </a:lnTo>
                    <a:cubicBezTo>
                      <a:pt x="0" y="25056"/>
                      <a:pt x="6554" y="31610"/>
                      <a:pt x="14671" y="31610"/>
                    </a:cubicBezTo>
                    <a:lnTo>
                      <a:pt x="54095" y="31610"/>
                    </a:lnTo>
                    <a:cubicBezTo>
                      <a:pt x="62212" y="31610"/>
                      <a:pt x="68766" y="25056"/>
                      <a:pt x="68766" y="16939"/>
                    </a:cubicBezTo>
                    <a:lnTo>
                      <a:pt x="68766" y="0"/>
                    </a:lnTo>
                    <a:close/>
                  </a:path>
                </a:pathLst>
              </a:custGeom>
              <a:solidFill>
                <a:srgbClr val="D4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 flipH="1">
                <a:off x="6916732" y="3258482"/>
                <a:ext cx="1210282" cy="57326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31611" extrusionOk="0">
                    <a:moveTo>
                      <a:pt x="0" y="0"/>
                    </a:moveTo>
                    <a:lnTo>
                      <a:pt x="0" y="16939"/>
                    </a:lnTo>
                    <a:cubicBezTo>
                      <a:pt x="0" y="25056"/>
                      <a:pt x="6554" y="31610"/>
                      <a:pt x="14671" y="31610"/>
                    </a:cubicBezTo>
                    <a:lnTo>
                      <a:pt x="54095" y="31610"/>
                    </a:lnTo>
                    <a:cubicBezTo>
                      <a:pt x="62212" y="31610"/>
                      <a:pt x="68766" y="25056"/>
                      <a:pt x="68766" y="16939"/>
                    </a:cubicBezTo>
                    <a:lnTo>
                      <a:pt x="68766" y="0"/>
                    </a:lnTo>
                    <a:close/>
                  </a:path>
                </a:pathLst>
              </a:custGeom>
              <a:solidFill>
                <a:srgbClr val="E6DE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 flipH="1">
                <a:off x="6916732" y="3258482"/>
                <a:ext cx="1210282" cy="57326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31611" fill="none" extrusionOk="0">
                    <a:moveTo>
                      <a:pt x="0" y="0"/>
                    </a:moveTo>
                    <a:lnTo>
                      <a:pt x="0" y="16939"/>
                    </a:lnTo>
                    <a:cubicBezTo>
                      <a:pt x="0" y="25056"/>
                      <a:pt x="6554" y="31610"/>
                      <a:pt x="14671" y="31610"/>
                    </a:cubicBezTo>
                    <a:lnTo>
                      <a:pt x="54095" y="31610"/>
                    </a:lnTo>
                    <a:cubicBezTo>
                      <a:pt x="62212" y="31610"/>
                      <a:pt x="68766" y="25056"/>
                      <a:pt x="68766" y="16939"/>
                    </a:cubicBezTo>
                    <a:lnTo>
                      <a:pt x="68766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9"/>
              <p:cNvSpPr/>
              <p:nvPr/>
            </p:nvSpPr>
            <p:spPr>
              <a:xfrm flipH="1">
                <a:off x="5899892" y="1424177"/>
                <a:ext cx="1785256" cy="2082660"/>
              </a:xfrm>
              <a:custGeom>
                <a:avLst/>
                <a:gdLst/>
                <a:ahLst/>
                <a:cxnLst/>
                <a:rect l="l" t="t" r="r" b="b"/>
                <a:pathLst>
                  <a:path w="101435" h="114842" extrusionOk="0">
                    <a:moveTo>
                      <a:pt x="1" y="112018"/>
                    </a:moveTo>
                    <a:lnTo>
                      <a:pt x="1" y="112119"/>
                    </a:lnTo>
                    <a:cubicBezTo>
                      <a:pt x="1" y="112085"/>
                      <a:pt x="1" y="112052"/>
                      <a:pt x="1" y="112018"/>
                    </a:cubicBezTo>
                    <a:close/>
                    <a:moveTo>
                      <a:pt x="47605" y="0"/>
                    </a:moveTo>
                    <a:cubicBezTo>
                      <a:pt x="39503" y="0"/>
                      <a:pt x="31463" y="1655"/>
                      <a:pt x="24754" y="4887"/>
                    </a:cubicBezTo>
                    <a:cubicBezTo>
                      <a:pt x="12050" y="11088"/>
                      <a:pt x="3983" y="22180"/>
                      <a:pt x="1463" y="35791"/>
                    </a:cubicBezTo>
                    <a:cubicBezTo>
                      <a:pt x="51" y="43202"/>
                      <a:pt x="51" y="50815"/>
                      <a:pt x="51" y="58377"/>
                    </a:cubicBezTo>
                    <a:cubicBezTo>
                      <a:pt x="1" y="76241"/>
                      <a:pt x="1" y="94155"/>
                      <a:pt x="1" y="112018"/>
                    </a:cubicBezTo>
                    <a:lnTo>
                      <a:pt x="1" y="112018"/>
                    </a:lnTo>
                    <a:cubicBezTo>
                      <a:pt x="1" y="111514"/>
                      <a:pt x="1210" y="111111"/>
                      <a:pt x="2723" y="111111"/>
                    </a:cubicBezTo>
                    <a:cubicBezTo>
                      <a:pt x="4286" y="111111"/>
                      <a:pt x="5496" y="111514"/>
                      <a:pt x="5496" y="112018"/>
                    </a:cubicBezTo>
                    <a:lnTo>
                      <a:pt x="5496" y="105716"/>
                    </a:lnTo>
                    <a:cubicBezTo>
                      <a:pt x="5496" y="89785"/>
                      <a:pt x="5546" y="73804"/>
                      <a:pt x="5546" y="57823"/>
                    </a:cubicBezTo>
                    <a:cubicBezTo>
                      <a:pt x="5546" y="51117"/>
                      <a:pt x="5546" y="44311"/>
                      <a:pt x="6806" y="37707"/>
                    </a:cubicBezTo>
                    <a:cubicBezTo>
                      <a:pt x="9075" y="25608"/>
                      <a:pt x="16234" y="15676"/>
                      <a:pt x="27577" y="10231"/>
                    </a:cubicBezTo>
                    <a:cubicBezTo>
                      <a:pt x="33557" y="7331"/>
                      <a:pt x="40721" y="5852"/>
                      <a:pt x="47947" y="5852"/>
                    </a:cubicBezTo>
                    <a:cubicBezTo>
                      <a:pt x="57049" y="5852"/>
                      <a:pt x="66249" y="8198"/>
                      <a:pt x="73303" y="13004"/>
                    </a:cubicBezTo>
                    <a:cubicBezTo>
                      <a:pt x="76328" y="15121"/>
                      <a:pt x="79000" y="17743"/>
                      <a:pt x="81319" y="20667"/>
                    </a:cubicBezTo>
                    <a:cubicBezTo>
                      <a:pt x="89739" y="31204"/>
                      <a:pt x="94175" y="45320"/>
                      <a:pt x="94477" y="58680"/>
                    </a:cubicBezTo>
                    <a:cubicBezTo>
                      <a:pt x="94881" y="75115"/>
                      <a:pt x="95637" y="91550"/>
                      <a:pt x="95889" y="108035"/>
                    </a:cubicBezTo>
                    <a:lnTo>
                      <a:pt x="95889" y="114690"/>
                    </a:lnTo>
                    <a:lnTo>
                      <a:pt x="95889" y="114791"/>
                    </a:lnTo>
                    <a:cubicBezTo>
                      <a:pt x="95940" y="114287"/>
                      <a:pt x="97149" y="113884"/>
                      <a:pt x="98662" y="113884"/>
                    </a:cubicBezTo>
                    <a:cubicBezTo>
                      <a:pt x="100174" y="113884"/>
                      <a:pt x="101435" y="114337"/>
                      <a:pt x="101435" y="114841"/>
                    </a:cubicBezTo>
                    <a:lnTo>
                      <a:pt x="101435" y="114690"/>
                    </a:lnTo>
                    <a:cubicBezTo>
                      <a:pt x="101132" y="96188"/>
                      <a:pt x="100275" y="77736"/>
                      <a:pt x="99821" y="59285"/>
                    </a:cubicBezTo>
                    <a:cubicBezTo>
                      <a:pt x="99469" y="44311"/>
                      <a:pt x="94477" y="28481"/>
                      <a:pt x="85050" y="16634"/>
                    </a:cubicBezTo>
                    <a:cubicBezTo>
                      <a:pt x="82479" y="13407"/>
                      <a:pt x="79504" y="10383"/>
                      <a:pt x="76026" y="8063"/>
                    </a:cubicBezTo>
                    <a:cubicBezTo>
                      <a:pt x="68151" y="2635"/>
                      <a:pt x="57828" y="0"/>
                      <a:pt x="47605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9"/>
              <p:cNvSpPr/>
              <p:nvPr/>
            </p:nvSpPr>
            <p:spPr>
              <a:xfrm flipH="1">
                <a:off x="5593775" y="2728363"/>
                <a:ext cx="817221" cy="1103551"/>
              </a:xfrm>
              <a:custGeom>
                <a:avLst/>
                <a:gdLst/>
                <a:ahLst/>
                <a:cxnLst/>
                <a:rect l="l" t="t" r="r" b="b"/>
                <a:pathLst>
                  <a:path w="46433" h="60852" fill="none" extrusionOk="0">
                    <a:moveTo>
                      <a:pt x="36551" y="60851"/>
                    </a:moveTo>
                    <a:lnTo>
                      <a:pt x="9882" y="60851"/>
                    </a:lnTo>
                    <a:cubicBezTo>
                      <a:pt x="4437" y="60851"/>
                      <a:pt x="1" y="56415"/>
                      <a:pt x="1" y="50919"/>
                    </a:cubicBezTo>
                    <a:lnTo>
                      <a:pt x="1" y="9882"/>
                    </a:lnTo>
                    <a:cubicBezTo>
                      <a:pt x="1" y="4437"/>
                      <a:pt x="4437" y="1"/>
                      <a:pt x="9882" y="1"/>
                    </a:cubicBezTo>
                    <a:lnTo>
                      <a:pt x="36551" y="1"/>
                    </a:lnTo>
                    <a:cubicBezTo>
                      <a:pt x="41996" y="1"/>
                      <a:pt x="46433" y="4437"/>
                      <a:pt x="46433" y="9882"/>
                    </a:cubicBezTo>
                    <a:lnTo>
                      <a:pt x="46433" y="50919"/>
                    </a:lnTo>
                    <a:cubicBezTo>
                      <a:pt x="46433" y="56415"/>
                      <a:pt x="41996" y="60851"/>
                      <a:pt x="36551" y="60851"/>
                    </a:cubicBezTo>
                    <a:close/>
                    <a:moveTo>
                      <a:pt x="36551" y="6085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 flipH="1">
                <a:off x="5997484" y="1490839"/>
                <a:ext cx="1590952" cy="2013239"/>
              </a:xfrm>
              <a:custGeom>
                <a:avLst/>
                <a:gdLst/>
                <a:ahLst/>
                <a:cxnLst/>
                <a:rect l="l" t="t" r="r" b="b"/>
                <a:pathLst>
                  <a:path w="90395" h="111014" fill="none" extrusionOk="0">
                    <a:moveTo>
                      <a:pt x="90394" y="111013"/>
                    </a:moveTo>
                    <a:lnTo>
                      <a:pt x="90394" y="104358"/>
                    </a:lnTo>
                    <a:cubicBezTo>
                      <a:pt x="90142" y="87873"/>
                      <a:pt x="89386" y="71438"/>
                      <a:pt x="88982" y="55003"/>
                    </a:cubicBezTo>
                    <a:cubicBezTo>
                      <a:pt x="88680" y="41643"/>
                      <a:pt x="84193" y="27527"/>
                      <a:pt x="75824" y="16990"/>
                    </a:cubicBezTo>
                    <a:cubicBezTo>
                      <a:pt x="73505" y="14066"/>
                      <a:pt x="70833" y="11444"/>
                      <a:pt x="67758" y="9327"/>
                    </a:cubicBezTo>
                    <a:cubicBezTo>
                      <a:pt x="55154" y="706"/>
                      <a:pt x="35593" y="0"/>
                      <a:pt x="22082" y="6554"/>
                    </a:cubicBezTo>
                    <a:cubicBezTo>
                      <a:pt x="10739" y="11999"/>
                      <a:pt x="3580" y="21931"/>
                      <a:pt x="1311" y="34030"/>
                    </a:cubicBezTo>
                    <a:cubicBezTo>
                      <a:pt x="51" y="40634"/>
                      <a:pt x="51" y="47440"/>
                      <a:pt x="51" y="54146"/>
                    </a:cubicBezTo>
                    <a:cubicBezTo>
                      <a:pt x="1" y="70127"/>
                      <a:pt x="1" y="86108"/>
                      <a:pt x="1" y="102039"/>
                    </a:cubicBezTo>
                    <a:lnTo>
                      <a:pt x="1" y="10819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 flipH="1">
                <a:off x="5899892" y="1380250"/>
                <a:ext cx="1786136" cy="2123862"/>
              </a:xfrm>
              <a:custGeom>
                <a:avLst/>
                <a:gdLst/>
                <a:ahLst/>
                <a:cxnLst/>
                <a:rect l="l" t="t" r="r" b="b"/>
                <a:pathLst>
                  <a:path w="101485" h="117114" fill="none" extrusionOk="0">
                    <a:moveTo>
                      <a:pt x="0" y="114542"/>
                    </a:moveTo>
                    <a:cubicBezTo>
                      <a:pt x="51" y="96645"/>
                      <a:pt x="51" y="78697"/>
                      <a:pt x="51" y="60800"/>
                    </a:cubicBezTo>
                    <a:cubicBezTo>
                      <a:pt x="101" y="53238"/>
                      <a:pt x="101" y="45625"/>
                      <a:pt x="1462" y="38214"/>
                    </a:cubicBezTo>
                    <a:cubicBezTo>
                      <a:pt x="4033" y="24603"/>
                      <a:pt x="12100" y="13511"/>
                      <a:pt x="24804" y="7310"/>
                    </a:cubicBezTo>
                    <a:cubicBezTo>
                      <a:pt x="39928" y="0"/>
                      <a:pt x="61909" y="756"/>
                      <a:pt x="76076" y="10486"/>
                    </a:cubicBezTo>
                    <a:cubicBezTo>
                      <a:pt x="79504" y="12806"/>
                      <a:pt x="82529" y="15830"/>
                      <a:pt x="85100" y="19057"/>
                    </a:cubicBezTo>
                    <a:cubicBezTo>
                      <a:pt x="94527" y="30904"/>
                      <a:pt x="99519" y="46734"/>
                      <a:pt x="99871" y="61708"/>
                    </a:cubicBezTo>
                    <a:cubicBezTo>
                      <a:pt x="100325" y="80159"/>
                      <a:pt x="101182" y="98611"/>
                      <a:pt x="101485" y="117113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9"/>
              <p:cNvSpPr/>
              <p:nvPr/>
            </p:nvSpPr>
            <p:spPr>
              <a:xfrm flipH="1">
                <a:off x="5593775" y="2644279"/>
                <a:ext cx="815443" cy="144482"/>
              </a:xfrm>
              <a:custGeom>
                <a:avLst/>
                <a:gdLst/>
                <a:ahLst/>
                <a:cxnLst/>
                <a:rect l="l" t="t" r="r" b="b"/>
                <a:pathLst>
                  <a:path w="46332" h="7967" extrusionOk="0">
                    <a:moveTo>
                      <a:pt x="2925" y="1"/>
                    </a:moveTo>
                    <a:cubicBezTo>
                      <a:pt x="1312" y="1"/>
                      <a:pt x="1" y="1311"/>
                      <a:pt x="1" y="2925"/>
                    </a:cubicBezTo>
                    <a:lnTo>
                      <a:pt x="1" y="5042"/>
                    </a:lnTo>
                    <a:cubicBezTo>
                      <a:pt x="1" y="6655"/>
                      <a:pt x="1312" y="7966"/>
                      <a:pt x="2925" y="7966"/>
                    </a:cubicBezTo>
                    <a:lnTo>
                      <a:pt x="43408" y="7966"/>
                    </a:lnTo>
                    <a:cubicBezTo>
                      <a:pt x="45021" y="7966"/>
                      <a:pt x="46332" y="6655"/>
                      <a:pt x="46332" y="5042"/>
                    </a:cubicBezTo>
                    <a:lnTo>
                      <a:pt x="46332" y="2925"/>
                    </a:lnTo>
                    <a:cubicBezTo>
                      <a:pt x="46332" y="1311"/>
                      <a:pt x="45021" y="1"/>
                      <a:pt x="43408" y="1"/>
                    </a:cubicBez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9"/>
              <p:cNvSpPr/>
              <p:nvPr/>
            </p:nvSpPr>
            <p:spPr>
              <a:xfrm flipH="1">
                <a:off x="5593775" y="2644279"/>
                <a:ext cx="815443" cy="144482"/>
              </a:xfrm>
              <a:custGeom>
                <a:avLst/>
                <a:gdLst/>
                <a:ahLst/>
                <a:cxnLst/>
                <a:rect l="l" t="t" r="r" b="b"/>
                <a:pathLst>
                  <a:path w="46332" h="7967" fill="none" extrusionOk="0">
                    <a:moveTo>
                      <a:pt x="43408" y="1"/>
                    </a:moveTo>
                    <a:lnTo>
                      <a:pt x="2925" y="1"/>
                    </a:lnTo>
                    <a:cubicBezTo>
                      <a:pt x="1312" y="1"/>
                      <a:pt x="1" y="1311"/>
                      <a:pt x="1" y="2925"/>
                    </a:cubicBezTo>
                    <a:lnTo>
                      <a:pt x="1" y="5042"/>
                    </a:lnTo>
                    <a:cubicBezTo>
                      <a:pt x="1" y="6655"/>
                      <a:pt x="1312" y="7966"/>
                      <a:pt x="2925" y="7966"/>
                    </a:cubicBezTo>
                    <a:lnTo>
                      <a:pt x="43408" y="7966"/>
                    </a:lnTo>
                    <a:cubicBezTo>
                      <a:pt x="45021" y="7966"/>
                      <a:pt x="46332" y="6655"/>
                      <a:pt x="46332" y="5042"/>
                    </a:cubicBezTo>
                    <a:lnTo>
                      <a:pt x="46332" y="2925"/>
                    </a:lnTo>
                    <a:cubicBezTo>
                      <a:pt x="46332" y="1311"/>
                      <a:pt x="45021" y="1"/>
                      <a:pt x="43408" y="1"/>
                    </a:cubicBezTo>
                    <a:close/>
                    <a:moveTo>
                      <a:pt x="43408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 flipH="1">
                <a:off x="5895457" y="3438524"/>
                <a:ext cx="1795006" cy="84128"/>
              </a:xfrm>
              <a:custGeom>
                <a:avLst/>
                <a:gdLst/>
                <a:ahLst/>
                <a:cxnLst/>
                <a:rect l="l" t="t" r="r" b="b"/>
                <a:pathLst>
                  <a:path w="101989" h="4639" fill="none" extrusionOk="0">
                    <a:moveTo>
                      <a:pt x="5949" y="908"/>
                    </a:moveTo>
                    <a:cubicBezTo>
                      <a:pt x="5949" y="1412"/>
                      <a:pt x="4588" y="1816"/>
                      <a:pt x="2974" y="1816"/>
                    </a:cubicBezTo>
                    <a:cubicBezTo>
                      <a:pt x="1361" y="1816"/>
                      <a:pt x="0" y="1412"/>
                      <a:pt x="0" y="908"/>
                    </a:cubicBezTo>
                    <a:cubicBezTo>
                      <a:pt x="0" y="404"/>
                      <a:pt x="1361" y="1"/>
                      <a:pt x="2974" y="1"/>
                    </a:cubicBezTo>
                    <a:cubicBezTo>
                      <a:pt x="4588" y="1"/>
                      <a:pt x="5949" y="404"/>
                      <a:pt x="5949" y="908"/>
                    </a:cubicBezTo>
                    <a:close/>
                    <a:moveTo>
                      <a:pt x="101989" y="3731"/>
                    </a:moveTo>
                    <a:cubicBezTo>
                      <a:pt x="101989" y="4236"/>
                      <a:pt x="100628" y="4639"/>
                      <a:pt x="99014" y="4639"/>
                    </a:cubicBezTo>
                    <a:cubicBezTo>
                      <a:pt x="97401" y="4639"/>
                      <a:pt x="96090" y="4236"/>
                      <a:pt x="96090" y="3731"/>
                    </a:cubicBezTo>
                    <a:cubicBezTo>
                      <a:pt x="96090" y="3227"/>
                      <a:pt x="97401" y="2774"/>
                      <a:pt x="99014" y="2774"/>
                    </a:cubicBezTo>
                    <a:cubicBezTo>
                      <a:pt x="100628" y="2774"/>
                      <a:pt x="101989" y="3227"/>
                      <a:pt x="101989" y="373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 flipH="1">
                <a:off x="6916732" y="2199169"/>
                <a:ext cx="1210282" cy="1632912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90042" fill="none" extrusionOk="0">
                    <a:moveTo>
                      <a:pt x="54095" y="90041"/>
                    </a:moveTo>
                    <a:lnTo>
                      <a:pt x="14671" y="90041"/>
                    </a:lnTo>
                    <a:cubicBezTo>
                      <a:pt x="6554" y="90041"/>
                      <a:pt x="0" y="83487"/>
                      <a:pt x="0" y="75370"/>
                    </a:cubicBezTo>
                    <a:lnTo>
                      <a:pt x="0" y="14621"/>
                    </a:lnTo>
                    <a:cubicBezTo>
                      <a:pt x="0" y="6555"/>
                      <a:pt x="6554" y="1"/>
                      <a:pt x="14671" y="1"/>
                    </a:cubicBezTo>
                    <a:lnTo>
                      <a:pt x="54095" y="1"/>
                    </a:lnTo>
                    <a:cubicBezTo>
                      <a:pt x="62212" y="1"/>
                      <a:pt x="68766" y="6555"/>
                      <a:pt x="68766" y="14621"/>
                    </a:cubicBezTo>
                    <a:lnTo>
                      <a:pt x="68766" y="75370"/>
                    </a:lnTo>
                    <a:cubicBezTo>
                      <a:pt x="68766" y="83487"/>
                      <a:pt x="62212" y="90041"/>
                      <a:pt x="54095" y="90041"/>
                    </a:cubicBezTo>
                    <a:close/>
                    <a:moveTo>
                      <a:pt x="54095" y="90041"/>
                    </a:moveTo>
                    <a:close/>
                  </a:path>
                </a:pathLst>
              </a:custGeom>
              <a:noFill/>
              <a:ln w="15125" cap="flat" cmpd="sng">
                <a:solidFill>
                  <a:srgbClr val="FFFFFF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9"/>
              <p:cNvSpPr/>
              <p:nvPr/>
            </p:nvSpPr>
            <p:spPr>
              <a:xfrm flipH="1">
                <a:off x="6916732" y="2075781"/>
                <a:ext cx="1206744" cy="214882"/>
              </a:xfrm>
              <a:custGeom>
                <a:avLst/>
                <a:gdLst/>
                <a:ahLst/>
                <a:cxnLst/>
                <a:rect l="l" t="t" r="r" b="b"/>
                <a:pathLst>
                  <a:path w="68565" h="11849" extrusionOk="0">
                    <a:moveTo>
                      <a:pt x="4336" y="1"/>
                    </a:moveTo>
                    <a:cubicBezTo>
                      <a:pt x="1916" y="1"/>
                      <a:pt x="1" y="1967"/>
                      <a:pt x="1" y="4336"/>
                    </a:cubicBezTo>
                    <a:lnTo>
                      <a:pt x="1" y="7512"/>
                    </a:lnTo>
                    <a:cubicBezTo>
                      <a:pt x="1" y="9882"/>
                      <a:pt x="1916" y="11848"/>
                      <a:pt x="4336" y="11848"/>
                    </a:cubicBezTo>
                    <a:lnTo>
                      <a:pt x="64229" y="11848"/>
                    </a:lnTo>
                    <a:cubicBezTo>
                      <a:pt x="66649" y="11848"/>
                      <a:pt x="68565" y="9882"/>
                      <a:pt x="68565" y="7512"/>
                    </a:cubicBezTo>
                    <a:lnTo>
                      <a:pt x="68565" y="4336"/>
                    </a:lnTo>
                    <a:cubicBezTo>
                      <a:pt x="68565" y="1967"/>
                      <a:pt x="66649" y="1"/>
                      <a:pt x="64229" y="1"/>
                    </a:cubicBezTo>
                    <a:close/>
                  </a:path>
                </a:pathLst>
              </a:custGeom>
              <a:solidFill>
                <a:srgbClr val="BABAB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9"/>
              <p:cNvSpPr/>
              <p:nvPr/>
            </p:nvSpPr>
            <p:spPr>
              <a:xfrm flipH="1">
                <a:off x="6916732" y="2075781"/>
                <a:ext cx="1206744" cy="214882"/>
              </a:xfrm>
              <a:custGeom>
                <a:avLst/>
                <a:gdLst/>
                <a:ahLst/>
                <a:cxnLst/>
                <a:rect l="l" t="t" r="r" b="b"/>
                <a:pathLst>
                  <a:path w="68565" h="11849" fill="none" extrusionOk="0">
                    <a:moveTo>
                      <a:pt x="64229" y="1"/>
                    </a:moveTo>
                    <a:lnTo>
                      <a:pt x="4336" y="1"/>
                    </a:lnTo>
                    <a:cubicBezTo>
                      <a:pt x="1916" y="1"/>
                      <a:pt x="1" y="1967"/>
                      <a:pt x="1" y="4336"/>
                    </a:cubicBezTo>
                    <a:lnTo>
                      <a:pt x="1" y="7512"/>
                    </a:lnTo>
                    <a:cubicBezTo>
                      <a:pt x="1" y="9882"/>
                      <a:pt x="1916" y="11848"/>
                      <a:pt x="4336" y="11848"/>
                    </a:cubicBezTo>
                    <a:lnTo>
                      <a:pt x="64229" y="11848"/>
                    </a:lnTo>
                    <a:cubicBezTo>
                      <a:pt x="66649" y="11848"/>
                      <a:pt x="68565" y="9882"/>
                      <a:pt x="68565" y="7512"/>
                    </a:cubicBezTo>
                    <a:lnTo>
                      <a:pt x="68565" y="4336"/>
                    </a:lnTo>
                    <a:cubicBezTo>
                      <a:pt x="68565" y="1967"/>
                      <a:pt x="66649" y="1"/>
                      <a:pt x="64229" y="1"/>
                    </a:cubicBezTo>
                    <a:close/>
                    <a:moveTo>
                      <a:pt x="64229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504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7" name="Google Shape;367;p29"/>
              <p:cNvGrpSpPr/>
              <p:nvPr/>
            </p:nvGrpSpPr>
            <p:grpSpPr>
              <a:xfrm>
                <a:off x="5856362" y="3522726"/>
                <a:ext cx="290271" cy="279428"/>
                <a:chOff x="1036225" y="238475"/>
                <a:chExt cx="5497550" cy="5193825"/>
              </a:xfrm>
            </p:grpSpPr>
            <p:sp>
              <p:nvSpPr>
                <p:cNvPr id="368" name="Google Shape;368;p29"/>
                <p:cNvSpPr/>
                <p:nvPr/>
              </p:nvSpPr>
              <p:spPr>
                <a:xfrm>
                  <a:off x="1666875" y="3294600"/>
                  <a:ext cx="1727775" cy="180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11" h="72156" extrusionOk="0">
                      <a:moveTo>
                        <a:pt x="32794" y="0"/>
                      </a:moveTo>
                      <a:cubicBezTo>
                        <a:pt x="13396" y="0"/>
                        <a:pt x="0" y="12700"/>
                        <a:pt x="0" y="32098"/>
                      </a:cubicBezTo>
                      <a:cubicBezTo>
                        <a:pt x="87" y="38361"/>
                        <a:pt x="1522" y="44494"/>
                        <a:pt x="4306" y="50104"/>
                      </a:cubicBezTo>
                      <a:cubicBezTo>
                        <a:pt x="10264" y="62456"/>
                        <a:pt x="21834" y="72155"/>
                        <a:pt x="35099" y="72155"/>
                      </a:cubicBezTo>
                      <a:cubicBezTo>
                        <a:pt x="54497" y="72155"/>
                        <a:pt x="69111" y="55454"/>
                        <a:pt x="69111" y="36056"/>
                      </a:cubicBezTo>
                      <a:cubicBezTo>
                        <a:pt x="69024" y="27401"/>
                        <a:pt x="65805" y="19050"/>
                        <a:pt x="59977" y="12613"/>
                      </a:cubicBezTo>
                      <a:cubicBezTo>
                        <a:pt x="53192" y="4958"/>
                        <a:pt x="43363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9"/>
                <p:cNvSpPr/>
                <p:nvPr/>
              </p:nvSpPr>
              <p:spPr>
                <a:xfrm>
                  <a:off x="1666875" y="3294600"/>
                  <a:ext cx="1574475" cy="15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79" h="62674" extrusionOk="0">
                      <a:moveTo>
                        <a:pt x="32794" y="0"/>
                      </a:moveTo>
                      <a:cubicBezTo>
                        <a:pt x="13396" y="0"/>
                        <a:pt x="0" y="12700"/>
                        <a:pt x="0" y="32098"/>
                      </a:cubicBezTo>
                      <a:cubicBezTo>
                        <a:pt x="87" y="38361"/>
                        <a:pt x="1522" y="44494"/>
                        <a:pt x="4306" y="50104"/>
                      </a:cubicBezTo>
                      <a:cubicBezTo>
                        <a:pt x="10656" y="57585"/>
                        <a:pt x="19354" y="62674"/>
                        <a:pt x="28966" y="62674"/>
                      </a:cubicBezTo>
                      <a:cubicBezTo>
                        <a:pt x="48364" y="62674"/>
                        <a:pt x="62978" y="45973"/>
                        <a:pt x="62978" y="26618"/>
                      </a:cubicBezTo>
                      <a:cubicBezTo>
                        <a:pt x="62978" y="21790"/>
                        <a:pt x="61934" y="17006"/>
                        <a:pt x="59977" y="12613"/>
                      </a:cubicBezTo>
                      <a:cubicBezTo>
                        <a:pt x="53192" y="4958"/>
                        <a:pt x="43363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29"/>
                <p:cNvSpPr/>
                <p:nvPr/>
              </p:nvSpPr>
              <p:spPr>
                <a:xfrm>
                  <a:off x="1794075" y="3346875"/>
                  <a:ext cx="767675" cy="80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7" h="32356" extrusionOk="0">
                      <a:moveTo>
                        <a:pt x="21167" y="0"/>
                      </a:moveTo>
                      <a:cubicBezTo>
                        <a:pt x="13175" y="0"/>
                        <a:pt x="5508" y="10672"/>
                        <a:pt x="3132" y="16872"/>
                      </a:cubicBezTo>
                      <a:cubicBezTo>
                        <a:pt x="1262" y="21830"/>
                        <a:pt x="1" y="27441"/>
                        <a:pt x="2045" y="32356"/>
                      </a:cubicBezTo>
                      <a:cubicBezTo>
                        <a:pt x="4002" y="30573"/>
                        <a:pt x="4307" y="27659"/>
                        <a:pt x="5394" y="25223"/>
                      </a:cubicBezTo>
                      <a:cubicBezTo>
                        <a:pt x="7090" y="21352"/>
                        <a:pt x="10700" y="18699"/>
                        <a:pt x="14397" y="16742"/>
                      </a:cubicBezTo>
                      <a:cubicBezTo>
                        <a:pt x="18398" y="14698"/>
                        <a:pt x="24487" y="13306"/>
                        <a:pt x="27488" y="9826"/>
                      </a:cubicBezTo>
                      <a:cubicBezTo>
                        <a:pt x="30707" y="6129"/>
                        <a:pt x="27488" y="1258"/>
                        <a:pt x="23096" y="214"/>
                      </a:cubicBezTo>
                      <a:cubicBezTo>
                        <a:pt x="22452" y="69"/>
                        <a:pt x="21808" y="0"/>
                        <a:pt x="21167" y="0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9"/>
                <p:cNvSpPr/>
                <p:nvPr/>
              </p:nvSpPr>
              <p:spPr>
                <a:xfrm>
                  <a:off x="2915125" y="1826700"/>
                  <a:ext cx="1756050" cy="180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2" h="72156" extrusionOk="0">
                      <a:moveTo>
                        <a:pt x="32794" y="0"/>
                      </a:moveTo>
                      <a:cubicBezTo>
                        <a:pt x="19355" y="0"/>
                        <a:pt x="8786" y="8438"/>
                        <a:pt x="3610" y="20094"/>
                      </a:cubicBezTo>
                      <a:cubicBezTo>
                        <a:pt x="1218" y="25400"/>
                        <a:pt x="0" y="31185"/>
                        <a:pt x="0" y="37057"/>
                      </a:cubicBezTo>
                      <a:cubicBezTo>
                        <a:pt x="0" y="56455"/>
                        <a:pt x="15701" y="72156"/>
                        <a:pt x="35099" y="72156"/>
                      </a:cubicBezTo>
                      <a:cubicBezTo>
                        <a:pt x="54497" y="72156"/>
                        <a:pt x="70242" y="56455"/>
                        <a:pt x="70242" y="37057"/>
                      </a:cubicBezTo>
                      <a:cubicBezTo>
                        <a:pt x="70242" y="17659"/>
                        <a:pt x="52148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9"/>
                <p:cNvSpPr/>
                <p:nvPr/>
              </p:nvSpPr>
              <p:spPr>
                <a:xfrm>
                  <a:off x="2987975" y="1826700"/>
                  <a:ext cx="1683200" cy="15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28" h="62709" extrusionOk="0">
                      <a:moveTo>
                        <a:pt x="29836" y="0"/>
                      </a:moveTo>
                      <a:cubicBezTo>
                        <a:pt x="16441" y="0"/>
                        <a:pt x="5872" y="8438"/>
                        <a:pt x="696" y="20094"/>
                      </a:cubicBezTo>
                      <a:cubicBezTo>
                        <a:pt x="218" y="22573"/>
                        <a:pt x="0" y="25053"/>
                        <a:pt x="0" y="27575"/>
                      </a:cubicBezTo>
                      <a:cubicBezTo>
                        <a:pt x="0" y="44016"/>
                        <a:pt x="11395" y="58238"/>
                        <a:pt x="27444" y="61848"/>
                      </a:cubicBezTo>
                      <a:cubicBezTo>
                        <a:pt x="30016" y="62428"/>
                        <a:pt x="32599" y="62708"/>
                        <a:pt x="35151" y="62708"/>
                      </a:cubicBezTo>
                      <a:cubicBezTo>
                        <a:pt x="48478" y="62708"/>
                        <a:pt x="60979" y="55065"/>
                        <a:pt x="66893" y="42580"/>
                      </a:cubicBezTo>
                      <a:cubicBezTo>
                        <a:pt x="67154" y="40754"/>
                        <a:pt x="67328" y="38883"/>
                        <a:pt x="67328" y="37057"/>
                      </a:cubicBezTo>
                      <a:cubicBezTo>
                        <a:pt x="67328" y="17659"/>
                        <a:pt x="49234" y="0"/>
                        <a:pt x="29836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29"/>
                <p:cNvSpPr/>
                <p:nvPr/>
              </p:nvSpPr>
              <p:spPr>
                <a:xfrm>
                  <a:off x="3057550" y="1941425"/>
                  <a:ext cx="987325" cy="36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3" h="14433" extrusionOk="0">
                      <a:moveTo>
                        <a:pt x="25399" y="1"/>
                      </a:moveTo>
                      <a:cubicBezTo>
                        <a:pt x="22209" y="1"/>
                        <a:pt x="19040" y="524"/>
                        <a:pt x="16006" y="1588"/>
                      </a:cubicBezTo>
                      <a:cubicBezTo>
                        <a:pt x="12440" y="2892"/>
                        <a:pt x="1" y="10765"/>
                        <a:pt x="8743" y="14070"/>
                      </a:cubicBezTo>
                      <a:cubicBezTo>
                        <a:pt x="9437" y="14324"/>
                        <a:pt x="10163" y="14433"/>
                        <a:pt x="10897" y="14433"/>
                      </a:cubicBezTo>
                      <a:cubicBezTo>
                        <a:pt x="12050" y="14433"/>
                        <a:pt x="13221" y="14164"/>
                        <a:pt x="14310" y="13766"/>
                      </a:cubicBezTo>
                      <a:cubicBezTo>
                        <a:pt x="16093" y="13113"/>
                        <a:pt x="17746" y="12113"/>
                        <a:pt x="19486" y="11330"/>
                      </a:cubicBezTo>
                      <a:cubicBezTo>
                        <a:pt x="22241" y="10136"/>
                        <a:pt x="25190" y="9524"/>
                        <a:pt x="28166" y="9524"/>
                      </a:cubicBezTo>
                      <a:cubicBezTo>
                        <a:pt x="29418" y="9524"/>
                        <a:pt x="30675" y="9632"/>
                        <a:pt x="31925" y="9851"/>
                      </a:cubicBezTo>
                      <a:cubicBezTo>
                        <a:pt x="33621" y="10156"/>
                        <a:pt x="35361" y="10678"/>
                        <a:pt x="37100" y="10678"/>
                      </a:cubicBezTo>
                      <a:cubicBezTo>
                        <a:pt x="37622" y="10678"/>
                        <a:pt x="38101" y="10591"/>
                        <a:pt x="38536" y="10330"/>
                      </a:cubicBezTo>
                      <a:cubicBezTo>
                        <a:pt x="39275" y="9895"/>
                        <a:pt x="39493" y="8938"/>
                        <a:pt x="39493" y="8068"/>
                      </a:cubicBezTo>
                      <a:cubicBezTo>
                        <a:pt x="39449" y="5719"/>
                        <a:pt x="37883" y="3545"/>
                        <a:pt x="35883" y="2283"/>
                      </a:cubicBezTo>
                      <a:cubicBezTo>
                        <a:pt x="33882" y="1022"/>
                        <a:pt x="31490" y="500"/>
                        <a:pt x="29141" y="239"/>
                      </a:cubicBezTo>
                      <a:cubicBezTo>
                        <a:pt x="27895" y="80"/>
                        <a:pt x="26645" y="1"/>
                        <a:pt x="25399" y="1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29"/>
                <p:cNvSpPr/>
                <p:nvPr/>
              </p:nvSpPr>
              <p:spPr>
                <a:xfrm>
                  <a:off x="3985050" y="238475"/>
                  <a:ext cx="1646250" cy="14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0" h="56024" extrusionOk="0">
                      <a:moveTo>
                        <a:pt x="31375" y="1"/>
                      </a:moveTo>
                      <a:cubicBezTo>
                        <a:pt x="25481" y="1"/>
                        <a:pt x="19629" y="1936"/>
                        <a:pt x="14788" y="5727"/>
                      </a:cubicBezTo>
                      <a:cubicBezTo>
                        <a:pt x="11265" y="8424"/>
                        <a:pt x="8395" y="11903"/>
                        <a:pt x="6437" y="15904"/>
                      </a:cubicBezTo>
                      <a:cubicBezTo>
                        <a:pt x="0" y="29083"/>
                        <a:pt x="6611" y="45567"/>
                        <a:pt x="21225" y="52743"/>
                      </a:cubicBezTo>
                      <a:cubicBezTo>
                        <a:pt x="25780" y="54968"/>
                        <a:pt x="30578" y="56024"/>
                        <a:pt x="35221" y="56024"/>
                      </a:cubicBezTo>
                      <a:cubicBezTo>
                        <a:pt x="44011" y="56024"/>
                        <a:pt x="52242" y="52239"/>
                        <a:pt x="57194" y="45436"/>
                      </a:cubicBezTo>
                      <a:cubicBezTo>
                        <a:pt x="58020" y="44306"/>
                        <a:pt x="58760" y="43088"/>
                        <a:pt x="59369" y="41826"/>
                      </a:cubicBezTo>
                      <a:cubicBezTo>
                        <a:pt x="65849" y="28648"/>
                        <a:pt x="58064" y="9989"/>
                        <a:pt x="43450" y="2857"/>
                      </a:cubicBezTo>
                      <a:cubicBezTo>
                        <a:pt x="39624" y="944"/>
                        <a:pt x="35489" y="1"/>
                        <a:pt x="31375" y="1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9"/>
                <p:cNvSpPr/>
                <p:nvPr/>
              </p:nvSpPr>
              <p:spPr>
                <a:xfrm>
                  <a:off x="4118800" y="238475"/>
                  <a:ext cx="1512500" cy="126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0" h="50673" extrusionOk="0">
                      <a:moveTo>
                        <a:pt x="26025" y="1"/>
                      </a:moveTo>
                      <a:cubicBezTo>
                        <a:pt x="20131" y="1"/>
                        <a:pt x="14279" y="1936"/>
                        <a:pt x="9438" y="5727"/>
                      </a:cubicBezTo>
                      <a:cubicBezTo>
                        <a:pt x="8264" y="7206"/>
                        <a:pt x="7263" y="8815"/>
                        <a:pt x="6437" y="10555"/>
                      </a:cubicBezTo>
                      <a:cubicBezTo>
                        <a:pt x="0" y="23733"/>
                        <a:pt x="6611" y="40217"/>
                        <a:pt x="21225" y="47394"/>
                      </a:cubicBezTo>
                      <a:cubicBezTo>
                        <a:pt x="25773" y="49621"/>
                        <a:pt x="30563" y="50672"/>
                        <a:pt x="35197" y="50672"/>
                      </a:cubicBezTo>
                      <a:cubicBezTo>
                        <a:pt x="41329" y="50672"/>
                        <a:pt x="47186" y="48831"/>
                        <a:pt x="51844" y="45436"/>
                      </a:cubicBezTo>
                      <a:cubicBezTo>
                        <a:pt x="52670" y="44306"/>
                        <a:pt x="53410" y="43088"/>
                        <a:pt x="54019" y="41826"/>
                      </a:cubicBezTo>
                      <a:cubicBezTo>
                        <a:pt x="60499" y="28648"/>
                        <a:pt x="52714" y="9989"/>
                        <a:pt x="38100" y="2857"/>
                      </a:cubicBezTo>
                      <a:cubicBezTo>
                        <a:pt x="34274" y="944"/>
                        <a:pt x="30139" y="1"/>
                        <a:pt x="26025" y="1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9"/>
                <p:cNvSpPr/>
                <p:nvPr/>
              </p:nvSpPr>
              <p:spPr>
                <a:xfrm>
                  <a:off x="4453425" y="309500"/>
                  <a:ext cx="765775" cy="3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1" h="14369" extrusionOk="0">
                      <a:moveTo>
                        <a:pt x="12450" y="1"/>
                      </a:moveTo>
                      <a:cubicBezTo>
                        <a:pt x="8055" y="1"/>
                        <a:pt x="1" y="1254"/>
                        <a:pt x="4708" y="5887"/>
                      </a:cubicBezTo>
                      <a:cubicBezTo>
                        <a:pt x="5883" y="6931"/>
                        <a:pt x="7405" y="7583"/>
                        <a:pt x="9014" y="7757"/>
                      </a:cubicBezTo>
                      <a:cubicBezTo>
                        <a:pt x="10580" y="7975"/>
                        <a:pt x="12146" y="7888"/>
                        <a:pt x="13711" y="8018"/>
                      </a:cubicBezTo>
                      <a:cubicBezTo>
                        <a:pt x="17234" y="8323"/>
                        <a:pt x="20670" y="9541"/>
                        <a:pt x="23584" y="11585"/>
                      </a:cubicBezTo>
                      <a:cubicBezTo>
                        <a:pt x="24759" y="12411"/>
                        <a:pt x="25889" y="13411"/>
                        <a:pt x="27194" y="14064"/>
                      </a:cubicBezTo>
                      <a:cubicBezTo>
                        <a:pt x="27586" y="14281"/>
                        <a:pt x="27977" y="14368"/>
                        <a:pt x="28412" y="14368"/>
                      </a:cubicBezTo>
                      <a:cubicBezTo>
                        <a:pt x="29064" y="14281"/>
                        <a:pt x="29630" y="13803"/>
                        <a:pt x="29891" y="13150"/>
                      </a:cubicBezTo>
                      <a:cubicBezTo>
                        <a:pt x="30630" y="11541"/>
                        <a:pt x="30195" y="9497"/>
                        <a:pt x="29108" y="7888"/>
                      </a:cubicBezTo>
                      <a:cubicBezTo>
                        <a:pt x="27934" y="6322"/>
                        <a:pt x="26411" y="5017"/>
                        <a:pt x="24715" y="4017"/>
                      </a:cubicBezTo>
                      <a:cubicBezTo>
                        <a:pt x="21540" y="2016"/>
                        <a:pt x="18017" y="668"/>
                        <a:pt x="14320" y="103"/>
                      </a:cubicBezTo>
                      <a:cubicBezTo>
                        <a:pt x="13864" y="38"/>
                        <a:pt x="13212" y="1"/>
                        <a:pt x="12450" y="1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9"/>
                <p:cNvSpPr/>
                <p:nvPr/>
              </p:nvSpPr>
              <p:spPr>
                <a:xfrm>
                  <a:off x="4804900" y="2456275"/>
                  <a:ext cx="1728875" cy="180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55" h="72156" extrusionOk="0">
                      <a:moveTo>
                        <a:pt x="32794" y="0"/>
                      </a:moveTo>
                      <a:cubicBezTo>
                        <a:pt x="13396" y="0"/>
                        <a:pt x="44" y="17658"/>
                        <a:pt x="44" y="37013"/>
                      </a:cubicBezTo>
                      <a:cubicBezTo>
                        <a:pt x="0" y="56427"/>
                        <a:pt x="15701" y="72155"/>
                        <a:pt x="35063" y="72155"/>
                      </a:cubicBezTo>
                      <a:cubicBezTo>
                        <a:pt x="35089" y="72155"/>
                        <a:pt x="35116" y="72155"/>
                        <a:pt x="35143" y="72155"/>
                      </a:cubicBezTo>
                      <a:cubicBezTo>
                        <a:pt x="54541" y="72155"/>
                        <a:pt x="69154" y="48103"/>
                        <a:pt x="69154" y="28706"/>
                      </a:cubicBezTo>
                      <a:cubicBezTo>
                        <a:pt x="69154" y="22269"/>
                        <a:pt x="67284" y="16962"/>
                        <a:pt x="64109" y="12744"/>
                      </a:cubicBezTo>
                      <a:cubicBezTo>
                        <a:pt x="57672" y="4175"/>
                        <a:pt x="45755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9"/>
                <p:cNvSpPr/>
                <p:nvPr/>
              </p:nvSpPr>
              <p:spPr>
                <a:xfrm>
                  <a:off x="4804900" y="2456275"/>
                  <a:ext cx="1613625" cy="15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5" h="61413" extrusionOk="0">
                      <a:moveTo>
                        <a:pt x="32794" y="0"/>
                      </a:moveTo>
                      <a:cubicBezTo>
                        <a:pt x="13396" y="0"/>
                        <a:pt x="44" y="17658"/>
                        <a:pt x="44" y="37013"/>
                      </a:cubicBezTo>
                      <a:cubicBezTo>
                        <a:pt x="0" y="39796"/>
                        <a:pt x="348" y="42580"/>
                        <a:pt x="1001" y="45276"/>
                      </a:cubicBezTo>
                      <a:cubicBezTo>
                        <a:pt x="7438" y="55323"/>
                        <a:pt x="18572" y="61412"/>
                        <a:pt x="30532" y="61412"/>
                      </a:cubicBezTo>
                      <a:cubicBezTo>
                        <a:pt x="49930" y="61412"/>
                        <a:pt x="64544" y="37317"/>
                        <a:pt x="64544" y="17919"/>
                      </a:cubicBezTo>
                      <a:cubicBezTo>
                        <a:pt x="64544" y="16179"/>
                        <a:pt x="64370" y="14440"/>
                        <a:pt x="64109" y="12744"/>
                      </a:cubicBezTo>
                      <a:cubicBezTo>
                        <a:pt x="57672" y="4175"/>
                        <a:pt x="45755" y="0"/>
                        <a:pt x="32794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9"/>
                <p:cNvSpPr/>
                <p:nvPr/>
              </p:nvSpPr>
              <p:spPr>
                <a:xfrm>
                  <a:off x="5054975" y="2567650"/>
                  <a:ext cx="776375" cy="6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5" h="27322" extrusionOk="0">
                      <a:moveTo>
                        <a:pt x="21796" y="0"/>
                      </a:moveTo>
                      <a:cubicBezTo>
                        <a:pt x="18103" y="0"/>
                        <a:pt x="14299" y="1729"/>
                        <a:pt x="11483" y="3809"/>
                      </a:cubicBezTo>
                      <a:cubicBezTo>
                        <a:pt x="5568" y="8245"/>
                        <a:pt x="1131" y="14117"/>
                        <a:pt x="218" y="21641"/>
                      </a:cubicBezTo>
                      <a:cubicBezTo>
                        <a:pt x="1" y="23598"/>
                        <a:pt x="218" y="25990"/>
                        <a:pt x="1914" y="26947"/>
                      </a:cubicBezTo>
                      <a:cubicBezTo>
                        <a:pt x="2370" y="27207"/>
                        <a:pt x="2880" y="27322"/>
                        <a:pt x="3402" y="27322"/>
                      </a:cubicBezTo>
                      <a:cubicBezTo>
                        <a:pt x="4276" y="27322"/>
                        <a:pt x="5181" y="27002"/>
                        <a:pt x="5916" y="26512"/>
                      </a:cubicBezTo>
                      <a:cubicBezTo>
                        <a:pt x="7090" y="25729"/>
                        <a:pt x="7960" y="24555"/>
                        <a:pt x="8873" y="23511"/>
                      </a:cubicBezTo>
                      <a:cubicBezTo>
                        <a:pt x="11570" y="20423"/>
                        <a:pt x="14875" y="17944"/>
                        <a:pt x="18616" y="16204"/>
                      </a:cubicBezTo>
                      <a:cubicBezTo>
                        <a:pt x="21660" y="14812"/>
                        <a:pt x="25053" y="13856"/>
                        <a:pt x="27532" y="11551"/>
                      </a:cubicBezTo>
                      <a:cubicBezTo>
                        <a:pt x="30011" y="9245"/>
                        <a:pt x="31055" y="4896"/>
                        <a:pt x="28576" y="2591"/>
                      </a:cubicBezTo>
                      <a:cubicBezTo>
                        <a:pt x="26567" y="736"/>
                        <a:pt x="24205" y="0"/>
                        <a:pt x="21796" y="0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9"/>
                <p:cNvSpPr/>
                <p:nvPr/>
              </p:nvSpPr>
              <p:spPr>
                <a:xfrm>
                  <a:off x="1036225" y="1303700"/>
                  <a:ext cx="1261325" cy="134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3" h="53932" extrusionOk="0">
                      <a:moveTo>
                        <a:pt x="23921" y="0"/>
                      </a:moveTo>
                      <a:cubicBezTo>
                        <a:pt x="9786" y="0"/>
                        <a:pt x="0" y="13179"/>
                        <a:pt x="0" y="27662"/>
                      </a:cubicBezTo>
                      <a:cubicBezTo>
                        <a:pt x="0" y="29750"/>
                        <a:pt x="217" y="31837"/>
                        <a:pt x="696" y="33838"/>
                      </a:cubicBezTo>
                      <a:cubicBezTo>
                        <a:pt x="3436" y="45364"/>
                        <a:pt x="13570" y="53932"/>
                        <a:pt x="25617" y="53932"/>
                      </a:cubicBezTo>
                      <a:cubicBezTo>
                        <a:pt x="39796" y="53932"/>
                        <a:pt x="50452" y="35926"/>
                        <a:pt x="50452" y="21442"/>
                      </a:cubicBezTo>
                      <a:cubicBezTo>
                        <a:pt x="50452" y="16658"/>
                        <a:pt x="49104" y="12700"/>
                        <a:pt x="46755" y="9525"/>
                      </a:cubicBezTo>
                      <a:cubicBezTo>
                        <a:pt x="42058" y="3132"/>
                        <a:pt x="33403" y="0"/>
                        <a:pt x="23921" y="0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29"/>
                <p:cNvSpPr/>
                <p:nvPr/>
              </p:nvSpPr>
              <p:spPr>
                <a:xfrm>
                  <a:off x="1036225" y="1303700"/>
                  <a:ext cx="1177600" cy="114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04" h="45886" extrusionOk="0">
                      <a:moveTo>
                        <a:pt x="23921" y="0"/>
                      </a:moveTo>
                      <a:cubicBezTo>
                        <a:pt x="9786" y="0"/>
                        <a:pt x="0" y="13179"/>
                        <a:pt x="0" y="27662"/>
                      </a:cubicBezTo>
                      <a:cubicBezTo>
                        <a:pt x="0" y="29750"/>
                        <a:pt x="217" y="31837"/>
                        <a:pt x="696" y="33838"/>
                      </a:cubicBezTo>
                      <a:cubicBezTo>
                        <a:pt x="5350" y="41319"/>
                        <a:pt x="13483" y="45842"/>
                        <a:pt x="22268" y="45886"/>
                      </a:cubicBezTo>
                      <a:cubicBezTo>
                        <a:pt x="36447" y="45886"/>
                        <a:pt x="47103" y="27923"/>
                        <a:pt x="47103" y="13396"/>
                      </a:cubicBezTo>
                      <a:cubicBezTo>
                        <a:pt x="47103" y="12091"/>
                        <a:pt x="46973" y="10787"/>
                        <a:pt x="46755" y="9525"/>
                      </a:cubicBezTo>
                      <a:cubicBezTo>
                        <a:pt x="42058" y="3132"/>
                        <a:pt x="33403" y="0"/>
                        <a:pt x="23921" y="0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29"/>
                <p:cNvSpPr/>
                <p:nvPr/>
              </p:nvSpPr>
              <p:spPr>
                <a:xfrm>
                  <a:off x="1217800" y="1387250"/>
                  <a:ext cx="566525" cy="5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1" h="20399" extrusionOk="0">
                      <a:moveTo>
                        <a:pt x="15930" y="0"/>
                      </a:moveTo>
                      <a:cubicBezTo>
                        <a:pt x="13232" y="0"/>
                        <a:pt x="10447" y="1282"/>
                        <a:pt x="8395" y="2834"/>
                      </a:cubicBezTo>
                      <a:cubicBezTo>
                        <a:pt x="4089" y="6140"/>
                        <a:pt x="870" y="10533"/>
                        <a:pt x="174" y="16143"/>
                      </a:cubicBezTo>
                      <a:cubicBezTo>
                        <a:pt x="0" y="17622"/>
                        <a:pt x="174" y="19405"/>
                        <a:pt x="1436" y="20145"/>
                      </a:cubicBezTo>
                      <a:cubicBezTo>
                        <a:pt x="1809" y="20314"/>
                        <a:pt x="2203" y="20398"/>
                        <a:pt x="2595" y="20398"/>
                      </a:cubicBezTo>
                      <a:cubicBezTo>
                        <a:pt x="3208" y="20398"/>
                        <a:pt x="3819" y="20194"/>
                        <a:pt x="4350" y="19797"/>
                      </a:cubicBezTo>
                      <a:cubicBezTo>
                        <a:pt x="5176" y="19144"/>
                        <a:pt x="5872" y="18405"/>
                        <a:pt x="6524" y="17578"/>
                      </a:cubicBezTo>
                      <a:cubicBezTo>
                        <a:pt x="8438" y="15273"/>
                        <a:pt x="10874" y="13403"/>
                        <a:pt x="13570" y="12142"/>
                      </a:cubicBezTo>
                      <a:cubicBezTo>
                        <a:pt x="15832" y="11055"/>
                        <a:pt x="18311" y="10359"/>
                        <a:pt x="20094" y="8619"/>
                      </a:cubicBezTo>
                      <a:cubicBezTo>
                        <a:pt x="21921" y="6923"/>
                        <a:pt x="22660" y="3661"/>
                        <a:pt x="20877" y="1921"/>
                      </a:cubicBezTo>
                      <a:cubicBezTo>
                        <a:pt x="19417" y="547"/>
                        <a:pt x="17692" y="0"/>
                        <a:pt x="15930" y="0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9"/>
                <p:cNvSpPr/>
                <p:nvPr/>
              </p:nvSpPr>
              <p:spPr>
                <a:xfrm>
                  <a:off x="4090525" y="3988300"/>
                  <a:ext cx="1430950" cy="14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38" h="57760" extrusionOk="0">
                      <a:moveTo>
                        <a:pt x="27183" y="1"/>
                      </a:moveTo>
                      <a:cubicBezTo>
                        <a:pt x="11091" y="1"/>
                        <a:pt x="0" y="14093"/>
                        <a:pt x="0" y="29620"/>
                      </a:cubicBezTo>
                      <a:cubicBezTo>
                        <a:pt x="0" y="31838"/>
                        <a:pt x="261" y="34100"/>
                        <a:pt x="783" y="36231"/>
                      </a:cubicBezTo>
                      <a:cubicBezTo>
                        <a:pt x="3871" y="48583"/>
                        <a:pt x="15353" y="57760"/>
                        <a:pt x="29054" y="57760"/>
                      </a:cubicBezTo>
                      <a:cubicBezTo>
                        <a:pt x="45146" y="57760"/>
                        <a:pt x="57237" y="38492"/>
                        <a:pt x="57237" y="22965"/>
                      </a:cubicBezTo>
                      <a:cubicBezTo>
                        <a:pt x="57237" y="17833"/>
                        <a:pt x="55715" y="13571"/>
                        <a:pt x="53105" y="10178"/>
                      </a:cubicBezTo>
                      <a:cubicBezTo>
                        <a:pt x="47756" y="3306"/>
                        <a:pt x="37926" y="1"/>
                        <a:pt x="27183" y="1"/>
                      </a:cubicBezTo>
                      <a:close/>
                    </a:path>
                  </a:pathLst>
                </a:custGeom>
                <a:solidFill>
                  <a:srgbClr val="86B6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9"/>
                <p:cNvSpPr/>
                <p:nvPr/>
              </p:nvSpPr>
              <p:spPr>
                <a:xfrm>
                  <a:off x="4089425" y="3988300"/>
                  <a:ext cx="1336350" cy="12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4" h="49149" extrusionOk="0">
                      <a:moveTo>
                        <a:pt x="27184" y="1"/>
                      </a:moveTo>
                      <a:cubicBezTo>
                        <a:pt x="11091" y="1"/>
                        <a:pt x="1" y="14093"/>
                        <a:pt x="1" y="29620"/>
                      </a:cubicBezTo>
                      <a:cubicBezTo>
                        <a:pt x="1" y="31838"/>
                        <a:pt x="262" y="34100"/>
                        <a:pt x="827" y="36231"/>
                      </a:cubicBezTo>
                      <a:cubicBezTo>
                        <a:pt x="6283" y="44328"/>
                        <a:pt x="15402" y="49148"/>
                        <a:pt x="25139" y="49148"/>
                      </a:cubicBezTo>
                      <a:cubicBezTo>
                        <a:pt x="25183" y="49148"/>
                        <a:pt x="25227" y="49148"/>
                        <a:pt x="25270" y="49148"/>
                      </a:cubicBezTo>
                      <a:cubicBezTo>
                        <a:pt x="41363" y="49148"/>
                        <a:pt x="53454" y="29881"/>
                        <a:pt x="53454" y="14354"/>
                      </a:cubicBezTo>
                      <a:cubicBezTo>
                        <a:pt x="53454" y="12962"/>
                        <a:pt x="53367" y="11527"/>
                        <a:pt x="53106" y="10178"/>
                      </a:cubicBezTo>
                      <a:cubicBezTo>
                        <a:pt x="47800" y="3306"/>
                        <a:pt x="37927" y="1"/>
                        <a:pt x="27184" y="1"/>
                      </a:cubicBezTo>
                      <a:close/>
                    </a:path>
                  </a:pathLst>
                </a:custGeom>
                <a:solidFill>
                  <a:srgbClr val="A3C7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9"/>
                <p:cNvSpPr/>
                <p:nvPr/>
              </p:nvSpPr>
              <p:spPr>
                <a:xfrm>
                  <a:off x="4296025" y="4076925"/>
                  <a:ext cx="642625" cy="5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05" h="21865" extrusionOk="0">
                      <a:moveTo>
                        <a:pt x="18042" y="1"/>
                      </a:moveTo>
                      <a:cubicBezTo>
                        <a:pt x="14985" y="1"/>
                        <a:pt x="11841" y="1383"/>
                        <a:pt x="9525" y="3067"/>
                      </a:cubicBezTo>
                      <a:cubicBezTo>
                        <a:pt x="4611" y="6590"/>
                        <a:pt x="957" y="11287"/>
                        <a:pt x="218" y="17333"/>
                      </a:cubicBezTo>
                      <a:cubicBezTo>
                        <a:pt x="0" y="18898"/>
                        <a:pt x="218" y="20812"/>
                        <a:pt x="1610" y="21551"/>
                      </a:cubicBezTo>
                      <a:cubicBezTo>
                        <a:pt x="1995" y="21769"/>
                        <a:pt x="2425" y="21864"/>
                        <a:pt x="2866" y="21864"/>
                      </a:cubicBezTo>
                      <a:cubicBezTo>
                        <a:pt x="3570" y="21864"/>
                        <a:pt x="4300" y="21621"/>
                        <a:pt x="4915" y="21247"/>
                      </a:cubicBezTo>
                      <a:cubicBezTo>
                        <a:pt x="5829" y="20551"/>
                        <a:pt x="6655" y="19725"/>
                        <a:pt x="7351" y="18811"/>
                      </a:cubicBezTo>
                      <a:cubicBezTo>
                        <a:pt x="9612" y="16332"/>
                        <a:pt x="12352" y="14375"/>
                        <a:pt x="15397" y="12983"/>
                      </a:cubicBezTo>
                      <a:cubicBezTo>
                        <a:pt x="17920" y="11852"/>
                        <a:pt x="20747" y="11113"/>
                        <a:pt x="22791" y="9243"/>
                      </a:cubicBezTo>
                      <a:cubicBezTo>
                        <a:pt x="24879" y="7416"/>
                        <a:pt x="25705" y="3937"/>
                        <a:pt x="23661" y="2067"/>
                      </a:cubicBezTo>
                      <a:cubicBezTo>
                        <a:pt x="21995" y="589"/>
                        <a:pt x="20037" y="1"/>
                        <a:pt x="18042" y="1"/>
                      </a:cubicBezTo>
                      <a:close/>
                    </a:path>
                  </a:pathLst>
                </a:custGeom>
                <a:solidFill>
                  <a:srgbClr val="CBE2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" name="Google Shape;386;p29"/>
            <p:cNvSpPr txBox="1"/>
            <p:nvPr/>
          </p:nvSpPr>
          <p:spPr>
            <a:xfrm>
              <a:off x="5439650" y="4289300"/>
              <a:ext cx="1226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8AD032"/>
                  </a:solidFill>
                  <a:latin typeface="Kalam"/>
                  <a:ea typeface="Kalam"/>
                  <a:cs typeface="Kalam"/>
                  <a:sym typeface="Kalam"/>
                </a:rPr>
                <a:t>RESPIRING SEEDS</a:t>
              </a:r>
              <a:endParaRPr sz="900">
                <a:solidFill>
                  <a:srgbClr val="8AD03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87" name="Google Shape;387;p29"/>
            <p:cNvSpPr txBox="1"/>
            <p:nvPr/>
          </p:nvSpPr>
          <p:spPr>
            <a:xfrm>
              <a:off x="6778349" y="4289298"/>
              <a:ext cx="1590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CO</a:t>
              </a:r>
              <a:r>
                <a:rPr lang="en" sz="900" baseline="-25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BUBBLED THROUGH HYDROGEN CARBONATE INDICATOR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Respiration and Heat Production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3" name="Google Shape;39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6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A respiring organism will also release </a:t>
            </a:r>
            <a:r>
              <a:rPr lang="en" sz="1600" b="1">
                <a:solidFill>
                  <a:srgbClr val="FF9900"/>
                </a:solidFill>
              </a:rPr>
              <a:t>heat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Metabolic processes like respiration are </a:t>
            </a:r>
            <a:r>
              <a:rPr lang="en" sz="1200" b="1">
                <a:solidFill>
                  <a:srgbClr val="B7B7B7"/>
                </a:solidFill>
              </a:rPr>
              <a:t>exothermic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Place some germinating seeds in a </a:t>
            </a:r>
            <a:r>
              <a:rPr lang="en" sz="1600" b="1">
                <a:solidFill>
                  <a:srgbClr val="B7B7B7"/>
                </a:solidFill>
              </a:rPr>
              <a:t>vacuum flask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The flask </a:t>
            </a:r>
            <a:r>
              <a:rPr lang="en" sz="1200" b="1">
                <a:solidFill>
                  <a:srgbClr val="B7B7B7"/>
                </a:solidFill>
              </a:rPr>
              <a:t>insulates </a:t>
            </a:r>
            <a:r>
              <a:rPr lang="en" sz="1200">
                <a:solidFill>
                  <a:srgbClr val="B7B7B7"/>
                </a:solidFill>
              </a:rPr>
              <a:t>the seeds to ensure that any change in the temperature is due to respiration, rather than changes to the environment.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Insert a </a:t>
            </a:r>
            <a:r>
              <a:rPr lang="en" sz="1600" b="1">
                <a:solidFill>
                  <a:srgbClr val="B7B7B7"/>
                </a:solidFill>
              </a:rPr>
              <a:t>thermometer </a:t>
            </a:r>
            <a:r>
              <a:rPr lang="en" sz="1600">
                <a:solidFill>
                  <a:srgbClr val="B7B7B7"/>
                </a:solidFill>
              </a:rPr>
              <a:t>into the top of the flask and surround with </a:t>
            </a:r>
            <a:r>
              <a:rPr lang="en" sz="1600" b="1">
                <a:solidFill>
                  <a:srgbClr val="B7B7B7"/>
                </a:solidFill>
              </a:rPr>
              <a:t>cotton wool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The cotton wool also insulates against heat loss from the top of the flask.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Measure the </a:t>
            </a:r>
            <a:r>
              <a:rPr lang="en" sz="1600" b="1">
                <a:solidFill>
                  <a:srgbClr val="B7B7B7"/>
                </a:solidFill>
              </a:rPr>
              <a:t>change in temperature</a:t>
            </a:r>
            <a:r>
              <a:rPr lang="en" sz="1600">
                <a:solidFill>
                  <a:srgbClr val="B7B7B7"/>
                </a:solidFill>
              </a:rPr>
              <a:t> at regular intervals.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As the seeds respire, the temperature recorded by the thermometer will </a:t>
            </a:r>
            <a:r>
              <a:rPr lang="en" sz="1200" b="1">
                <a:solidFill>
                  <a:srgbClr val="B7B7B7"/>
                </a:solidFill>
              </a:rPr>
              <a:t>increase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A </a:t>
            </a:r>
            <a:r>
              <a:rPr lang="en" sz="1200" b="1">
                <a:solidFill>
                  <a:srgbClr val="B7B7B7"/>
                </a:solidFill>
              </a:rPr>
              <a:t>negative control </a:t>
            </a:r>
            <a:r>
              <a:rPr lang="en" sz="1200">
                <a:solidFill>
                  <a:srgbClr val="B7B7B7"/>
                </a:solidFill>
              </a:rPr>
              <a:t>of boiled seeds can increase the </a:t>
            </a:r>
            <a:r>
              <a:rPr lang="en" sz="1200" b="1">
                <a:solidFill>
                  <a:srgbClr val="B7B7B7"/>
                </a:solidFill>
              </a:rPr>
              <a:t>validity </a:t>
            </a:r>
            <a:r>
              <a:rPr lang="en" sz="1200">
                <a:solidFill>
                  <a:srgbClr val="B7B7B7"/>
                </a:solidFill>
              </a:rPr>
              <a:t>of this experiment.</a:t>
            </a:r>
            <a:endParaRPr sz="12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4" name="Google Shape;39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395" name="Google Shape;395;p30"/>
          <p:cNvGrpSpPr/>
          <p:nvPr/>
        </p:nvGrpSpPr>
        <p:grpSpPr>
          <a:xfrm>
            <a:off x="6569358" y="1257250"/>
            <a:ext cx="2117542" cy="3086100"/>
            <a:chOff x="6512208" y="1257250"/>
            <a:chExt cx="2117542" cy="3086100"/>
          </a:xfrm>
        </p:grpSpPr>
        <p:pic>
          <p:nvPicPr>
            <p:cNvPr id="396" name="Google Shape;39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12208" y="1257250"/>
              <a:ext cx="851390" cy="308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30"/>
            <p:cNvSpPr txBox="1"/>
            <p:nvPr/>
          </p:nvSpPr>
          <p:spPr>
            <a:xfrm>
              <a:off x="7507450" y="2571750"/>
              <a:ext cx="11223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vacuum flask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can be used to insulate against heat loss.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BF72A8D-46AE-A775-DB0D-D068751CDC8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554913-55AD-6304-7DB0-78D5514A13C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D1AC5-473F-072F-56CB-D8A7DF333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147BB-728E-F4BB-10C4-D1D193975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1"/>
          <p:cNvPicPr preferRelativeResize="0"/>
          <p:nvPr/>
        </p:nvPicPr>
        <p:blipFill rotWithShape="1">
          <a:blip r:embed="rId3">
            <a:alphaModFix/>
          </a:blip>
          <a:srcRect l="37914" r="13675"/>
          <a:stretch/>
        </p:blipFill>
        <p:spPr>
          <a:xfrm>
            <a:off x="4272675" y="0"/>
            <a:ext cx="4884777" cy="51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311400" y="1963772"/>
            <a:ext cx="3269224" cy="2642473"/>
            <a:chOff x="5294450" y="1728847"/>
            <a:chExt cx="3113546" cy="2516641"/>
          </a:xfrm>
        </p:grpSpPr>
        <p:grpSp>
          <p:nvGrpSpPr>
            <p:cNvPr id="405" name="Google Shape;405;p31"/>
            <p:cNvGrpSpPr/>
            <p:nvPr/>
          </p:nvGrpSpPr>
          <p:grpSpPr>
            <a:xfrm>
              <a:off x="5631660" y="1728847"/>
              <a:ext cx="2776337" cy="2225946"/>
              <a:chOff x="756150" y="300875"/>
              <a:chExt cx="6447600" cy="4170000"/>
            </a:xfrm>
          </p:grpSpPr>
          <p:sp>
            <p:nvSpPr>
              <p:cNvPr id="406" name="Google Shape;406;p31"/>
              <p:cNvSpPr/>
              <p:nvPr/>
            </p:nvSpPr>
            <p:spPr>
              <a:xfrm>
                <a:off x="756150" y="300875"/>
                <a:ext cx="6447600" cy="41700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1"/>
              <p:cNvSpPr/>
              <p:nvPr/>
            </p:nvSpPr>
            <p:spPr>
              <a:xfrm>
                <a:off x="862500" y="1560625"/>
                <a:ext cx="6209350" cy="2863775"/>
              </a:xfrm>
              <a:custGeom>
                <a:avLst/>
                <a:gdLst/>
                <a:ahLst/>
                <a:cxnLst/>
                <a:rect l="l" t="t" r="r" b="b"/>
                <a:pathLst>
                  <a:path w="248374" h="114551" fill="none" extrusionOk="0">
                    <a:moveTo>
                      <a:pt x="248374" y="2377"/>
                    </a:moveTo>
                    <a:cubicBezTo>
                      <a:pt x="248374" y="2377"/>
                      <a:pt x="125743" y="1"/>
                      <a:pt x="95063" y="8772"/>
                    </a:cubicBezTo>
                    <a:cubicBezTo>
                      <a:pt x="88625" y="10630"/>
                      <a:pt x="82792" y="13396"/>
                      <a:pt x="77693" y="17803"/>
                    </a:cubicBezTo>
                    <a:cubicBezTo>
                      <a:pt x="67322" y="26791"/>
                      <a:pt x="58680" y="38717"/>
                      <a:pt x="50341" y="49563"/>
                    </a:cubicBezTo>
                    <a:cubicBezTo>
                      <a:pt x="41439" y="61100"/>
                      <a:pt x="32927" y="72983"/>
                      <a:pt x="23853" y="84433"/>
                    </a:cubicBezTo>
                    <a:cubicBezTo>
                      <a:pt x="16075" y="94242"/>
                      <a:pt x="8297" y="104051"/>
                      <a:pt x="519" y="113903"/>
                    </a:cubicBezTo>
                    <a:cubicBezTo>
                      <a:pt x="346" y="114119"/>
                      <a:pt x="173" y="114335"/>
                      <a:pt x="1" y="114551"/>
                    </a:cubicBezTo>
                  </a:path>
                </a:pathLst>
              </a:custGeom>
              <a:noFill/>
              <a:ln w="11875" cap="flat" cmpd="sng">
                <a:solidFill>
                  <a:srgbClr val="FF9900"/>
                </a:solidFill>
                <a:prstDash val="solid"/>
                <a:miter lim="4321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8" name="Google Shape;408;p31"/>
            <p:cNvSpPr txBox="1"/>
            <p:nvPr/>
          </p:nvSpPr>
          <p:spPr>
            <a:xfrm rot="-5400000">
              <a:off x="4410200" y="2696479"/>
              <a:ext cx="20592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TEMPERATURE IN FLASK (°C) →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9" name="Google Shape;409;p31"/>
            <p:cNvSpPr txBox="1"/>
            <p:nvPr/>
          </p:nvSpPr>
          <p:spPr>
            <a:xfrm>
              <a:off x="5990225" y="3954788"/>
              <a:ext cx="20592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TIME →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410" name="Google Shape;410;p31"/>
          <p:cNvSpPr txBox="1"/>
          <p:nvPr/>
        </p:nvSpPr>
        <p:spPr>
          <a:xfrm>
            <a:off x="529000" y="496425"/>
            <a:ext cx="3132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the germinating seeds respire, they release </a:t>
            </a:r>
            <a:r>
              <a:rPr lang="en" sz="13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heat energy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can be recorded using a thermometer inserted into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vacuum flask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11" name="Google Shape;411;p31"/>
          <p:cNvCxnSpPr/>
          <p:nvPr/>
        </p:nvCxnSpPr>
        <p:spPr>
          <a:xfrm>
            <a:off x="4272675" y="-3712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997AF0C-4188-4E3D-E719-BF94D87FA4F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159B303-0BE6-AB15-B252-2F1E679844EF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862B5-D35C-4BE1-5F80-79EA69C18F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3561FF-DBA6-6C28-C8E2-333741F9E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Points 2.34 and 2.35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how the process of respiration produces ATP in living organisms.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Know that ATP provides energy for cells.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Respiration releases energy from </a:t>
            </a:r>
            <a:r>
              <a:rPr lang="en" b="1">
                <a:solidFill>
                  <a:srgbClr val="B7B7B7"/>
                </a:solidFill>
              </a:rPr>
              <a:t>glucose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C</a:t>
            </a:r>
            <a:r>
              <a:rPr lang="en" b="1" baseline="-25000">
                <a:solidFill>
                  <a:srgbClr val="B7B7B7"/>
                </a:solidFill>
              </a:rPr>
              <a:t>6</a:t>
            </a:r>
            <a:r>
              <a:rPr lang="en" sz="1700" b="1">
                <a:solidFill>
                  <a:srgbClr val="B7B7B7"/>
                </a:solidFill>
              </a:rPr>
              <a:t>H</a:t>
            </a:r>
            <a:r>
              <a:rPr lang="en" sz="1700" b="1" baseline="-25000">
                <a:solidFill>
                  <a:srgbClr val="B7B7B7"/>
                </a:solidFill>
              </a:rPr>
              <a:t>12</a:t>
            </a:r>
            <a:r>
              <a:rPr lang="en" sz="1700" b="1">
                <a:solidFill>
                  <a:srgbClr val="B7B7B7"/>
                </a:solidFill>
              </a:rPr>
              <a:t>O</a:t>
            </a:r>
            <a:r>
              <a:rPr lang="en" sz="1700" b="1" baseline="-25000">
                <a:solidFill>
                  <a:srgbClr val="B7B7B7"/>
                </a:solidFill>
              </a:rPr>
              <a:t>6</a:t>
            </a:r>
            <a:r>
              <a:rPr lang="en">
                <a:solidFill>
                  <a:srgbClr val="B7B7B7"/>
                </a:solidFill>
              </a:rPr>
              <a:t>).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Energy is required for a number of vital processes in the body: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Energy is required for </a:t>
            </a:r>
            <a:r>
              <a:rPr lang="en" b="1">
                <a:solidFill>
                  <a:srgbClr val="B7B7B7"/>
                </a:solidFill>
              </a:rPr>
              <a:t>cell division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Energy is required for </a:t>
            </a:r>
            <a:r>
              <a:rPr lang="en" b="1">
                <a:solidFill>
                  <a:srgbClr val="B7B7B7"/>
                </a:solidFill>
              </a:rPr>
              <a:t>active transport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Energy is required to </a:t>
            </a:r>
            <a:r>
              <a:rPr lang="en" b="1">
                <a:solidFill>
                  <a:srgbClr val="B7B7B7"/>
                </a:solidFill>
              </a:rPr>
              <a:t>synthesise proteins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Energy is required for </a:t>
            </a:r>
            <a:r>
              <a:rPr lang="en" b="1">
                <a:solidFill>
                  <a:srgbClr val="B7B7B7"/>
                </a:solidFill>
              </a:rPr>
              <a:t>homeostasis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Aerobic respiration takes place in the </a:t>
            </a:r>
            <a:r>
              <a:rPr lang="en" b="1">
                <a:solidFill>
                  <a:srgbClr val="B7B7B7"/>
                </a:solidFill>
              </a:rPr>
              <a:t>mitochondria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Anaerobic respiration takes place in the </a:t>
            </a:r>
            <a:r>
              <a:rPr lang="en" b="1">
                <a:solidFill>
                  <a:srgbClr val="B7B7B7"/>
                </a:solidFill>
              </a:rPr>
              <a:t>cytoplasm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E08A33D-9D5F-461C-CC23-B2E7DFD47E57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0F80BEF-F05D-A008-BA60-B17EAF692F9E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397C3-D11C-FF70-84C3-F7D173871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F536D-4DA4-B5B7-CE9E-460428657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4556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50" y="877775"/>
            <a:ext cx="4032126" cy="338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/>
          <p:nvPr/>
        </p:nvCxnSpPr>
        <p:spPr>
          <a:xfrm>
            <a:off x="457200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15"/>
          <p:cNvSpPr txBox="1"/>
          <p:nvPr/>
        </p:nvSpPr>
        <p:spPr>
          <a:xfrm>
            <a:off x="5413675" y="1940700"/>
            <a:ext cx="2847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Processes like </a:t>
            </a:r>
            <a:r>
              <a:rPr lang="en" b="1">
                <a:solidFill>
                  <a:srgbClr val="E30613"/>
                </a:solidFill>
                <a:latin typeface="Cambria"/>
                <a:ea typeface="Cambria"/>
                <a:cs typeface="Cambria"/>
                <a:sym typeface="Cambria"/>
              </a:rPr>
              <a:t>cell division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require lots of energy.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energy is derived from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respiration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C83F93E-54CB-FD5F-F8D3-BEB56B9D4F9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76B95B2-4AB4-FDF0-6829-2F4791BE00F7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B9D16-6E9F-4B4A-8EB2-C59E89577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D95DCA-709F-3EEE-D305-42E0EBCEAC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839600" y="2263925"/>
            <a:ext cx="254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Aerobic respiration takes place inside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mitochondria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9" name="Google Shape;79;p16"/>
          <p:cNvGrpSpPr/>
          <p:nvPr/>
        </p:nvGrpSpPr>
        <p:grpSpPr>
          <a:xfrm>
            <a:off x="3928975" y="1344450"/>
            <a:ext cx="4354333" cy="2454585"/>
            <a:chOff x="1498825" y="1005663"/>
            <a:chExt cx="6220475" cy="3506550"/>
          </a:xfrm>
        </p:grpSpPr>
        <p:sp>
          <p:nvSpPr>
            <p:cNvPr id="80" name="Google Shape;80;p16"/>
            <p:cNvSpPr/>
            <p:nvPr/>
          </p:nvSpPr>
          <p:spPr>
            <a:xfrm>
              <a:off x="1498825" y="1005663"/>
              <a:ext cx="6220475" cy="2769300"/>
            </a:xfrm>
            <a:custGeom>
              <a:avLst/>
              <a:gdLst/>
              <a:ahLst/>
              <a:cxnLst/>
              <a:rect l="l" t="t" r="r" b="b"/>
              <a:pathLst>
                <a:path w="248819" h="110772" extrusionOk="0">
                  <a:moveTo>
                    <a:pt x="109425" y="25359"/>
                  </a:moveTo>
                  <a:cubicBezTo>
                    <a:pt x="109425" y="25359"/>
                    <a:pt x="200384" y="0"/>
                    <a:pt x="224601" y="35288"/>
                  </a:cubicBezTo>
                  <a:cubicBezTo>
                    <a:pt x="248819" y="70576"/>
                    <a:pt x="179110" y="65600"/>
                    <a:pt x="179110" y="65600"/>
                  </a:cubicBezTo>
                  <a:cubicBezTo>
                    <a:pt x="179110" y="65600"/>
                    <a:pt x="156239" y="62245"/>
                    <a:pt x="146105" y="67814"/>
                  </a:cubicBezTo>
                  <a:cubicBezTo>
                    <a:pt x="133460" y="74753"/>
                    <a:pt x="131109" y="76488"/>
                    <a:pt x="131109" y="76488"/>
                  </a:cubicBezTo>
                  <a:cubicBezTo>
                    <a:pt x="131109" y="76488"/>
                    <a:pt x="86896" y="106526"/>
                    <a:pt x="62450" y="108603"/>
                  </a:cubicBezTo>
                  <a:cubicBezTo>
                    <a:pt x="36954" y="110772"/>
                    <a:pt x="19584" y="98902"/>
                    <a:pt x="19447" y="98629"/>
                  </a:cubicBezTo>
                  <a:cubicBezTo>
                    <a:pt x="19447" y="98629"/>
                    <a:pt x="0" y="76260"/>
                    <a:pt x="22848" y="61743"/>
                  </a:cubicBezTo>
                  <a:cubicBezTo>
                    <a:pt x="41154" y="50102"/>
                    <a:pt x="82993" y="31979"/>
                    <a:pt x="109425" y="25359"/>
                  </a:cubicBezTo>
                  <a:close/>
                </a:path>
              </a:pathLst>
            </a:custGeom>
            <a:solidFill>
              <a:srgbClr val="CD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6168875" y="1781713"/>
              <a:ext cx="923300" cy="929600"/>
            </a:xfrm>
            <a:custGeom>
              <a:avLst/>
              <a:gdLst/>
              <a:ahLst/>
              <a:cxnLst/>
              <a:rect l="l" t="t" r="r" b="b"/>
              <a:pathLst>
                <a:path w="36932" h="37184" extrusionOk="0">
                  <a:moveTo>
                    <a:pt x="36932" y="13947"/>
                  </a:moveTo>
                  <a:cubicBezTo>
                    <a:pt x="35836" y="27391"/>
                    <a:pt x="32412" y="37183"/>
                    <a:pt x="9724" y="25816"/>
                  </a:cubicBezTo>
                  <a:lnTo>
                    <a:pt x="0" y="4406"/>
                  </a:lnTo>
                  <a:lnTo>
                    <a:pt x="4817" y="1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6206525" y="1956338"/>
              <a:ext cx="691650" cy="823450"/>
            </a:xfrm>
            <a:custGeom>
              <a:avLst/>
              <a:gdLst/>
              <a:ahLst/>
              <a:cxnLst/>
              <a:rect l="l" t="t" r="r" b="b"/>
              <a:pathLst>
                <a:path w="27666" h="32938" extrusionOk="0">
                  <a:moveTo>
                    <a:pt x="27072" y="10591"/>
                  </a:moveTo>
                  <a:cubicBezTo>
                    <a:pt x="27665" y="18580"/>
                    <a:pt x="26318" y="23145"/>
                    <a:pt x="24127" y="30130"/>
                  </a:cubicBezTo>
                  <a:lnTo>
                    <a:pt x="7191" y="32937"/>
                  </a:lnTo>
                  <a:lnTo>
                    <a:pt x="1" y="9359"/>
                  </a:lnTo>
                  <a:lnTo>
                    <a:pt x="15294" y="0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5171400" y="1720663"/>
              <a:ext cx="1398650" cy="1138525"/>
            </a:xfrm>
            <a:custGeom>
              <a:avLst/>
              <a:gdLst/>
              <a:ahLst/>
              <a:cxnLst/>
              <a:rect l="l" t="t" r="r" b="b"/>
              <a:pathLst>
                <a:path w="55946" h="45541" extrusionOk="0">
                  <a:moveTo>
                    <a:pt x="17325" y="1"/>
                  </a:moveTo>
                  <a:lnTo>
                    <a:pt x="1" y="1302"/>
                  </a:lnTo>
                  <a:lnTo>
                    <a:pt x="7624" y="15225"/>
                  </a:lnTo>
                  <a:lnTo>
                    <a:pt x="8903" y="31134"/>
                  </a:lnTo>
                  <a:cubicBezTo>
                    <a:pt x="10980" y="34261"/>
                    <a:pt x="12532" y="38507"/>
                    <a:pt x="15454" y="41428"/>
                  </a:cubicBezTo>
                  <a:cubicBezTo>
                    <a:pt x="18446" y="44421"/>
                    <a:pt x="24609" y="45540"/>
                    <a:pt x="31325" y="45540"/>
                  </a:cubicBezTo>
                  <a:cubicBezTo>
                    <a:pt x="40336" y="45540"/>
                    <a:pt x="50341" y="43525"/>
                    <a:pt x="55010" y="41314"/>
                  </a:cubicBezTo>
                  <a:cubicBezTo>
                    <a:pt x="55946" y="36612"/>
                    <a:pt x="55763" y="31180"/>
                    <a:pt x="55740" y="26250"/>
                  </a:cubicBezTo>
                  <a:lnTo>
                    <a:pt x="42022" y="22598"/>
                  </a:lnTo>
                  <a:lnTo>
                    <a:pt x="173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5141175" y="1732638"/>
              <a:ext cx="1398625" cy="1210925"/>
            </a:xfrm>
            <a:custGeom>
              <a:avLst/>
              <a:gdLst/>
              <a:ahLst/>
              <a:cxnLst/>
              <a:rect l="l" t="t" r="r" b="b"/>
              <a:pathLst>
                <a:path w="55945" h="48437" extrusionOk="0">
                  <a:moveTo>
                    <a:pt x="55739" y="26250"/>
                  </a:moveTo>
                  <a:cubicBezTo>
                    <a:pt x="55762" y="31180"/>
                    <a:pt x="55945" y="36613"/>
                    <a:pt x="55009" y="41315"/>
                  </a:cubicBezTo>
                  <a:cubicBezTo>
                    <a:pt x="46860" y="45172"/>
                    <a:pt x="22437" y="48436"/>
                    <a:pt x="15453" y="41429"/>
                  </a:cubicBezTo>
                  <a:cubicBezTo>
                    <a:pt x="12508" y="38507"/>
                    <a:pt x="10956" y="34262"/>
                    <a:pt x="8879" y="31135"/>
                  </a:cubicBezTo>
                  <a:lnTo>
                    <a:pt x="7601" y="15225"/>
                  </a:lnTo>
                  <a:lnTo>
                    <a:pt x="0" y="1302"/>
                  </a:lnTo>
                  <a:lnTo>
                    <a:pt x="17324" y="1"/>
                  </a:lnTo>
                  <a:lnTo>
                    <a:pt x="41999" y="22598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4042700" y="2024813"/>
              <a:ext cx="1707925" cy="921600"/>
            </a:xfrm>
            <a:custGeom>
              <a:avLst/>
              <a:gdLst/>
              <a:ahLst/>
              <a:cxnLst/>
              <a:rect l="l" t="t" r="r" b="b"/>
              <a:pathLst>
                <a:path w="68317" h="36864" extrusionOk="0">
                  <a:moveTo>
                    <a:pt x="13741" y="0"/>
                  </a:moveTo>
                  <a:lnTo>
                    <a:pt x="0" y="13239"/>
                  </a:lnTo>
                  <a:lnTo>
                    <a:pt x="19950" y="32778"/>
                  </a:lnTo>
                  <a:lnTo>
                    <a:pt x="36681" y="36863"/>
                  </a:lnTo>
                  <a:lnTo>
                    <a:pt x="60670" y="32435"/>
                  </a:lnTo>
                  <a:cubicBezTo>
                    <a:pt x="65737" y="28692"/>
                    <a:pt x="68088" y="21388"/>
                    <a:pt x="68202" y="14403"/>
                  </a:cubicBezTo>
                  <a:lnTo>
                    <a:pt x="68316" y="10181"/>
                  </a:lnTo>
                  <a:lnTo>
                    <a:pt x="64254" y="8674"/>
                  </a:lnTo>
                  <a:lnTo>
                    <a:pt x="37868" y="13239"/>
                  </a:lnTo>
                  <a:lnTo>
                    <a:pt x="137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4014175" y="2045363"/>
              <a:ext cx="1707925" cy="921600"/>
            </a:xfrm>
            <a:custGeom>
              <a:avLst/>
              <a:gdLst/>
              <a:ahLst/>
              <a:cxnLst/>
              <a:rect l="l" t="t" r="r" b="b"/>
              <a:pathLst>
                <a:path w="68317" h="36864" extrusionOk="0">
                  <a:moveTo>
                    <a:pt x="68316" y="10180"/>
                  </a:moveTo>
                  <a:lnTo>
                    <a:pt x="68202" y="14403"/>
                  </a:lnTo>
                  <a:cubicBezTo>
                    <a:pt x="68088" y="21387"/>
                    <a:pt x="65737" y="28692"/>
                    <a:pt x="60670" y="32435"/>
                  </a:cubicBezTo>
                  <a:lnTo>
                    <a:pt x="36658" y="36863"/>
                  </a:lnTo>
                  <a:lnTo>
                    <a:pt x="19949" y="32777"/>
                  </a:lnTo>
                  <a:lnTo>
                    <a:pt x="0" y="13239"/>
                  </a:lnTo>
                  <a:lnTo>
                    <a:pt x="13741" y="0"/>
                  </a:lnTo>
                  <a:lnTo>
                    <a:pt x="37867" y="13239"/>
                  </a:lnTo>
                  <a:lnTo>
                    <a:pt x="64253" y="8674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3653525" y="2231388"/>
              <a:ext cx="1154425" cy="947750"/>
            </a:xfrm>
            <a:custGeom>
              <a:avLst/>
              <a:gdLst/>
              <a:ahLst/>
              <a:cxnLst/>
              <a:rect l="l" t="t" r="r" b="b"/>
              <a:pathLst>
                <a:path w="46177" h="37910" extrusionOk="0">
                  <a:moveTo>
                    <a:pt x="137" y="0"/>
                  </a:moveTo>
                  <a:lnTo>
                    <a:pt x="0" y="5319"/>
                  </a:lnTo>
                  <a:lnTo>
                    <a:pt x="19790" y="32823"/>
                  </a:lnTo>
                  <a:cubicBezTo>
                    <a:pt x="26764" y="36313"/>
                    <a:pt x="31893" y="37910"/>
                    <a:pt x="35668" y="37910"/>
                  </a:cubicBezTo>
                  <a:cubicBezTo>
                    <a:pt x="44188" y="37910"/>
                    <a:pt x="45812" y="29780"/>
                    <a:pt x="46176" y="16937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3747675" y="1929513"/>
              <a:ext cx="397750" cy="567800"/>
            </a:xfrm>
            <a:custGeom>
              <a:avLst/>
              <a:gdLst/>
              <a:ahLst/>
              <a:cxnLst/>
              <a:rect l="l" t="t" r="r" b="b"/>
              <a:pathLst>
                <a:path w="15910" h="22712" extrusionOk="0">
                  <a:moveTo>
                    <a:pt x="1" y="1"/>
                  </a:moveTo>
                  <a:lnTo>
                    <a:pt x="69" y="22712"/>
                  </a:lnTo>
                  <a:lnTo>
                    <a:pt x="15910" y="22118"/>
                  </a:lnTo>
                  <a:lnTo>
                    <a:pt x="14974" y="6848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3726000" y="1922088"/>
              <a:ext cx="397750" cy="567825"/>
            </a:xfrm>
            <a:custGeom>
              <a:avLst/>
              <a:gdLst/>
              <a:ahLst/>
              <a:cxnLst/>
              <a:rect l="l" t="t" r="r" b="b"/>
              <a:pathLst>
                <a:path w="15910" h="22713" extrusionOk="0">
                  <a:moveTo>
                    <a:pt x="0" y="1"/>
                  </a:moveTo>
                  <a:lnTo>
                    <a:pt x="46" y="22712"/>
                  </a:lnTo>
                  <a:lnTo>
                    <a:pt x="15910" y="22119"/>
                  </a:lnTo>
                  <a:lnTo>
                    <a:pt x="14974" y="6849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3631850" y="2260488"/>
              <a:ext cx="1153825" cy="1104775"/>
            </a:xfrm>
            <a:custGeom>
              <a:avLst/>
              <a:gdLst/>
              <a:ahLst/>
              <a:cxnLst/>
              <a:rect l="l" t="t" r="r" b="b"/>
              <a:pathLst>
                <a:path w="46153" h="44191" extrusionOk="0">
                  <a:moveTo>
                    <a:pt x="46153" y="16960"/>
                  </a:moveTo>
                  <a:cubicBezTo>
                    <a:pt x="45628" y="35471"/>
                    <a:pt x="42478" y="44190"/>
                    <a:pt x="19767" y="32823"/>
                  </a:cubicBezTo>
                  <a:lnTo>
                    <a:pt x="0" y="534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3398450" y="2448213"/>
              <a:ext cx="923300" cy="880800"/>
            </a:xfrm>
            <a:custGeom>
              <a:avLst/>
              <a:gdLst/>
              <a:ahLst/>
              <a:cxnLst/>
              <a:rect l="l" t="t" r="r" b="b"/>
              <a:pathLst>
                <a:path w="36932" h="35232" extrusionOk="0">
                  <a:moveTo>
                    <a:pt x="4794" y="1"/>
                  </a:moveTo>
                  <a:lnTo>
                    <a:pt x="1" y="4406"/>
                  </a:lnTo>
                  <a:lnTo>
                    <a:pt x="10409" y="30244"/>
                  </a:lnTo>
                  <a:cubicBezTo>
                    <a:pt x="17257" y="33672"/>
                    <a:pt x="22297" y="35231"/>
                    <a:pt x="26024" y="35231"/>
                  </a:cubicBezTo>
                  <a:cubicBezTo>
                    <a:pt x="34659" y="35231"/>
                    <a:pt x="36246" y="26861"/>
                    <a:pt x="36932" y="13947"/>
                  </a:cubicBezTo>
                  <a:lnTo>
                    <a:pt x="47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3385325" y="2475038"/>
              <a:ext cx="922750" cy="1040300"/>
            </a:xfrm>
            <a:custGeom>
              <a:avLst/>
              <a:gdLst/>
              <a:ahLst/>
              <a:cxnLst/>
              <a:rect l="l" t="t" r="r" b="b"/>
              <a:pathLst>
                <a:path w="36910" h="41612" extrusionOk="0">
                  <a:moveTo>
                    <a:pt x="36909" y="13924"/>
                  </a:moveTo>
                  <a:cubicBezTo>
                    <a:pt x="35950" y="32413"/>
                    <a:pt x="33120" y="41611"/>
                    <a:pt x="10409" y="30244"/>
                  </a:cubicBezTo>
                  <a:lnTo>
                    <a:pt x="1" y="4383"/>
                  </a:lnTo>
                  <a:lnTo>
                    <a:pt x="4794" y="1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2725675" y="2557788"/>
              <a:ext cx="1188075" cy="1109300"/>
            </a:xfrm>
            <a:custGeom>
              <a:avLst/>
              <a:gdLst/>
              <a:ahLst/>
              <a:cxnLst/>
              <a:rect l="l" t="t" r="r" b="b"/>
              <a:pathLst>
                <a:path w="47523" h="44372" extrusionOk="0">
                  <a:moveTo>
                    <a:pt x="1" y="0"/>
                  </a:moveTo>
                  <a:lnTo>
                    <a:pt x="20589" y="39557"/>
                  </a:lnTo>
                  <a:cubicBezTo>
                    <a:pt x="27220" y="42876"/>
                    <a:pt x="32023" y="44371"/>
                    <a:pt x="35572" y="44371"/>
                  </a:cubicBezTo>
                  <a:cubicBezTo>
                    <a:pt x="44179" y="44371"/>
                    <a:pt x="45422" y="35578"/>
                    <a:pt x="47523" y="22666"/>
                  </a:cubicBezTo>
                  <a:lnTo>
                    <a:pt x="12281" y="8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3037250" y="2257063"/>
              <a:ext cx="397750" cy="567225"/>
            </a:xfrm>
            <a:custGeom>
              <a:avLst/>
              <a:gdLst/>
              <a:ahLst/>
              <a:cxnLst/>
              <a:rect l="l" t="t" r="r" b="b"/>
              <a:pathLst>
                <a:path w="15910" h="22689" extrusionOk="0">
                  <a:moveTo>
                    <a:pt x="0" y="0"/>
                  </a:moveTo>
                  <a:lnTo>
                    <a:pt x="46" y="22689"/>
                  </a:lnTo>
                  <a:lnTo>
                    <a:pt x="15909" y="22118"/>
                  </a:lnTo>
                  <a:lnTo>
                    <a:pt x="14974" y="6848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3037250" y="2257063"/>
              <a:ext cx="397750" cy="567225"/>
            </a:xfrm>
            <a:custGeom>
              <a:avLst/>
              <a:gdLst/>
              <a:ahLst/>
              <a:cxnLst/>
              <a:rect l="l" t="t" r="r" b="b"/>
              <a:pathLst>
                <a:path w="15910" h="22689" extrusionOk="0">
                  <a:moveTo>
                    <a:pt x="0" y="0"/>
                  </a:moveTo>
                  <a:lnTo>
                    <a:pt x="46" y="22689"/>
                  </a:lnTo>
                  <a:lnTo>
                    <a:pt x="15909" y="22118"/>
                  </a:lnTo>
                  <a:lnTo>
                    <a:pt x="14974" y="6848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714275" y="2593163"/>
              <a:ext cx="1187500" cy="1273675"/>
            </a:xfrm>
            <a:custGeom>
              <a:avLst/>
              <a:gdLst/>
              <a:ahLst/>
              <a:cxnLst/>
              <a:rect l="l" t="t" r="r" b="b"/>
              <a:pathLst>
                <a:path w="47500" h="50947" extrusionOk="0">
                  <a:moveTo>
                    <a:pt x="47500" y="22689"/>
                  </a:moveTo>
                  <a:cubicBezTo>
                    <a:pt x="44555" y="40903"/>
                    <a:pt x="43300" y="50947"/>
                    <a:pt x="20588" y="39557"/>
                  </a:cubicBezTo>
                  <a:lnTo>
                    <a:pt x="0" y="0"/>
                  </a:lnTo>
                  <a:lnTo>
                    <a:pt x="11458" y="0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2725675" y="3017138"/>
              <a:ext cx="617725" cy="786875"/>
            </a:xfrm>
            <a:custGeom>
              <a:avLst/>
              <a:gdLst/>
              <a:ahLst/>
              <a:cxnLst/>
              <a:rect l="l" t="t" r="r" b="b"/>
              <a:pathLst>
                <a:path w="24709" h="31475" extrusionOk="0">
                  <a:moveTo>
                    <a:pt x="14152" y="1"/>
                  </a:moveTo>
                  <a:lnTo>
                    <a:pt x="1" y="5981"/>
                  </a:lnTo>
                  <a:lnTo>
                    <a:pt x="229" y="28669"/>
                  </a:lnTo>
                  <a:cubicBezTo>
                    <a:pt x="3196" y="30609"/>
                    <a:pt x="6300" y="29628"/>
                    <a:pt x="9587" y="30860"/>
                  </a:cubicBezTo>
                  <a:cubicBezTo>
                    <a:pt x="10708" y="31282"/>
                    <a:pt x="11758" y="31475"/>
                    <a:pt x="12739" y="31475"/>
                  </a:cubicBezTo>
                  <a:cubicBezTo>
                    <a:pt x="21478" y="31475"/>
                    <a:pt x="24708" y="16156"/>
                    <a:pt x="23990" y="10820"/>
                  </a:cubicBezTo>
                  <a:lnTo>
                    <a:pt x="14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761625" y="2982338"/>
              <a:ext cx="619725" cy="875950"/>
            </a:xfrm>
            <a:custGeom>
              <a:avLst/>
              <a:gdLst/>
              <a:ahLst/>
              <a:cxnLst/>
              <a:rect l="l" t="t" r="r" b="b"/>
              <a:pathLst>
                <a:path w="24789" h="35038" extrusionOk="0">
                  <a:moveTo>
                    <a:pt x="23990" y="10819"/>
                  </a:moveTo>
                  <a:cubicBezTo>
                    <a:pt x="24789" y="16777"/>
                    <a:pt x="20703" y="35037"/>
                    <a:pt x="9587" y="30860"/>
                  </a:cubicBezTo>
                  <a:cubicBezTo>
                    <a:pt x="6300" y="29628"/>
                    <a:pt x="3196" y="30609"/>
                    <a:pt x="229" y="28669"/>
                  </a:cubicBezTo>
                  <a:lnTo>
                    <a:pt x="1" y="5981"/>
                  </a:lnTo>
                  <a:lnTo>
                    <a:pt x="14152" y="0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337650" y="2588038"/>
              <a:ext cx="598050" cy="703600"/>
            </a:xfrm>
            <a:custGeom>
              <a:avLst/>
              <a:gdLst/>
              <a:ahLst/>
              <a:cxnLst/>
              <a:rect l="l" t="t" r="r" b="b"/>
              <a:pathLst>
                <a:path w="23922" h="28144" extrusionOk="0">
                  <a:moveTo>
                    <a:pt x="1096" y="0"/>
                  </a:moveTo>
                  <a:cubicBezTo>
                    <a:pt x="982" y="10249"/>
                    <a:pt x="0" y="20383"/>
                    <a:pt x="7761" y="28144"/>
                  </a:cubicBezTo>
                  <a:lnTo>
                    <a:pt x="23921" y="19630"/>
                  </a:lnTo>
                  <a:close/>
                </a:path>
              </a:pathLst>
            </a:custGeom>
            <a:solidFill>
              <a:srgbClr val="D46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2198975" y="2851663"/>
              <a:ext cx="729250" cy="930750"/>
            </a:xfrm>
            <a:custGeom>
              <a:avLst/>
              <a:gdLst/>
              <a:ahLst/>
              <a:cxnLst/>
              <a:rect l="l" t="t" r="r" b="b"/>
              <a:pathLst>
                <a:path w="29170" h="37230" extrusionOk="0">
                  <a:moveTo>
                    <a:pt x="1165" y="0"/>
                  </a:moveTo>
                  <a:lnTo>
                    <a:pt x="1165" y="0"/>
                  </a:lnTo>
                  <a:cubicBezTo>
                    <a:pt x="1" y="9382"/>
                    <a:pt x="6780" y="33942"/>
                    <a:pt x="18718" y="36932"/>
                  </a:cubicBezTo>
                  <a:cubicBezTo>
                    <a:pt x="19529" y="37135"/>
                    <a:pt x="20278" y="37230"/>
                    <a:pt x="20969" y="37230"/>
                  </a:cubicBezTo>
                  <a:cubicBezTo>
                    <a:pt x="29042" y="37230"/>
                    <a:pt x="29169" y="24282"/>
                    <a:pt x="28076" y="20224"/>
                  </a:cubicBezTo>
                  <a:lnTo>
                    <a:pt x="11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142500" y="2927563"/>
              <a:ext cx="763525" cy="958675"/>
            </a:xfrm>
            <a:custGeom>
              <a:avLst/>
              <a:gdLst/>
              <a:ahLst/>
              <a:cxnLst/>
              <a:rect l="l" t="t" r="r" b="b"/>
              <a:pathLst>
                <a:path w="30541" h="38347" extrusionOk="0">
                  <a:moveTo>
                    <a:pt x="1164" y="0"/>
                  </a:moveTo>
                  <a:cubicBezTo>
                    <a:pt x="0" y="9381"/>
                    <a:pt x="7510" y="32777"/>
                    <a:pt x="19470" y="35767"/>
                  </a:cubicBezTo>
                  <a:cubicBezTo>
                    <a:pt x="29764" y="38347"/>
                    <a:pt x="30540" y="23259"/>
                    <a:pt x="29376" y="18854"/>
                  </a:cubicBezTo>
                </a:path>
              </a:pathLst>
            </a:custGeom>
            <a:solidFill>
              <a:srgbClr val="DE76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5867000" y="1647063"/>
              <a:ext cx="423450" cy="430275"/>
            </a:xfrm>
            <a:custGeom>
              <a:avLst/>
              <a:gdLst/>
              <a:ahLst/>
              <a:cxnLst/>
              <a:rect l="l" t="t" r="r" b="b"/>
              <a:pathLst>
                <a:path w="16938" h="17211" extrusionOk="0">
                  <a:moveTo>
                    <a:pt x="1" y="0"/>
                  </a:moveTo>
                  <a:lnTo>
                    <a:pt x="115" y="17210"/>
                  </a:lnTo>
                  <a:lnTo>
                    <a:pt x="16937" y="17210"/>
                  </a:lnTo>
                  <a:lnTo>
                    <a:pt x="13810" y="69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711475" y="1753763"/>
              <a:ext cx="570100" cy="567225"/>
            </a:xfrm>
            <a:custGeom>
              <a:avLst/>
              <a:gdLst/>
              <a:ahLst/>
              <a:cxnLst/>
              <a:rect l="l" t="t" r="r" b="b"/>
              <a:pathLst>
                <a:path w="22804" h="22689" extrusionOk="0">
                  <a:moveTo>
                    <a:pt x="1" y="0"/>
                  </a:moveTo>
                  <a:lnTo>
                    <a:pt x="92" y="22689"/>
                  </a:lnTo>
                  <a:lnTo>
                    <a:pt x="22803" y="22118"/>
                  </a:lnTo>
                  <a:lnTo>
                    <a:pt x="21479" y="6848"/>
                  </a:lnTo>
                  <a:close/>
                </a:path>
              </a:pathLst>
            </a:custGeom>
            <a:solidFill>
              <a:srgbClr val="BD5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4711475" y="1753763"/>
              <a:ext cx="570100" cy="567225"/>
            </a:xfrm>
            <a:custGeom>
              <a:avLst/>
              <a:gdLst/>
              <a:ahLst/>
              <a:cxnLst/>
              <a:rect l="l" t="t" r="r" b="b"/>
              <a:pathLst>
                <a:path w="22804" h="22689" extrusionOk="0">
                  <a:moveTo>
                    <a:pt x="1" y="0"/>
                  </a:moveTo>
                  <a:lnTo>
                    <a:pt x="92" y="22689"/>
                  </a:lnTo>
                  <a:lnTo>
                    <a:pt x="22803" y="22118"/>
                  </a:lnTo>
                  <a:lnTo>
                    <a:pt x="21479" y="6848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2156175" y="1590538"/>
              <a:ext cx="4930875" cy="1930850"/>
            </a:xfrm>
            <a:custGeom>
              <a:avLst/>
              <a:gdLst/>
              <a:ahLst/>
              <a:cxnLst/>
              <a:rect l="l" t="t" r="r" b="b"/>
              <a:pathLst>
                <a:path w="197235" h="77234" extrusionOk="0">
                  <a:moveTo>
                    <a:pt x="152935" y="1"/>
                  </a:moveTo>
                  <a:cubicBezTo>
                    <a:pt x="148627" y="1"/>
                    <a:pt x="146391" y="2214"/>
                    <a:pt x="154003" y="10798"/>
                  </a:cubicBezTo>
                  <a:cubicBezTo>
                    <a:pt x="158066" y="15386"/>
                    <a:pt x="157518" y="18353"/>
                    <a:pt x="157518" y="18353"/>
                  </a:cubicBezTo>
                  <a:cubicBezTo>
                    <a:pt x="157518" y="18353"/>
                    <a:pt x="157307" y="18543"/>
                    <a:pt x="156868" y="18543"/>
                  </a:cubicBezTo>
                  <a:cubicBezTo>
                    <a:pt x="156211" y="18543"/>
                    <a:pt x="155044" y="18116"/>
                    <a:pt x="153318" y="15979"/>
                  </a:cubicBezTo>
                  <a:cubicBezTo>
                    <a:pt x="150420" y="12418"/>
                    <a:pt x="144439" y="4909"/>
                    <a:pt x="142340" y="3539"/>
                  </a:cubicBezTo>
                  <a:cubicBezTo>
                    <a:pt x="140841" y="2546"/>
                    <a:pt x="133405" y="146"/>
                    <a:pt x="125454" y="146"/>
                  </a:cubicBezTo>
                  <a:cubicBezTo>
                    <a:pt x="122261" y="146"/>
                    <a:pt x="118984" y="533"/>
                    <a:pt x="115976" y="1554"/>
                  </a:cubicBezTo>
                  <a:cubicBezTo>
                    <a:pt x="105454" y="5114"/>
                    <a:pt x="99747" y="5868"/>
                    <a:pt x="104221" y="9588"/>
                  </a:cubicBezTo>
                  <a:cubicBezTo>
                    <a:pt x="109631" y="14062"/>
                    <a:pt x="112644" y="17029"/>
                    <a:pt x="115794" y="19996"/>
                  </a:cubicBezTo>
                  <a:cubicBezTo>
                    <a:pt x="118966" y="22941"/>
                    <a:pt x="119765" y="24059"/>
                    <a:pt x="117802" y="24790"/>
                  </a:cubicBezTo>
                  <a:cubicBezTo>
                    <a:pt x="117483" y="24910"/>
                    <a:pt x="117184" y="24964"/>
                    <a:pt x="116900" y="24964"/>
                  </a:cubicBezTo>
                  <a:cubicBezTo>
                    <a:pt x="115295" y="24964"/>
                    <a:pt x="114169" y="23239"/>
                    <a:pt x="112598" y="21959"/>
                  </a:cubicBezTo>
                  <a:cubicBezTo>
                    <a:pt x="109060" y="19129"/>
                    <a:pt x="104974" y="16048"/>
                    <a:pt x="98629" y="12008"/>
                  </a:cubicBezTo>
                  <a:cubicBezTo>
                    <a:pt x="95656" y="10106"/>
                    <a:pt x="89655" y="9400"/>
                    <a:pt x="83510" y="9400"/>
                  </a:cubicBezTo>
                  <a:cubicBezTo>
                    <a:pt x="75268" y="9400"/>
                    <a:pt x="66766" y="10670"/>
                    <a:pt x="64962" y="12030"/>
                  </a:cubicBezTo>
                  <a:cubicBezTo>
                    <a:pt x="61789" y="14404"/>
                    <a:pt x="65738" y="17326"/>
                    <a:pt x="67746" y="20019"/>
                  </a:cubicBezTo>
                  <a:cubicBezTo>
                    <a:pt x="68842" y="21480"/>
                    <a:pt x="71992" y="25018"/>
                    <a:pt x="69162" y="25269"/>
                  </a:cubicBezTo>
                  <a:cubicBezTo>
                    <a:pt x="69136" y="25271"/>
                    <a:pt x="69111" y="25272"/>
                    <a:pt x="69085" y="25272"/>
                  </a:cubicBezTo>
                  <a:cubicBezTo>
                    <a:pt x="67744" y="25272"/>
                    <a:pt x="65884" y="22385"/>
                    <a:pt x="64003" y="20750"/>
                  </a:cubicBezTo>
                  <a:cubicBezTo>
                    <a:pt x="62824" y="19727"/>
                    <a:pt x="61840" y="19076"/>
                    <a:pt x="59033" y="19076"/>
                  </a:cubicBezTo>
                  <a:cubicBezTo>
                    <a:pt x="57328" y="19076"/>
                    <a:pt x="54951" y="19316"/>
                    <a:pt x="51449" y="19859"/>
                  </a:cubicBezTo>
                  <a:cubicBezTo>
                    <a:pt x="47272" y="20499"/>
                    <a:pt x="41292" y="22096"/>
                    <a:pt x="39169" y="23101"/>
                  </a:cubicBezTo>
                  <a:cubicBezTo>
                    <a:pt x="37069" y="24082"/>
                    <a:pt x="34695" y="26707"/>
                    <a:pt x="35928" y="28373"/>
                  </a:cubicBezTo>
                  <a:cubicBezTo>
                    <a:pt x="38074" y="31295"/>
                    <a:pt x="42342" y="34742"/>
                    <a:pt x="44442" y="36134"/>
                  </a:cubicBezTo>
                  <a:cubicBezTo>
                    <a:pt x="46542" y="37526"/>
                    <a:pt x="46816" y="39489"/>
                    <a:pt x="44967" y="40676"/>
                  </a:cubicBezTo>
                  <a:cubicBezTo>
                    <a:pt x="44655" y="40876"/>
                    <a:pt x="44320" y="40960"/>
                    <a:pt x="43979" y="40960"/>
                  </a:cubicBezTo>
                  <a:cubicBezTo>
                    <a:pt x="42299" y="40960"/>
                    <a:pt x="40470" y="38941"/>
                    <a:pt x="40470" y="38941"/>
                  </a:cubicBezTo>
                  <a:cubicBezTo>
                    <a:pt x="40470" y="38941"/>
                    <a:pt x="34262" y="33167"/>
                    <a:pt x="28533" y="30450"/>
                  </a:cubicBezTo>
                  <a:cubicBezTo>
                    <a:pt x="28076" y="30235"/>
                    <a:pt x="27397" y="30090"/>
                    <a:pt x="26467" y="30090"/>
                  </a:cubicBezTo>
                  <a:cubicBezTo>
                    <a:pt x="24049" y="30090"/>
                    <a:pt x="19939" y="31072"/>
                    <a:pt x="13673" y="34353"/>
                  </a:cubicBezTo>
                  <a:cubicBezTo>
                    <a:pt x="5000" y="38896"/>
                    <a:pt x="11048" y="46017"/>
                    <a:pt x="11048" y="46017"/>
                  </a:cubicBezTo>
                  <a:cubicBezTo>
                    <a:pt x="11048" y="46017"/>
                    <a:pt x="18672" y="52933"/>
                    <a:pt x="21023" y="54896"/>
                  </a:cubicBezTo>
                  <a:cubicBezTo>
                    <a:pt x="23397" y="56882"/>
                    <a:pt x="25246" y="59050"/>
                    <a:pt x="22621" y="60443"/>
                  </a:cubicBezTo>
                  <a:cubicBezTo>
                    <a:pt x="22191" y="60665"/>
                    <a:pt x="21775" y="60758"/>
                    <a:pt x="21378" y="60758"/>
                  </a:cubicBezTo>
                  <a:cubicBezTo>
                    <a:pt x="19327" y="60758"/>
                    <a:pt x="17805" y="58274"/>
                    <a:pt x="17805" y="58274"/>
                  </a:cubicBezTo>
                  <a:cubicBezTo>
                    <a:pt x="17805" y="58274"/>
                    <a:pt x="6392" y="48642"/>
                    <a:pt x="4771" y="46862"/>
                  </a:cubicBezTo>
                  <a:cubicBezTo>
                    <a:pt x="4516" y="46580"/>
                    <a:pt x="4251" y="46454"/>
                    <a:pt x="3985" y="46454"/>
                  </a:cubicBezTo>
                  <a:cubicBezTo>
                    <a:pt x="2418" y="46454"/>
                    <a:pt x="817" y="50841"/>
                    <a:pt x="1051" y="53709"/>
                  </a:cubicBezTo>
                  <a:cubicBezTo>
                    <a:pt x="1302" y="57087"/>
                    <a:pt x="1" y="67153"/>
                    <a:pt x="14198" y="74458"/>
                  </a:cubicBezTo>
                  <a:cubicBezTo>
                    <a:pt x="18151" y="76497"/>
                    <a:pt x="21003" y="77233"/>
                    <a:pt x="23061" y="77233"/>
                  </a:cubicBezTo>
                  <a:cubicBezTo>
                    <a:pt x="28396" y="77233"/>
                    <a:pt x="28396" y="72289"/>
                    <a:pt x="28396" y="72289"/>
                  </a:cubicBezTo>
                  <a:cubicBezTo>
                    <a:pt x="28396" y="72289"/>
                    <a:pt x="24721" y="68934"/>
                    <a:pt x="27072" y="66948"/>
                  </a:cubicBezTo>
                  <a:cubicBezTo>
                    <a:pt x="28039" y="66148"/>
                    <a:pt x="28764" y="65651"/>
                    <a:pt x="29392" y="65651"/>
                  </a:cubicBezTo>
                  <a:cubicBezTo>
                    <a:pt x="30304" y="65651"/>
                    <a:pt x="31010" y="66700"/>
                    <a:pt x="31956" y="69390"/>
                  </a:cubicBezTo>
                  <a:cubicBezTo>
                    <a:pt x="33274" y="73208"/>
                    <a:pt x="34830" y="75765"/>
                    <a:pt x="38256" y="75765"/>
                  </a:cubicBezTo>
                  <a:cubicBezTo>
                    <a:pt x="38926" y="75765"/>
                    <a:pt x="39668" y="75667"/>
                    <a:pt x="40493" y="75462"/>
                  </a:cubicBezTo>
                  <a:cubicBezTo>
                    <a:pt x="42570" y="74937"/>
                    <a:pt x="48527" y="68911"/>
                    <a:pt x="47980" y="65168"/>
                  </a:cubicBezTo>
                  <a:cubicBezTo>
                    <a:pt x="47455" y="61401"/>
                    <a:pt x="37914" y="53664"/>
                    <a:pt x="30153" y="46770"/>
                  </a:cubicBezTo>
                  <a:cubicBezTo>
                    <a:pt x="28926" y="45685"/>
                    <a:pt x="28631" y="43916"/>
                    <a:pt x="30032" y="43916"/>
                  </a:cubicBezTo>
                  <a:cubicBezTo>
                    <a:pt x="30664" y="43916"/>
                    <a:pt x="31639" y="44275"/>
                    <a:pt x="33029" y="45218"/>
                  </a:cubicBezTo>
                  <a:cubicBezTo>
                    <a:pt x="39763" y="49738"/>
                    <a:pt x="46724" y="57955"/>
                    <a:pt x="53115" y="63410"/>
                  </a:cubicBezTo>
                  <a:cubicBezTo>
                    <a:pt x="56748" y="66494"/>
                    <a:pt x="58515" y="69076"/>
                    <a:pt x="61704" y="69076"/>
                  </a:cubicBezTo>
                  <a:cubicBezTo>
                    <a:pt x="62362" y="69076"/>
                    <a:pt x="63081" y="68967"/>
                    <a:pt x="63889" y="68728"/>
                  </a:cubicBezTo>
                  <a:cubicBezTo>
                    <a:pt x="68637" y="67359"/>
                    <a:pt x="71261" y="61424"/>
                    <a:pt x="67587" y="57681"/>
                  </a:cubicBezTo>
                  <a:cubicBezTo>
                    <a:pt x="63889" y="53915"/>
                    <a:pt x="58639" y="49030"/>
                    <a:pt x="58639" y="49030"/>
                  </a:cubicBezTo>
                  <a:cubicBezTo>
                    <a:pt x="58639" y="49030"/>
                    <a:pt x="55215" y="47204"/>
                    <a:pt x="57589" y="46223"/>
                  </a:cubicBezTo>
                  <a:cubicBezTo>
                    <a:pt x="57953" y="46069"/>
                    <a:pt x="58333" y="45998"/>
                    <a:pt x="58722" y="45998"/>
                  </a:cubicBezTo>
                  <a:cubicBezTo>
                    <a:pt x="60866" y="45998"/>
                    <a:pt x="63279" y="48139"/>
                    <a:pt x="64825" y="50149"/>
                  </a:cubicBezTo>
                  <a:cubicBezTo>
                    <a:pt x="66570" y="52390"/>
                    <a:pt x="73567" y="56931"/>
                    <a:pt x="77666" y="56931"/>
                  </a:cubicBezTo>
                  <a:cubicBezTo>
                    <a:pt x="77908" y="56931"/>
                    <a:pt x="78140" y="56915"/>
                    <a:pt x="78360" y="56882"/>
                  </a:cubicBezTo>
                  <a:cubicBezTo>
                    <a:pt x="82309" y="56289"/>
                    <a:pt x="86258" y="51952"/>
                    <a:pt x="85459" y="48779"/>
                  </a:cubicBezTo>
                  <a:cubicBezTo>
                    <a:pt x="84683" y="45629"/>
                    <a:pt x="83359" y="43643"/>
                    <a:pt x="76785" y="40676"/>
                  </a:cubicBezTo>
                  <a:cubicBezTo>
                    <a:pt x="70212" y="37709"/>
                    <a:pt x="60488" y="32391"/>
                    <a:pt x="60739" y="30610"/>
                  </a:cubicBezTo>
                  <a:cubicBezTo>
                    <a:pt x="61013" y="28830"/>
                    <a:pt x="59689" y="27848"/>
                    <a:pt x="61013" y="27848"/>
                  </a:cubicBezTo>
                  <a:cubicBezTo>
                    <a:pt x="62314" y="27848"/>
                    <a:pt x="64414" y="29423"/>
                    <a:pt x="66012" y="30793"/>
                  </a:cubicBezTo>
                  <a:cubicBezTo>
                    <a:pt x="67587" y="32185"/>
                    <a:pt x="86509" y="42844"/>
                    <a:pt x="86509" y="42844"/>
                  </a:cubicBezTo>
                  <a:cubicBezTo>
                    <a:pt x="86509" y="42844"/>
                    <a:pt x="92555" y="47795"/>
                    <a:pt x="98358" y="47795"/>
                  </a:cubicBezTo>
                  <a:cubicBezTo>
                    <a:pt x="99615" y="47795"/>
                    <a:pt x="100860" y="47563"/>
                    <a:pt x="102030" y="46999"/>
                  </a:cubicBezTo>
                  <a:cubicBezTo>
                    <a:pt x="108604" y="43849"/>
                    <a:pt x="100706" y="37526"/>
                    <a:pt x="100706" y="37526"/>
                  </a:cubicBezTo>
                  <a:lnTo>
                    <a:pt x="88358" y="28236"/>
                  </a:lnTo>
                  <a:cubicBezTo>
                    <a:pt x="88358" y="28236"/>
                    <a:pt x="85459" y="26251"/>
                    <a:pt x="87308" y="24881"/>
                  </a:cubicBezTo>
                  <a:cubicBezTo>
                    <a:pt x="87695" y="24586"/>
                    <a:pt x="88036" y="24460"/>
                    <a:pt x="88361" y="24460"/>
                  </a:cubicBezTo>
                  <a:cubicBezTo>
                    <a:pt x="89567" y="24460"/>
                    <a:pt x="90547" y="26197"/>
                    <a:pt x="92831" y="27437"/>
                  </a:cubicBezTo>
                  <a:cubicBezTo>
                    <a:pt x="95188" y="28718"/>
                    <a:pt x="101711" y="35371"/>
                    <a:pt x="113257" y="35371"/>
                  </a:cubicBezTo>
                  <a:cubicBezTo>
                    <a:pt x="115911" y="35371"/>
                    <a:pt x="118830" y="35020"/>
                    <a:pt x="122025" y="34171"/>
                  </a:cubicBezTo>
                  <a:cubicBezTo>
                    <a:pt x="139098" y="29606"/>
                    <a:pt x="147703" y="31295"/>
                    <a:pt x="138231" y="22598"/>
                  </a:cubicBezTo>
                  <a:cubicBezTo>
                    <a:pt x="128781" y="13902"/>
                    <a:pt x="126430" y="11642"/>
                    <a:pt x="128325" y="9474"/>
                  </a:cubicBezTo>
                  <a:cubicBezTo>
                    <a:pt x="128406" y="9377"/>
                    <a:pt x="128508" y="9333"/>
                    <a:pt x="128627" y="9333"/>
                  </a:cubicBezTo>
                  <a:cubicBezTo>
                    <a:pt x="129574" y="9333"/>
                    <a:pt x="131602" y="12140"/>
                    <a:pt x="132981" y="13560"/>
                  </a:cubicBezTo>
                  <a:cubicBezTo>
                    <a:pt x="134784" y="15386"/>
                    <a:pt x="142157" y="22051"/>
                    <a:pt x="147772" y="26547"/>
                  </a:cubicBezTo>
                  <a:cubicBezTo>
                    <a:pt x="153798" y="31363"/>
                    <a:pt x="163681" y="33714"/>
                    <a:pt x="170666" y="33760"/>
                  </a:cubicBezTo>
                  <a:cubicBezTo>
                    <a:pt x="176463" y="33760"/>
                    <a:pt x="174866" y="31204"/>
                    <a:pt x="173040" y="29423"/>
                  </a:cubicBezTo>
                  <a:cubicBezTo>
                    <a:pt x="171191" y="27643"/>
                    <a:pt x="170940" y="24881"/>
                    <a:pt x="170940" y="24881"/>
                  </a:cubicBezTo>
                  <a:cubicBezTo>
                    <a:pt x="170940" y="24881"/>
                    <a:pt x="169616" y="22895"/>
                    <a:pt x="171990" y="21320"/>
                  </a:cubicBezTo>
                  <a:cubicBezTo>
                    <a:pt x="172061" y="21295"/>
                    <a:pt x="172131" y="21283"/>
                    <a:pt x="172199" y="21283"/>
                  </a:cubicBezTo>
                  <a:cubicBezTo>
                    <a:pt x="173728" y="21283"/>
                    <a:pt x="174316" y="27456"/>
                    <a:pt x="176349" y="28898"/>
                  </a:cubicBezTo>
                  <a:cubicBezTo>
                    <a:pt x="176349" y="28898"/>
                    <a:pt x="177320" y="28958"/>
                    <a:pt x="178710" y="28958"/>
                  </a:cubicBezTo>
                  <a:cubicBezTo>
                    <a:pt x="180164" y="28958"/>
                    <a:pt x="182075" y="28893"/>
                    <a:pt x="183813" y="28624"/>
                  </a:cubicBezTo>
                  <a:cubicBezTo>
                    <a:pt x="193103" y="27209"/>
                    <a:pt x="186963" y="23283"/>
                    <a:pt x="186438" y="20932"/>
                  </a:cubicBezTo>
                  <a:cubicBezTo>
                    <a:pt x="186237" y="20025"/>
                    <a:pt x="186690" y="19665"/>
                    <a:pt x="187384" y="19665"/>
                  </a:cubicBezTo>
                  <a:cubicBezTo>
                    <a:pt x="188507" y="19665"/>
                    <a:pt x="190263" y="20608"/>
                    <a:pt x="190912" y="21708"/>
                  </a:cubicBezTo>
                  <a:cubicBezTo>
                    <a:pt x="191962" y="23489"/>
                    <a:pt x="194062" y="25269"/>
                    <a:pt x="194062" y="25269"/>
                  </a:cubicBezTo>
                  <a:cubicBezTo>
                    <a:pt x="194062" y="25269"/>
                    <a:pt x="194724" y="25862"/>
                    <a:pt x="195417" y="25862"/>
                  </a:cubicBezTo>
                  <a:cubicBezTo>
                    <a:pt x="196110" y="25862"/>
                    <a:pt x="196835" y="25269"/>
                    <a:pt x="196960" y="22895"/>
                  </a:cubicBezTo>
                  <a:cubicBezTo>
                    <a:pt x="197234" y="18148"/>
                    <a:pt x="191711" y="14016"/>
                    <a:pt x="191711" y="14016"/>
                  </a:cubicBezTo>
                  <a:cubicBezTo>
                    <a:pt x="191711" y="14016"/>
                    <a:pt x="187488" y="10455"/>
                    <a:pt x="184612" y="7488"/>
                  </a:cubicBezTo>
                  <a:cubicBezTo>
                    <a:pt x="183620" y="6264"/>
                    <a:pt x="180083" y="5345"/>
                    <a:pt x="177792" y="5345"/>
                  </a:cubicBezTo>
                  <a:cubicBezTo>
                    <a:pt x="176708" y="5345"/>
                    <a:pt x="175903" y="5551"/>
                    <a:pt x="175779" y="6027"/>
                  </a:cubicBezTo>
                  <a:cubicBezTo>
                    <a:pt x="175505" y="7602"/>
                    <a:pt x="176463" y="10638"/>
                    <a:pt x="174866" y="11049"/>
                  </a:cubicBezTo>
                  <a:cubicBezTo>
                    <a:pt x="174693" y="11091"/>
                    <a:pt x="174533" y="11110"/>
                    <a:pt x="174385" y="11110"/>
                  </a:cubicBezTo>
                  <a:cubicBezTo>
                    <a:pt x="173182" y="11110"/>
                    <a:pt x="172766" y="9862"/>
                    <a:pt x="172766" y="9862"/>
                  </a:cubicBezTo>
                  <a:cubicBezTo>
                    <a:pt x="166375" y="70"/>
                    <a:pt x="160257" y="800"/>
                    <a:pt x="155008" y="138"/>
                  </a:cubicBezTo>
                  <a:cubicBezTo>
                    <a:pt x="154287" y="51"/>
                    <a:pt x="153587" y="1"/>
                    <a:pt x="152935" y="1"/>
                  </a:cubicBezTo>
                  <a:close/>
                </a:path>
              </a:pathLst>
            </a:custGeom>
            <a:solidFill>
              <a:srgbClr val="FFA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4187075" y="234321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1"/>
                  </a:moveTo>
                  <a:cubicBezTo>
                    <a:pt x="548" y="1"/>
                    <a:pt x="0" y="549"/>
                    <a:pt x="0" y="1234"/>
                  </a:cubicBezTo>
                  <a:cubicBezTo>
                    <a:pt x="0" y="1918"/>
                    <a:pt x="548" y="2489"/>
                    <a:pt x="1233" y="2489"/>
                  </a:cubicBezTo>
                  <a:cubicBezTo>
                    <a:pt x="1917" y="2489"/>
                    <a:pt x="2488" y="1918"/>
                    <a:pt x="2488" y="1234"/>
                  </a:cubicBezTo>
                  <a:cubicBezTo>
                    <a:pt x="2488" y="549"/>
                    <a:pt x="1917" y="1"/>
                    <a:pt x="1233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5304925" y="2105263"/>
              <a:ext cx="131275" cy="215150"/>
            </a:xfrm>
            <a:custGeom>
              <a:avLst/>
              <a:gdLst/>
              <a:ahLst/>
              <a:cxnLst/>
              <a:rect l="l" t="t" r="r" b="b"/>
              <a:pathLst>
                <a:path w="5251" h="8606" fill="none" extrusionOk="0">
                  <a:moveTo>
                    <a:pt x="115" y="7647"/>
                  </a:moveTo>
                  <a:cubicBezTo>
                    <a:pt x="47" y="7761"/>
                    <a:pt x="24" y="7876"/>
                    <a:pt x="1" y="7990"/>
                  </a:cubicBezTo>
                  <a:cubicBezTo>
                    <a:pt x="1" y="8104"/>
                    <a:pt x="24" y="8218"/>
                    <a:pt x="69" y="8309"/>
                  </a:cubicBezTo>
                  <a:cubicBezTo>
                    <a:pt x="115" y="8423"/>
                    <a:pt x="206" y="8492"/>
                    <a:pt x="343" y="8537"/>
                  </a:cubicBezTo>
                  <a:cubicBezTo>
                    <a:pt x="526" y="8606"/>
                    <a:pt x="663" y="8560"/>
                    <a:pt x="800" y="8469"/>
                  </a:cubicBezTo>
                  <a:cubicBezTo>
                    <a:pt x="914" y="8401"/>
                    <a:pt x="1028" y="8264"/>
                    <a:pt x="1142" y="8127"/>
                  </a:cubicBezTo>
                  <a:cubicBezTo>
                    <a:pt x="1233" y="7990"/>
                    <a:pt x="1348" y="7830"/>
                    <a:pt x="1462" y="7739"/>
                  </a:cubicBezTo>
                  <a:cubicBezTo>
                    <a:pt x="1576" y="7647"/>
                    <a:pt x="1690" y="7579"/>
                    <a:pt x="1827" y="7624"/>
                  </a:cubicBezTo>
                  <a:cubicBezTo>
                    <a:pt x="2603" y="7807"/>
                    <a:pt x="4452" y="5159"/>
                    <a:pt x="4612" y="5068"/>
                  </a:cubicBezTo>
                  <a:cubicBezTo>
                    <a:pt x="5000" y="4817"/>
                    <a:pt x="4703" y="4429"/>
                    <a:pt x="4292" y="4018"/>
                  </a:cubicBezTo>
                  <a:cubicBezTo>
                    <a:pt x="3881" y="3630"/>
                    <a:pt x="3356" y="3219"/>
                    <a:pt x="3219" y="2945"/>
                  </a:cubicBezTo>
                  <a:cubicBezTo>
                    <a:pt x="3060" y="2603"/>
                    <a:pt x="2991" y="2329"/>
                    <a:pt x="3014" y="2055"/>
                  </a:cubicBezTo>
                  <a:cubicBezTo>
                    <a:pt x="3060" y="1804"/>
                    <a:pt x="3174" y="1530"/>
                    <a:pt x="3379" y="1165"/>
                  </a:cubicBezTo>
                  <a:cubicBezTo>
                    <a:pt x="3767" y="526"/>
                    <a:pt x="4109" y="206"/>
                    <a:pt x="4406" y="92"/>
                  </a:cubicBezTo>
                  <a:cubicBezTo>
                    <a:pt x="4726" y="1"/>
                    <a:pt x="4931" y="24"/>
                    <a:pt x="5251" y="480"/>
                  </a:cubicBezTo>
                </a:path>
              </a:pathLst>
            </a:custGeom>
            <a:noFill/>
            <a:ln w="10275" cap="flat" cmpd="sng">
              <a:solidFill>
                <a:srgbClr val="900053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1674575" y="2207413"/>
              <a:ext cx="5668675" cy="2304800"/>
            </a:xfrm>
            <a:custGeom>
              <a:avLst/>
              <a:gdLst/>
              <a:ahLst/>
              <a:cxnLst/>
              <a:rect l="l" t="t" r="r" b="b"/>
              <a:pathLst>
                <a:path w="226747" h="92192" extrusionOk="0">
                  <a:moveTo>
                    <a:pt x="223871" y="1"/>
                  </a:moveTo>
                  <a:cubicBezTo>
                    <a:pt x="226747" y="38552"/>
                    <a:pt x="203305" y="52339"/>
                    <a:pt x="184543" y="49303"/>
                  </a:cubicBezTo>
                  <a:cubicBezTo>
                    <a:pt x="170756" y="47066"/>
                    <a:pt x="155852" y="41999"/>
                    <a:pt x="141951" y="50330"/>
                  </a:cubicBezTo>
                  <a:cubicBezTo>
                    <a:pt x="108284" y="70485"/>
                    <a:pt x="101938" y="90115"/>
                    <a:pt x="62291" y="91462"/>
                  </a:cubicBezTo>
                  <a:cubicBezTo>
                    <a:pt x="40287" y="92192"/>
                    <a:pt x="26272" y="85618"/>
                    <a:pt x="13307" y="72174"/>
                  </a:cubicBezTo>
                  <a:cubicBezTo>
                    <a:pt x="7099" y="65760"/>
                    <a:pt x="0" y="45309"/>
                    <a:pt x="3378" y="29103"/>
                  </a:cubicBezTo>
                  <a:cubicBezTo>
                    <a:pt x="3630" y="31728"/>
                    <a:pt x="4223" y="38552"/>
                    <a:pt x="5364" y="40949"/>
                  </a:cubicBezTo>
                  <a:cubicBezTo>
                    <a:pt x="9085" y="48459"/>
                    <a:pt x="18534" y="55215"/>
                    <a:pt x="29034" y="58799"/>
                  </a:cubicBezTo>
                  <a:cubicBezTo>
                    <a:pt x="39716" y="60967"/>
                    <a:pt x="44259" y="62314"/>
                    <a:pt x="55717" y="61241"/>
                  </a:cubicBezTo>
                  <a:cubicBezTo>
                    <a:pt x="68636" y="60054"/>
                    <a:pt x="84682" y="52088"/>
                    <a:pt x="98880" y="44304"/>
                  </a:cubicBezTo>
                  <a:cubicBezTo>
                    <a:pt x="110726" y="37731"/>
                    <a:pt x="124102" y="28235"/>
                    <a:pt x="139029" y="20520"/>
                  </a:cubicBezTo>
                  <a:cubicBezTo>
                    <a:pt x="143526" y="18033"/>
                    <a:pt x="152473" y="16868"/>
                    <a:pt x="159321" y="17005"/>
                  </a:cubicBezTo>
                  <a:cubicBezTo>
                    <a:pt x="187487" y="18763"/>
                    <a:pt x="217274" y="18877"/>
                    <a:pt x="223871" y="1"/>
                  </a:cubicBezTo>
                  <a:close/>
                </a:path>
              </a:pathLst>
            </a:custGeom>
            <a:solidFill>
              <a:srgbClr val="F076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3569075" y="3117013"/>
              <a:ext cx="182050" cy="179775"/>
            </a:xfrm>
            <a:custGeom>
              <a:avLst/>
              <a:gdLst/>
              <a:ahLst/>
              <a:cxnLst/>
              <a:rect l="l" t="t" r="r" b="b"/>
              <a:pathLst>
                <a:path w="7282" h="7191" extrusionOk="0">
                  <a:moveTo>
                    <a:pt x="3652" y="0"/>
                  </a:moveTo>
                  <a:cubicBezTo>
                    <a:pt x="1644" y="0"/>
                    <a:pt x="0" y="1598"/>
                    <a:pt x="0" y="3584"/>
                  </a:cubicBezTo>
                  <a:cubicBezTo>
                    <a:pt x="0" y="5569"/>
                    <a:pt x="1644" y="7190"/>
                    <a:pt x="3652" y="7190"/>
                  </a:cubicBezTo>
                  <a:cubicBezTo>
                    <a:pt x="5661" y="7190"/>
                    <a:pt x="7282" y="5569"/>
                    <a:pt x="7282" y="3584"/>
                  </a:cubicBezTo>
                  <a:cubicBezTo>
                    <a:pt x="7282" y="1598"/>
                    <a:pt x="5661" y="0"/>
                    <a:pt x="3652" y="0"/>
                  </a:cubicBezTo>
                  <a:close/>
                </a:path>
              </a:pathLst>
            </a:custGeom>
            <a:solidFill>
              <a:srgbClr val="FF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1694550" y="1005663"/>
              <a:ext cx="6024750" cy="2765300"/>
            </a:xfrm>
            <a:custGeom>
              <a:avLst/>
              <a:gdLst/>
              <a:ahLst/>
              <a:cxnLst/>
              <a:rect l="l" t="t" r="r" b="b"/>
              <a:pathLst>
                <a:path w="240990" h="110612" fill="none" extrusionOk="0">
                  <a:moveTo>
                    <a:pt x="101596" y="25359"/>
                  </a:moveTo>
                  <a:cubicBezTo>
                    <a:pt x="101596" y="25359"/>
                    <a:pt x="192555" y="0"/>
                    <a:pt x="216772" y="35288"/>
                  </a:cubicBezTo>
                  <a:cubicBezTo>
                    <a:pt x="240990" y="70576"/>
                    <a:pt x="171281" y="65600"/>
                    <a:pt x="171281" y="65600"/>
                  </a:cubicBezTo>
                  <a:cubicBezTo>
                    <a:pt x="171281" y="65600"/>
                    <a:pt x="148410" y="62245"/>
                    <a:pt x="138276" y="67814"/>
                  </a:cubicBezTo>
                  <a:cubicBezTo>
                    <a:pt x="125631" y="74753"/>
                    <a:pt x="123280" y="76488"/>
                    <a:pt x="123280" y="76488"/>
                  </a:cubicBezTo>
                  <a:cubicBezTo>
                    <a:pt x="123280" y="76488"/>
                    <a:pt x="79044" y="106344"/>
                    <a:pt x="54621" y="108603"/>
                  </a:cubicBezTo>
                  <a:cubicBezTo>
                    <a:pt x="32777" y="110612"/>
                    <a:pt x="18808" y="105750"/>
                    <a:pt x="11002" y="98218"/>
                  </a:cubicBezTo>
                  <a:cubicBezTo>
                    <a:pt x="753" y="88312"/>
                    <a:pt x="0" y="71444"/>
                    <a:pt x="15019" y="61743"/>
                  </a:cubicBezTo>
                  <a:cubicBezTo>
                    <a:pt x="33234" y="49965"/>
                    <a:pt x="75164" y="31979"/>
                    <a:pt x="101596" y="25359"/>
                  </a:cubicBezTo>
                  <a:close/>
                </a:path>
              </a:pathLst>
            </a:custGeom>
            <a:noFill/>
            <a:ln w="64475" cap="flat" cmpd="sng">
              <a:solidFill>
                <a:srgbClr val="ED9479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454950" y="286193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0"/>
                  </a:moveTo>
                  <a:cubicBezTo>
                    <a:pt x="571" y="0"/>
                    <a:pt x="0" y="571"/>
                    <a:pt x="0" y="1256"/>
                  </a:cubicBezTo>
                  <a:cubicBezTo>
                    <a:pt x="0" y="1940"/>
                    <a:pt x="571" y="2488"/>
                    <a:pt x="1256" y="2488"/>
                  </a:cubicBezTo>
                  <a:cubicBezTo>
                    <a:pt x="1940" y="2488"/>
                    <a:pt x="2488" y="1940"/>
                    <a:pt x="2488" y="1256"/>
                  </a:cubicBezTo>
                  <a:cubicBezTo>
                    <a:pt x="2488" y="571"/>
                    <a:pt x="1940" y="0"/>
                    <a:pt x="1256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3407575" y="236661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1"/>
                  </a:moveTo>
                  <a:cubicBezTo>
                    <a:pt x="549" y="1"/>
                    <a:pt x="1" y="571"/>
                    <a:pt x="1" y="1256"/>
                  </a:cubicBezTo>
                  <a:cubicBezTo>
                    <a:pt x="1" y="1941"/>
                    <a:pt x="549" y="2489"/>
                    <a:pt x="1233" y="2489"/>
                  </a:cubicBezTo>
                  <a:cubicBezTo>
                    <a:pt x="1918" y="2489"/>
                    <a:pt x="2489" y="1941"/>
                    <a:pt x="2489" y="1256"/>
                  </a:cubicBezTo>
                  <a:cubicBezTo>
                    <a:pt x="2489" y="571"/>
                    <a:pt x="1918" y="1"/>
                    <a:pt x="1233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3990775" y="276321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0"/>
                  </a:moveTo>
                  <a:cubicBezTo>
                    <a:pt x="548" y="0"/>
                    <a:pt x="0" y="548"/>
                    <a:pt x="0" y="1233"/>
                  </a:cubicBezTo>
                  <a:cubicBezTo>
                    <a:pt x="0" y="1918"/>
                    <a:pt x="548" y="2488"/>
                    <a:pt x="1233" y="2488"/>
                  </a:cubicBezTo>
                  <a:cubicBezTo>
                    <a:pt x="1940" y="2488"/>
                    <a:pt x="2488" y="1918"/>
                    <a:pt x="2488" y="1233"/>
                  </a:cubicBezTo>
                  <a:cubicBezTo>
                    <a:pt x="2488" y="548"/>
                    <a:pt x="1940" y="0"/>
                    <a:pt x="1233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5454450" y="225306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1"/>
                  </a:moveTo>
                  <a:cubicBezTo>
                    <a:pt x="548" y="1"/>
                    <a:pt x="0" y="571"/>
                    <a:pt x="0" y="1256"/>
                  </a:cubicBezTo>
                  <a:cubicBezTo>
                    <a:pt x="0" y="1941"/>
                    <a:pt x="548" y="2489"/>
                    <a:pt x="1233" y="2489"/>
                  </a:cubicBezTo>
                  <a:cubicBezTo>
                    <a:pt x="1940" y="2489"/>
                    <a:pt x="2488" y="1941"/>
                    <a:pt x="2488" y="1256"/>
                  </a:cubicBezTo>
                  <a:cubicBezTo>
                    <a:pt x="2488" y="571"/>
                    <a:pt x="1940" y="1"/>
                    <a:pt x="1233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2581875" y="262738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1"/>
                  </a:moveTo>
                  <a:cubicBezTo>
                    <a:pt x="571" y="1"/>
                    <a:pt x="1" y="549"/>
                    <a:pt x="1" y="1234"/>
                  </a:cubicBezTo>
                  <a:cubicBezTo>
                    <a:pt x="1" y="1918"/>
                    <a:pt x="571" y="2489"/>
                    <a:pt x="1256" y="2489"/>
                  </a:cubicBezTo>
                  <a:cubicBezTo>
                    <a:pt x="1941" y="2489"/>
                    <a:pt x="2489" y="1918"/>
                    <a:pt x="2489" y="1234"/>
                  </a:cubicBezTo>
                  <a:cubicBezTo>
                    <a:pt x="2489" y="549"/>
                    <a:pt x="1941" y="1"/>
                    <a:pt x="1256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2666325" y="266048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1"/>
                  </a:moveTo>
                  <a:cubicBezTo>
                    <a:pt x="571" y="1"/>
                    <a:pt x="1" y="549"/>
                    <a:pt x="1" y="1233"/>
                  </a:cubicBezTo>
                  <a:cubicBezTo>
                    <a:pt x="1" y="1918"/>
                    <a:pt x="571" y="2489"/>
                    <a:pt x="1256" y="2489"/>
                  </a:cubicBezTo>
                  <a:cubicBezTo>
                    <a:pt x="1941" y="2489"/>
                    <a:pt x="2489" y="1918"/>
                    <a:pt x="2489" y="1233"/>
                  </a:cubicBezTo>
                  <a:cubicBezTo>
                    <a:pt x="2489" y="549"/>
                    <a:pt x="1941" y="1"/>
                    <a:pt x="1256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2545350" y="328021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0"/>
                  </a:moveTo>
                  <a:cubicBezTo>
                    <a:pt x="549" y="0"/>
                    <a:pt x="1" y="571"/>
                    <a:pt x="1" y="1255"/>
                  </a:cubicBezTo>
                  <a:cubicBezTo>
                    <a:pt x="1" y="1940"/>
                    <a:pt x="549" y="2488"/>
                    <a:pt x="1256" y="2488"/>
                  </a:cubicBezTo>
                  <a:cubicBezTo>
                    <a:pt x="1941" y="2488"/>
                    <a:pt x="2489" y="1940"/>
                    <a:pt x="2489" y="1255"/>
                  </a:cubicBezTo>
                  <a:cubicBezTo>
                    <a:pt x="2489" y="571"/>
                    <a:pt x="1941" y="0"/>
                    <a:pt x="1256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4973975" y="175433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0"/>
                  </a:moveTo>
                  <a:cubicBezTo>
                    <a:pt x="548" y="0"/>
                    <a:pt x="0" y="548"/>
                    <a:pt x="0" y="1233"/>
                  </a:cubicBezTo>
                  <a:cubicBezTo>
                    <a:pt x="0" y="1918"/>
                    <a:pt x="548" y="2488"/>
                    <a:pt x="1233" y="2488"/>
                  </a:cubicBezTo>
                  <a:cubicBezTo>
                    <a:pt x="1918" y="2488"/>
                    <a:pt x="2488" y="1918"/>
                    <a:pt x="2488" y="1233"/>
                  </a:cubicBezTo>
                  <a:cubicBezTo>
                    <a:pt x="2488" y="548"/>
                    <a:pt x="1918" y="0"/>
                    <a:pt x="1233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5065275" y="1739488"/>
              <a:ext cx="62800" cy="62225"/>
            </a:xfrm>
            <a:custGeom>
              <a:avLst/>
              <a:gdLst/>
              <a:ahLst/>
              <a:cxnLst/>
              <a:rect l="l" t="t" r="r" b="b"/>
              <a:pathLst>
                <a:path w="2512" h="2489" extrusionOk="0">
                  <a:moveTo>
                    <a:pt x="1256" y="1"/>
                  </a:moveTo>
                  <a:cubicBezTo>
                    <a:pt x="571" y="1"/>
                    <a:pt x="0" y="571"/>
                    <a:pt x="0" y="1256"/>
                  </a:cubicBezTo>
                  <a:cubicBezTo>
                    <a:pt x="0" y="1941"/>
                    <a:pt x="571" y="2489"/>
                    <a:pt x="1256" y="2489"/>
                  </a:cubicBezTo>
                  <a:cubicBezTo>
                    <a:pt x="1940" y="2489"/>
                    <a:pt x="2511" y="1941"/>
                    <a:pt x="2511" y="1256"/>
                  </a:cubicBezTo>
                  <a:cubicBezTo>
                    <a:pt x="2511" y="571"/>
                    <a:pt x="1940" y="1"/>
                    <a:pt x="1256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5102350" y="185703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4" y="1"/>
                  </a:moveTo>
                  <a:cubicBezTo>
                    <a:pt x="549" y="1"/>
                    <a:pt x="1" y="549"/>
                    <a:pt x="1" y="1233"/>
                  </a:cubicBezTo>
                  <a:cubicBezTo>
                    <a:pt x="1" y="1918"/>
                    <a:pt x="549" y="2489"/>
                    <a:pt x="1234" y="2489"/>
                  </a:cubicBezTo>
                  <a:cubicBezTo>
                    <a:pt x="1918" y="2489"/>
                    <a:pt x="2489" y="1918"/>
                    <a:pt x="2489" y="1233"/>
                  </a:cubicBezTo>
                  <a:cubicBezTo>
                    <a:pt x="2489" y="549"/>
                    <a:pt x="1918" y="1"/>
                    <a:pt x="1234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5413925" y="165503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1"/>
                  </a:moveTo>
                  <a:cubicBezTo>
                    <a:pt x="571" y="1"/>
                    <a:pt x="1" y="571"/>
                    <a:pt x="1" y="1256"/>
                  </a:cubicBezTo>
                  <a:cubicBezTo>
                    <a:pt x="1" y="1941"/>
                    <a:pt x="571" y="2489"/>
                    <a:pt x="1256" y="2489"/>
                  </a:cubicBezTo>
                  <a:cubicBezTo>
                    <a:pt x="1941" y="2489"/>
                    <a:pt x="2489" y="1941"/>
                    <a:pt x="2489" y="1256"/>
                  </a:cubicBezTo>
                  <a:cubicBezTo>
                    <a:pt x="2489" y="571"/>
                    <a:pt x="1941" y="1"/>
                    <a:pt x="1256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188275" y="224963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1"/>
                  </a:moveTo>
                  <a:cubicBezTo>
                    <a:pt x="548" y="1"/>
                    <a:pt x="1" y="548"/>
                    <a:pt x="1" y="1233"/>
                  </a:cubicBezTo>
                  <a:cubicBezTo>
                    <a:pt x="1" y="1918"/>
                    <a:pt x="548" y="2489"/>
                    <a:pt x="1233" y="2489"/>
                  </a:cubicBezTo>
                  <a:cubicBezTo>
                    <a:pt x="1918" y="2489"/>
                    <a:pt x="2488" y="1918"/>
                    <a:pt x="2488" y="1233"/>
                  </a:cubicBezTo>
                  <a:cubicBezTo>
                    <a:pt x="2488" y="548"/>
                    <a:pt x="1918" y="1"/>
                    <a:pt x="1233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243050" y="212466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1"/>
                  </a:moveTo>
                  <a:cubicBezTo>
                    <a:pt x="549" y="1"/>
                    <a:pt x="1" y="572"/>
                    <a:pt x="1" y="1256"/>
                  </a:cubicBezTo>
                  <a:cubicBezTo>
                    <a:pt x="1" y="1941"/>
                    <a:pt x="549" y="2489"/>
                    <a:pt x="1256" y="2489"/>
                  </a:cubicBezTo>
                  <a:cubicBezTo>
                    <a:pt x="1941" y="2489"/>
                    <a:pt x="2489" y="1941"/>
                    <a:pt x="2489" y="1256"/>
                  </a:cubicBezTo>
                  <a:cubicBezTo>
                    <a:pt x="2489" y="572"/>
                    <a:pt x="1941" y="1"/>
                    <a:pt x="1256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672175" y="190098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0"/>
                  </a:moveTo>
                  <a:cubicBezTo>
                    <a:pt x="571" y="0"/>
                    <a:pt x="0" y="548"/>
                    <a:pt x="0" y="1233"/>
                  </a:cubicBezTo>
                  <a:cubicBezTo>
                    <a:pt x="0" y="1941"/>
                    <a:pt x="571" y="2488"/>
                    <a:pt x="1256" y="2488"/>
                  </a:cubicBezTo>
                  <a:cubicBezTo>
                    <a:pt x="1941" y="2488"/>
                    <a:pt x="2488" y="1941"/>
                    <a:pt x="2488" y="1233"/>
                  </a:cubicBezTo>
                  <a:cubicBezTo>
                    <a:pt x="2488" y="548"/>
                    <a:pt x="1941" y="0"/>
                    <a:pt x="1256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184275" y="180568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1"/>
                  </a:moveTo>
                  <a:cubicBezTo>
                    <a:pt x="571" y="1"/>
                    <a:pt x="1" y="548"/>
                    <a:pt x="1" y="1233"/>
                  </a:cubicBezTo>
                  <a:cubicBezTo>
                    <a:pt x="1" y="1918"/>
                    <a:pt x="571" y="2489"/>
                    <a:pt x="1256" y="2489"/>
                  </a:cubicBezTo>
                  <a:cubicBezTo>
                    <a:pt x="1941" y="2489"/>
                    <a:pt x="2489" y="1918"/>
                    <a:pt x="2489" y="1233"/>
                  </a:cubicBezTo>
                  <a:cubicBezTo>
                    <a:pt x="2489" y="548"/>
                    <a:pt x="1941" y="1"/>
                    <a:pt x="1256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287000" y="200026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6" y="1"/>
                  </a:moveTo>
                  <a:cubicBezTo>
                    <a:pt x="571" y="1"/>
                    <a:pt x="0" y="549"/>
                    <a:pt x="0" y="1234"/>
                  </a:cubicBezTo>
                  <a:cubicBezTo>
                    <a:pt x="0" y="1918"/>
                    <a:pt x="571" y="2489"/>
                    <a:pt x="1256" y="2489"/>
                  </a:cubicBezTo>
                  <a:cubicBezTo>
                    <a:pt x="1940" y="2489"/>
                    <a:pt x="2488" y="1918"/>
                    <a:pt x="2488" y="1234"/>
                  </a:cubicBezTo>
                  <a:cubicBezTo>
                    <a:pt x="2488" y="549"/>
                    <a:pt x="1940" y="1"/>
                    <a:pt x="1256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4735450" y="228273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0"/>
                  </a:moveTo>
                  <a:cubicBezTo>
                    <a:pt x="548" y="0"/>
                    <a:pt x="0" y="548"/>
                    <a:pt x="0" y="1233"/>
                  </a:cubicBezTo>
                  <a:cubicBezTo>
                    <a:pt x="0" y="1918"/>
                    <a:pt x="548" y="2488"/>
                    <a:pt x="1233" y="2488"/>
                  </a:cubicBezTo>
                  <a:cubicBezTo>
                    <a:pt x="1940" y="2488"/>
                    <a:pt x="2488" y="1918"/>
                    <a:pt x="2488" y="1233"/>
                  </a:cubicBezTo>
                  <a:cubicBezTo>
                    <a:pt x="2488" y="548"/>
                    <a:pt x="1940" y="0"/>
                    <a:pt x="1233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4185350" y="193008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0"/>
                  </a:moveTo>
                  <a:cubicBezTo>
                    <a:pt x="548" y="0"/>
                    <a:pt x="1" y="571"/>
                    <a:pt x="1" y="1256"/>
                  </a:cubicBezTo>
                  <a:cubicBezTo>
                    <a:pt x="1" y="1941"/>
                    <a:pt x="548" y="2488"/>
                    <a:pt x="1233" y="2488"/>
                  </a:cubicBezTo>
                  <a:cubicBezTo>
                    <a:pt x="1918" y="2488"/>
                    <a:pt x="2489" y="1941"/>
                    <a:pt x="2489" y="1256"/>
                  </a:cubicBezTo>
                  <a:cubicBezTo>
                    <a:pt x="2489" y="571"/>
                    <a:pt x="1918" y="0"/>
                    <a:pt x="1233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4596200" y="2209138"/>
              <a:ext cx="62225" cy="62200"/>
            </a:xfrm>
            <a:custGeom>
              <a:avLst/>
              <a:gdLst/>
              <a:ahLst/>
              <a:cxnLst/>
              <a:rect l="l" t="t" r="r" b="b"/>
              <a:pathLst>
                <a:path w="2489" h="2488" extrusionOk="0">
                  <a:moveTo>
                    <a:pt x="1233" y="0"/>
                  </a:moveTo>
                  <a:cubicBezTo>
                    <a:pt x="549" y="0"/>
                    <a:pt x="1" y="548"/>
                    <a:pt x="1" y="1233"/>
                  </a:cubicBezTo>
                  <a:cubicBezTo>
                    <a:pt x="1" y="1940"/>
                    <a:pt x="549" y="2488"/>
                    <a:pt x="1233" y="2488"/>
                  </a:cubicBezTo>
                  <a:cubicBezTo>
                    <a:pt x="1918" y="2488"/>
                    <a:pt x="2489" y="1940"/>
                    <a:pt x="2489" y="1233"/>
                  </a:cubicBezTo>
                  <a:cubicBezTo>
                    <a:pt x="2489" y="548"/>
                    <a:pt x="1918" y="0"/>
                    <a:pt x="1233" y="0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4530025" y="2634813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1"/>
                  </a:moveTo>
                  <a:cubicBezTo>
                    <a:pt x="548" y="1"/>
                    <a:pt x="0" y="549"/>
                    <a:pt x="0" y="1233"/>
                  </a:cubicBezTo>
                  <a:cubicBezTo>
                    <a:pt x="0" y="1918"/>
                    <a:pt x="548" y="2489"/>
                    <a:pt x="1233" y="2489"/>
                  </a:cubicBezTo>
                  <a:cubicBezTo>
                    <a:pt x="1940" y="2489"/>
                    <a:pt x="2488" y="1918"/>
                    <a:pt x="2488" y="1233"/>
                  </a:cubicBezTo>
                  <a:cubicBezTo>
                    <a:pt x="2488" y="549"/>
                    <a:pt x="1940" y="1"/>
                    <a:pt x="1233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5185675" y="2019688"/>
              <a:ext cx="256225" cy="233400"/>
            </a:xfrm>
            <a:custGeom>
              <a:avLst/>
              <a:gdLst/>
              <a:ahLst/>
              <a:cxnLst/>
              <a:rect l="l" t="t" r="r" b="b"/>
              <a:pathLst>
                <a:path w="10249" h="9336" fill="none" extrusionOk="0">
                  <a:moveTo>
                    <a:pt x="10021" y="3903"/>
                  </a:moveTo>
                  <a:cubicBezTo>
                    <a:pt x="10181" y="4109"/>
                    <a:pt x="10249" y="4337"/>
                    <a:pt x="10158" y="4519"/>
                  </a:cubicBezTo>
                  <a:cubicBezTo>
                    <a:pt x="10066" y="4725"/>
                    <a:pt x="9815" y="4862"/>
                    <a:pt x="9359" y="4885"/>
                  </a:cubicBezTo>
                  <a:cubicBezTo>
                    <a:pt x="7487" y="5044"/>
                    <a:pt x="6802" y="3880"/>
                    <a:pt x="6049" y="2579"/>
                  </a:cubicBezTo>
                  <a:cubicBezTo>
                    <a:pt x="5273" y="1255"/>
                    <a:pt x="4429" y="0"/>
                    <a:pt x="2329" y="525"/>
                  </a:cubicBezTo>
                  <a:cubicBezTo>
                    <a:pt x="0" y="1096"/>
                    <a:pt x="708" y="3104"/>
                    <a:pt x="1712" y="4314"/>
                  </a:cubicBezTo>
                  <a:cubicBezTo>
                    <a:pt x="2739" y="5501"/>
                    <a:pt x="3538" y="4565"/>
                    <a:pt x="4109" y="5889"/>
                  </a:cubicBezTo>
                  <a:cubicBezTo>
                    <a:pt x="4269" y="6300"/>
                    <a:pt x="4155" y="6756"/>
                    <a:pt x="4086" y="7167"/>
                  </a:cubicBezTo>
                  <a:cubicBezTo>
                    <a:pt x="3995" y="7578"/>
                    <a:pt x="3881" y="7989"/>
                    <a:pt x="3858" y="8423"/>
                  </a:cubicBezTo>
                  <a:cubicBezTo>
                    <a:pt x="3835" y="8514"/>
                    <a:pt x="3904" y="8696"/>
                    <a:pt x="3972" y="8856"/>
                  </a:cubicBezTo>
                  <a:cubicBezTo>
                    <a:pt x="4018" y="9016"/>
                    <a:pt x="4041" y="9153"/>
                    <a:pt x="3926" y="9176"/>
                  </a:cubicBezTo>
                  <a:cubicBezTo>
                    <a:pt x="3287" y="9336"/>
                    <a:pt x="2260" y="9107"/>
                    <a:pt x="1621" y="8651"/>
                  </a:cubicBezTo>
                  <a:cubicBezTo>
                    <a:pt x="1484" y="8537"/>
                    <a:pt x="1347" y="8423"/>
                    <a:pt x="1256" y="8286"/>
                  </a:cubicBezTo>
                  <a:cubicBezTo>
                    <a:pt x="1165" y="8149"/>
                    <a:pt x="1119" y="8012"/>
                    <a:pt x="1119" y="7852"/>
                  </a:cubicBezTo>
                </a:path>
              </a:pathLst>
            </a:custGeom>
            <a:noFill/>
            <a:ln w="14275" cap="flat" cmpd="sng">
              <a:solidFill>
                <a:srgbClr val="900053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5129175" y="2178313"/>
              <a:ext cx="308750" cy="261950"/>
            </a:xfrm>
            <a:custGeom>
              <a:avLst/>
              <a:gdLst/>
              <a:ahLst/>
              <a:cxnLst/>
              <a:rect l="l" t="t" r="r" b="b"/>
              <a:pathLst>
                <a:path w="12350" h="10478" fill="none" extrusionOk="0">
                  <a:moveTo>
                    <a:pt x="3379" y="1507"/>
                  </a:moveTo>
                  <a:cubicBezTo>
                    <a:pt x="3356" y="1279"/>
                    <a:pt x="3425" y="1210"/>
                    <a:pt x="3561" y="1050"/>
                  </a:cubicBezTo>
                  <a:cubicBezTo>
                    <a:pt x="3676" y="891"/>
                    <a:pt x="3858" y="731"/>
                    <a:pt x="4109" y="548"/>
                  </a:cubicBezTo>
                  <a:cubicBezTo>
                    <a:pt x="4999" y="0"/>
                    <a:pt x="6186" y="731"/>
                    <a:pt x="6780" y="1690"/>
                  </a:cubicBezTo>
                  <a:cubicBezTo>
                    <a:pt x="7373" y="2648"/>
                    <a:pt x="7350" y="3835"/>
                    <a:pt x="5776" y="4223"/>
                  </a:cubicBezTo>
                  <a:cubicBezTo>
                    <a:pt x="5456" y="4314"/>
                    <a:pt x="5022" y="4497"/>
                    <a:pt x="4566" y="4657"/>
                  </a:cubicBezTo>
                  <a:cubicBezTo>
                    <a:pt x="4109" y="4817"/>
                    <a:pt x="3653" y="4954"/>
                    <a:pt x="3333" y="4862"/>
                  </a:cubicBezTo>
                  <a:cubicBezTo>
                    <a:pt x="3037" y="4817"/>
                    <a:pt x="2648" y="4497"/>
                    <a:pt x="2238" y="4223"/>
                  </a:cubicBezTo>
                  <a:cubicBezTo>
                    <a:pt x="1850" y="3949"/>
                    <a:pt x="1462" y="3698"/>
                    <a:pt x="1210" y="3767"/>
                  </a:cubicBezTo>
                  <a:cubicBezTo>
                    <a:pt x="1" y="4063"/>
                    <a:pt x="480" y="5593"/>
                    <a:pt x="1439" y="7099"/>
                  </a:cubicBezTo>
                  <a:cubicBezTo>
                    <a:pt x="2397" y="8606"/>
                    <a:pt x="3835" y="10089"/>
                    <a:pt x="4474" y="10295"/>
                  </a:cubicBezTo>
                  <a:cubicBezTo>
                    <a:pt x="5068" y="10477"/>
                    <a:pt x="5342" y="10066"/>
                    <a:pt x="5547" y="9587"/>
                  </a:cubicBezTo>
                  <a:cubicBezTo>
                    <a:pt x="5776" y="9085"/>
                    <a:pt x="5935" y="8491"/>
                    <a:pt x="6323" y="8240"/>
                  </a:cubicBezTo>
                  <a:cubicBezTo>
                    <a:pt x="6962" y="7852"/>
                    <a:pt x="7396" y="7784"/>
                    <a:pt x="7853" y="7784"/>
                  </a:cubicBezTo>
                  <a:cubicBezTo>
                    <a:pt x="8286" y="7784"/>
                    <a:pt x="8743" y="7693"/>
                    <a:pt x="9450" y="7670"/>
                  </a:cubicBezTo>
                  <a:cubicBezTo>
                    <a:pt x="11664" y="7578"/>
                    <a:pt x="12349" y="5113"/>
                    <a:pt x="11162" y="4794"/>
                  </a:cubicBezTo>
                  <a:cubicBezTo>
                    <a:pt x="9473" y="4314"/>
                    <a:pt x="9405" y="7282"/>
                    <a:pt x="8492" y="5570"/>
                  </a:cubicBezTo>
                  <a:cubicBezTo>
                    <a:pt x="8400" y="5410"/>
                    <a:pt x="8332" y="5227"/>
                    <a:pt x="8241" y="5091"/>
                  </a:cubicBezTo>
                  <a:cubicBezTo>
                    <a:pt x="8149" y="4931"/>
                    <a:pt x="8081" y="4794"/>
                    <a:pt x="7990" y="4680"/>
                  </a:cubicBezTo>
                  <a:cubicBezTo>
                    <a:pt x="7898" y="4566"/>
                    <a:pt x="7807" y="4474"/>
                    <a:pt x="7716" y="4429"/>
                  </a:cubicBezTo>
                  <a:cubicBezTo>
                    <a:pt x="7624" y="4383"/>
                    <a:pt x="7510" y="4406"/>
                    <a:pt x="7419" y="4474"/>
                  </a:cubicBezTo>
                  <a:cubicBezTo>
                    <a:pt x="7305" y="4543"/>
                    <a:pt x="7214" y="4588"/>
                    <a:pt x="7145" y="4725"/>
                  </a:cubicBezTo>
                </a:path>
              </a:pathLst>
            </a:custGeom>
            <a:noFill/>
            <a:ln w="14275" cap="flat" cmpd="sng">
              <a:solidFill>
                <a:srgbClr val="900053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5868150" y="2213113"/>
              <a:ext cx="191750" cy="148975"/>
            </a:xfrm>
            <a:custGeom>
              <a:avLst/>
              <a:gdLst/>
              <a:ahLst/>
              <a:cxnLst/>
              <a:rect l="l" t="t" r="r" b="b"/>
              <a:pathLst>
                <a:path w="7670" h="5959" extrusionOk="0">
                  <a:moveTo>
                    <a:pt x="3607" y="1"/>
                  </a:moveTo>
                  <a:cubicBezTo>
                    <a:pt x="2032" y="1"/>
                    <a:pt x="662" y="891"/>
                    <a:pt x="1" y="2192"/>
                  </a:cubicBezTo>
                  <a:cubicBezTo>
                    <a:pt x="2078" y="3699"/>
                    <a:pt x="4543" y="4954"/>
                    <a:pt x="7145" y="5958"/>
                  </a:cubicBezTo>
                  <a:cubicBezTo>
                    <a:pt x="7464" y="5365"/>
                    <a:pt x="7670" y="4703"/>
                    <a:pt x="7670" y="3995"/>
                  </a:cubicBezTo>
                  <a:cubicBezTo>
                    <a:pt x="7670" y="1781"/>
                    <a:pt x="5844" y="1"/>
                    <a:pt x="3607" y="1"/>
                  </a:cubicBezTo>
                  <a:close/>
                </a:path>
              </a:pathLst>
            </a:custGeom>
            <a:solidFill>
              <a:srgbClr val="FF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6612500" y="2208338"/>
              <a:ext cx="129875" cy="111525"/>
            </a:xfrm>
            <a:custGeom>
              <a:avLst/>
              <a:gdLst/>
              <a:ahLst/>
              <a:cxnLst/>
              <a:rect l="l" t="t" r="r" b="b"/>
              <a:pathLst>
                <a:path w="5195" h="4461" extrusionOk="0">
                  <a:moveTo>
                    <a:pt x="2231" y="0"/>
                  </a:moveTo>
                  <a:cubicBezTo>
                    <a:pt x="1909" y="0"/>
                    <a:pt x="1567" y="77"/>
                    <a:pt x="1246" y="237"/>
                  </a:cubicBezTo>
                  <a:cubicBezTo>
                    <a:pt x="118" y="802"/>
                    <a:pt x="0" y="2810"/>
                    <a:pt x="2150" y="2810"/>
                  </a:cubicBezTo>
                  <a:cubicBezTo>
                    <a:pt x="2261" y="2810"/>
                    <a:pt x="2378" y="2805"/>
                    <a:pt x="2501" y="2794"/>
                  </a:cubicBezTo>
                  <a:lnTo>
                    <a:pt x="3848" y="4460"/>
                  </a:lnTo>
                  <a:lnTo>
                    <a:pt x="5195" y="4232"/>
                  </a:lnTo>
                  <a:lnTo>
                    <a:pt x="3437" y="2178"/>
                  </a:lnTo>
                  <a:cubicBezTo>
                    <a:pt x="4136" y="815"/>
                    <a:pt x="3284" y="0"/>
                    <a:pt x="2231" y="0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6240375" y="2324163"/>
              <a:ext cx="129950" cy="110950"/>
            </a:xfrm>
            <a:custGeom>
              <a:avLst/>
              <a:gdLst/>
              <a:ahLst/>
              <a:cxnLst/>
              <a:rect l="l" t="t" r="r" b="b"/>
              <a:pathLst>
                <a:path w="5198" h="4438" extrusionOk="0">
                  <a:moveTo>
                    <a:pt x="2226" y="1"/>
                  </a:moveTo>
                  <a:cubicBezTo>
                    <a:pt x="1900" y="1"/>
                    <a:pt x="1553" y="77"/>
                    <a:pt x="1226" y="238"/>
                  </a:cubicBezTo>
                  <a:cubicBezTo>
                    <a:pt x="98" y="781"/>
                    <a:pt x="1" y="2788"/>
                    <a:pt x="2152" y="2788"/>
                  </a:cubicBezTo>
                  <a:cubicBezTo>
                    <a:pt x="2264" y="2788"/>
                    <a:pt x="2381" y="2783"/>
                    <a:pt x="2504" y="2772"/>
                  </a:cubicBezTo>
                  <a:lnTo>
                    <a:pt x="3851" y="4438"/>
                  </a:lnTo>
                  <a:lnTo>
                    <a:pt x="5198" y="4232"/>
                  </a:lnTo>
                  <a:lnTo>
                    <a:pt x="3440" y="2155"/>
                  </a:lnTo>
                  <a:cubicBezTo>
                    <a:pt x="4139" y="811"/>
                    <a:pt x="3288" y="1"/>
                    <a:pt x="2226" y="1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5037875" y="1994913"/>
              <a:ext cx="126125" cy="100675"/>
            </a:xfrm>
            <a:custGeom>
              <a:avLst/>
              <a:gdLst/>
              <a:ahLst/>
              <a:cxnLst/>
              <a:rect l="l" t="t" r="r" b="b"/>
              <a:pathLst>
                <a:path w="5045" h="4027" extrusionOk="0">
                  <a:moveTo>
                    <a:pt x="3458" y="1"/>
                  </a:moveTo>
                  <a:cubicBezTo>
                    <a:pt x="2838" y="1"/>
                    <a:pt x="2206" y="481"/>
                    <a:pt x="2032" y="1744"/>
                  </a:cubicBezTo>
                  <a:lnTo>
                    <a:pt x="92" y="2680"/>
                  </a:lnTo>
                  <a:lnTo>
                    <a:pt x="1" y="4027"/>
                  </a:lnTo>
                  <a:lnTo>
                    <a:pt x="2420" y="2794"/>
                  </a:lnTo>
                  <a:cubicBezTo>
                    <a:pt x="2823" y="3142"/>
                    <a:pt x="3205" y="3289"/>
                    <a:pt x="3541" y="3289"/>
                  </a:cubicBezTo>
                  <a:cubicBezTo>
                    <a:pt x="4463" y="3289"/>
                    <a:pt x="5045" y="2186"/>
                    <a:pt x="4794" y="1082"/>
                  </a:cubicBezTo>
                  <a:cubicBezTo>
                    <a:pt x="4648" y="453"/>
                    <a:pt x="4059" y="1"/>
                    <a:pt x="3458" y="1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5720350" y="2041538"/>
              <a:ext cx="108175" cy="132800"/>
            </a:xfrm>
            <a:custGeom>
              <a:avLst/>
              <a:gdLst/>
              <a:ahLst/>
              <a:cxnLst/>
              <a:rect l="l" t="t" r="r" b="b"/>
              <a:pathLst>
                <a:path w="4327" h="5312" extrusionOk="0">
                  <a:moveTo>
                    <a:pt x="2347" y="1"/>
                  </a:moveTo>
                  <a:cubicBezTo>
                    <a:pt x="1504" y="1"/>
                    <a:pt x="708" y="740"/>
                    <a:pt x="1279" y="2344"/>
                  </a:cubicBezTo>
                  <a:lnTo>
                    <a:pt x="1" y="4056"/>
                  </a:lnTo>
                  <a:lnTo>
                    <a:pt x="549" y="5312"/>
                  </a:lnTo>
                  <a:lnTo>
                    <a:pt x="2124" y="3098"/>
                  </a:lnTo>
                  <a:cubicBezTo>
                    <a:pt x="2326" y="3145"/>
                    <a:pt x="2511" y="3167"/>
                    <a:pt x="2679" y="3167"/>
                  </a:cubicBezTo>
                  <a:cubicBezTo>
                    <a:pt x="4125" y="3167"/>
                    <a:pt x="4327" y="1538"/>
                    <a:pt x="3447" y="496"/>
                  </a:cubicBezTo>
                  <a:cubicBezTo>
                    <a:pt x="3166" y="170"/>
                    <a:pt x="2751" y="1"/>
                    <a:pt x="2347" y="1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110825" y="2850288"/>
              <a:ext cx="129900" cy="111525"/>
            </a:xfrm>
            <a:custGeom>
              <a:avLst/>
              <a:gdLst/>
              <a:ahLst/>
              <a:cxnLst/>
              <a:rect l="l" t="t" r="r" b="b"/>
              <a:pathLst>
                <a:path w="5196" h="4461" extrusionOk="0">
                  <a:moveTo>
                    <a:pt x="2222" y="1"/>
                  </a:moveTo>
                  <a:cubicBezTo>
                    <a:pt x="1896" y="1"/>
                    <a:pt x="1551" y="77"/>
                    <a:pt x="1224" y="238"/>
                  </a:cubicBezTo>
                  <a:cubicBezTo>
                    <a:pt x="117" y="802"/>
                    <a:pt x="1" y="2811"/>
                    <a:pt x="2150" y="2811"/>
                  </a:cubicBezTo>
                  <a:cubicBezTo>
                    <a:pt x="2262" y="2811"/>
                    <a:pt x="2379" y="2806"/>
                    <a:pt x="2502" y="2794"/>
                  </a:cubicBezTo>
                  <a:lnTo>
                    <a:pt x="3849" y="4461"/>
                  </a:lnTo>
                  <a:lnTo>
                    <a:pt x="5196" y="4255"/>
                  </a:lnTo>
                  <a:lnTo>
                    <a:pt x="3438" y="2178"/>
                  </a:lnTo>
                  <a:cubicBezTo>
                    <a:pt x="4137" y="815"/>
                    <a:pt x="3285" y="1"/>
                    <a:pt x="2222" y="1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3155025" y="3285113"/>
              <a:ext cx="130475" cy="110950"/>
            </a:xfrm>
            <a:custGeom>
              <a:avLst/>
              <a:gdLst/>
              <a:ahLst/>
              <a:cxnLst/>
              <a:rect l="l" t="t" r="r" b="b"/>
              <a:pathLst>
                <a:path w="5219" h="4438" extrusionOk="0">
                  <a:moveTo>
                    <a:pt x="2234" y="0"/>
                  </a:moveTo>
                  <a:cubicBezTo>
                    <a:pt x="1910" y="0"/>
                    <a:pt x="1568" y="77"/>
                    <a:pt x="1247" y="238"/>
                  </a:cubicBezTo>
                  <a:cubicBezTo>
                    <a:pt x="118" y="802"/>
                    <a:pt x="1" y="2811"/>
                    <a:pt x="2150" y="2811"/>
                  </a:cubicBezTo>
                  <a:cubicBezTo>
                    <a:pt x="2261" y="2811"/>
                    <a:pt x="2378" y="2805"/>
                    <a:pt x="2502" y="2794"/>
                  </a:cubicBezTo>
                  <a:lnTo>
                    <a:pt x="3871" y="4438"/>
                  </a:lnTo>
                  <a:lnTo>
                    <a:pt x="5218" y="4232"/>
                  </a:lnTo>
                  <a:lnTo>
                    <a:pt x="3438" y="2155"/>
                  </a:lnTo>
                  <a:cubicBezTo>
                    <a:pt x="4136" y="811"/>
                    <a:pt x="3285" y="0"/>
                    <a:pt x="2234" y="0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3118850" y="2730988"/>
              <a:ext cx="118925" cy="118975"/>
            </a:xfrm>
            <a:custGeom>
              <a:avLst/>
              <a:gdLst/>
              <a:ahLst/>
              <a:cxnLst/>
              <a:rect l="l" t="t" r="r" b="b"/>
              <a:pathLst>
                <a:path w="4757" h="4759" extrusionOk="0">
                  <a:moveTo>
                    <a:pt x="2950" y="0"/>
                  </a:moveTo>
                  <a:cubicBezTo>
                    <a:pt x="2230" y="0"/>
                    <a:pt x="1533" y="594"/>
                    <a:pt x="1666" y="2065"/>
                  </a:cubicBezTo>
                  <a:lnTo>
                    <a:pt x="0" y="3412"/>
                  </a:lnTo>
                  <a:lnTo>
                    <a:pt x="206" y="4759"/>
                  </a:lnTo>
                  <a:lnTo>
                    <a:pt x="2283" y="3001"/>
                  </a:lnTo>
                  <a:cubicBezTo>
                    <a:pt x="2623" y="3178"/>
                    <a:pt x="2929" y="3256"/>
                    <a:pt x="3196" y="3256"/>
                  </a:cubicBezTo>
                  <a:cubicBezTo>
                    <a:pt x="4311" y="3256"/>
                    <a:pt x="4757" y="1910"/>
                    <a:pt x="4223" y="787"/>
                  </a:cubicBezTo>
                  <a:cubicBezTo>
                    <a:pt x="3977" y="296"/>
                    <a:pt x="3458" y="0"/>
                    <a:pt x="2950" y="0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007100" y="2391738"/>
              <a:ext cx="117800" cy="142675"/>
            </a:xfrm>
            <a:custGeom>
              <a:avLst/>
              <a:gdLst/>
              <a:ahLst/>
              <a:cxnLst/>
              <a:rect l="l" t="t" r="r" b="b"/>
              <a:pathLst>
                <a:path w="4712" h="5707" extrusionOk="0">
                  <a:moveTo>
                    <a:pt x="2178" y="0"/>
                  </a:moveTo>
                  <a:cubicBezTo>
                    <a:pt x="1044" y="0"/>
                    <a:pt x="1" y="1345"/>
                    <a:pt x="1721" y="2762"/>
                  </a:cubicBezTo>
                  <a:lnTo>
                    <a:pt x="1516" y="4908"/>
                  </a:lnTo>
                  <a:lnTo>
                    <a:pt x="2634" y="5706"/>
                  </a:lnTo>
                  <a:lnTo>
                    <a:pt x="2840" y="2990"/>
                  </a:lnTo>
                  <a:cubicBezTo>
                    <a:pt x="4711" y="2374"/>
                    <a:pt x="4072" y="548"/>
                    <a:pt x="2611" y="69"/>
                  </a:cubicBezTo>
                  <a:cubicBezTo>
                    <a:pt x="2469" y="22"/>
                    <a:pt x="2323" y="0"/>
                    <a:pt x="2178" y="0"/>
                  </a:cubicBez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3179325" y="2145788"/>
              <a:ext cx="127700" cy="113475"/>
            </a:xfrm>
            <a:custGeom>
              <a:avLst/>
              <a:gdLst/>
              <a:ahLst/>
              <a:cxnLst/>
              <a:rect l="l" t="t" r="r" b="b"/>
              <a:pathLst>
                <a:path w="5108" h="4539" extrusionOk="0">
                  <a:moveTo>
                    <a:pt x="1347" y="0"/>
                  </a:moveTo>
                  <a:lnTo>
                    <a:pt x="1" y="137"/>
                  </a:lnTo>
                  <a:lnTo>
                    <a:pt x="1644" y="2306"/>
                  </a:lnTo>
                  <a:cubicBezTo>
                    <a:pt x="827" y="3668"/>
                    <a:pt x="1729" y="4539"/>
                    <a:pt x="2845" y="4539"/>
                  </a:cubicBezTo>
                  <a:cubicBezTo>
                    <a:pt x="3131" y="4539"/>
                    <a:pt x="3432" y="4481"/>
                    <a:pt x="3721" y="4360"/>
                  </a:cubicBezTo>
                  <a:cubicBezTo>
                    <a:pt x="4912" y="3866"/>
                    <a:pt x="5108" y="1734"/>
                    <a:pt x="2717" y="1734"/>
                  </a:cubicBezTo>
                  <a:cubicBezTo>
                    <a:pt x="2679" y="1734"/>
                    <a:pt x="2641" y="1734"/>
                    <a:pt x="2603" y="1735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2156175" y="1540338"/>
              <a:ext cx="4930875" cy="2094825"/>
            </a:xfrm>
            <a:custGeom>
              <a:avLst/>
              <a:gdLst/>
              <a:ahLst/>
              <a:cxnLst/>
              <a:rect l="l" t="t" r="r" b="b"/>
              <a:pathLst>
                <a:path w="197235" h="83793" fill="none" extrusionOk="0">
                  <a:moveTo>
                    <a:pt x="172766" y="11870"/>
                  </a:moveTo>
                  <a:cubicBezTo>
                    <a:pt x="166375" y="2078"/>
                    <a:pt x="160257" y="2808"/>
                    <a:pt x="155008" y="2146"/>
                  </a:cubicBezTo>
                  <a:cubicBezTo>
                    <a:pt x="149529" y="1484"/>
                    <a:pt x="145238" y="2922"/>
                    <a:pt x="154003" y="12806"/>
                  </a:cubicBezTo>
                  <a:cubicBezTo>
                    <a:pt x="158066" y="17394"/>
                    <a:pt x="157518" y="20361"/>
                    <a:pt x="157518" y="20361"/>
                  </a:cubicBezTo>
                  <a:cubicBezTo>
                    <a:pt x="157518" y="20361"/>
                    <a:pt x="156194" y="21548"/>
                    <a:pt x="153318" y="17987"/>
                  </a:cubicBezTo>
                  <a:cubicBezTo>
                    <a:pt x="150420" y="14426"/>
                    <a:pt x="144439" y="6917"/>
                    <a:pt x="142340" y="5547"/>
                  </a:cubicBezTo>
                  <a:cubicBezTo>
                    <a:pt x="140240" y="4155"/>
                    <a:pt x="126476" y="1"/>
                    <a:pt x="115976" y="3562"/>
                  </a:cubicBezTo>
                  <a:cubicBezTo>
                    <a:pt x="105454" y="7122"/>
                    <a:pt x="99747" y="7876"/>
                    <a:pt x="104221" y="11596"/>
                  </a:cubicBezTo>
                  <a:cubicBezTo>
                    <a:pt x="109631" y="16070"/>
                    <a:pt x="112644" y="19037"/>
                    <a:pt x="115794" y="22004"/>
                  </a:cubicBezTo>
                  <a:cubicBezTo>
                    <a:pt x="118966" y="24949"/>
                    <a:pt x="119765" y="26067"/>
                    <a:pt x="117802" y="26798"/>
                  </a:cubicBezTo>
                  <a:cubicBezTo>
                    <a:pt x="115680" y="27597"/>
                    <a:pt x="114447" y="25474"/>
                    <a:pt x="112598" y="23967"/>
                  </a:cubicBezTo>
                  <a:cubicBezTo>
                    <a:pt x="109060" y="21137"/>
                    <a:pt x="104974" y="18056"/>
                    <a:pt x="98629" y="14016"/>
                  </a:cubicBezTo>
                  <a:cubicBezTo>
                    <a:pt x="91667" y="9565"/>
                    <a:pt x="68112" y="11665"/>
                    <a:pt x="64962" y="14038"/>
                  </a:cubicBezTo>
                  <a:cubicBezTo>
                    <a:pt x="61789" y="16412"/>
                    <a:pt x="65738" y="19334"/>
                    <a:pt x="67746" y="22027"/>
                  </a:cubicBezTo>
                  <a:cubicBezTo>
                    <a:pt x="68842" y="23488"/>
                    <a:pt x="71992" y="27026"/>
                    <a:pt x="69162" y="27277"/>
                  </a:cubicBezTo>
                  <a:cubicBezTo>
                    <a:pt x="67815" y="27391"/>
                    <a:pt x="65920" y="24424"/>
                    <a:pt x="64003" y="22758"/>
                  </a:cubicBezTo>
                  <a:cubicBezTo>
                    <a:pt x="62109" y="21114"/>
                    <a:pt x="60716" y="20429"/>
                    <a:pt x="51449" y="21867"/>
                  </a:cubicBezTo>
                  <a:cubicBezTo>
                    <a:pt x="47272" y="22507"/>
                    <a:pt x="41292" y="24104"/>
                    <a:pt x="39169" y="25109"/>
                  </a:cubicBezTo>
                  <a:cubicBezTo>
                    <a:pt x="37069" y="26090"/>
                    <a:pt x="34695" y="28715"/>
                    <a:pt x="35928" y="30381"/>
                  </a:cubicBezTo>
                  <a:cubicBezTo>
                    <a:pt x="38074" y="33303"/>
                    <a:pt x="42342" y="36750"/>
                    <a:pt x="44442" y="38142"/>
                  </a:cubicBezTo>
                  <a:cubicBezTo>
                    <a:pt x="46542" y="39534"/>
                    <a:pt x="46816" y="41497"/>
                    <a:pt x="44967" y="42684"/>
                  </a:cubicBezTo>
                  <a:cubicBezTo>
                    <a:pt x="43118" y="43871"/>
                    <a:pt x="40470" y="40949"/>
                    <a:pt x="40470" y="40949"/>
                  </a:cubicBezTo>
                  <a:cubicBezTo>
                    <a:pt x="40470" y="40949"/>
                    <a:pt x="34262" y="35175"/>
                    <a:pt x="28533" y="32458"/>
                  </a:cubicBezTo>
                  <a:cubicBezTo>
                    <a:pt x="26889" y="31682"/>
                    <a:pt x="22347" y="31819"/>
                    <a:pt x="13673" y="36361"/>
                  </a:cubicBezTo>
                  <a:cubicBezTo>
                    <a:pt x="5000" y="40904"/>
                    <a:pt x="11048" y="48025"/>
                    <a:pt x="11048" y="48025"/>
                  </a:cubicBezTo>
                  <a:cubicBezTo>
                    <a:pt x="11048" y="48025"/>
                    <a:pt x="18672" y="54941"/>
                    <a:pt x="21023" y="56904"/>
                  </a:cubicBezTo>
                  <a:cubicBezTo>
                    <a:pt x="23397" y="58890"/>
                    <a:pt x="25246" y="61058"/>
                    <a:pt x="22621" y="62451"/>
                  </a:cubicBezTo>
                  <a:cubicBezTo>
                    <a:pt x="19973" y="63820"/>
                    <a:pt x="17805" y="60282"/>
                    <a:pt x="17805" y="60282"/>
                  </a:cubicBezTo>
                  <a:cubicBezTo>
                    <a:pt x="17805" y="60282"/>
                    <a:pt x="6392" y="50650"/>
                    <a:pt x="4771" y="48870"/>
                  </a:cubicBezTo>
                  <a:cubicBezTo>
                    <a:pt x="3014" y="46930"/>
                    <a:pt x="777" y="52362"/>
                    <a:pt x="1051" y="55717"/>
                  </a:cubicBezTo>
                  <a:cubicBezTo>
                    <a:pt x="1302" y="59095"/>
                    <a:pt x="1" y="69161"/>
                    <a:pt x="14198" y="76466"/>
                  </a:cubicBezTo>
                  <a:cubicBezTo>
                    <a:pt x="28396" y="83792"/>
                    <a:pt x="28396" y="74297"/>
                    <a:pt x="28396" y="74297"/>
                  </a:cubicBezTo>
                  <a:cubicBezTo>
                    <a:pt x="28396" y="74297"/>
                    <a:pt x="24721" y="70942"/>
                    <a:pt x="27072" y="68956"/>
                  </a:cubicBezTo>
                  <a:cubicBezTo>
                    <a:pt x="29446" y="66993"/>
                    <a:pt x="30359" y="66856"/>
                    <a:pt x="31956" y="71398"/>
                  </a:cubicBezTo>
                  <a:cubicBezTo>
                    <a:pt x="33531" y="75963"/>
                    <a:pt x="35449" y="78725"/>
                    <a:pt x="40493" y="77470"/>
                  </a:cubicBezTo>
                  <a:cubicBezTo>
                    <a:pt x="42570" y="76945"/>
                    <a:pt x="48527" y="70919"/>
                    <a:pt x="47980" y="67176"/>
                  </a:cubicBezTo>
                  <a:cubicBezTo>
                    <a:pt x="47455" y="63409"/>
                    <a:pt x="37914" y="55672"/>
                    <a:pt x="30153" y="48778"/>
                  </a:cubicBezTo>
                  <a:cubicBezTo>
                    <a:pt x="28373" y="47203"/>
                    <a:pt x="28555" y="44191"/>
                    <a:pt x="33029" y="47226"/>
                  </a:cubicBezTo>
                  <a:cubicBezTo>
                    <a:pt x="39763" y="51746"/>
                    <a:pt x="46724" y="59963"/>
                    <a:pt x="53115" y="65418"/>
                  </a:cubicBezTo>
                  <a:cubicBezTo>
                    <a:pt x="57498" y="69139"/>
                    <a:pt x="59164" y="72129"/>
                    <a:pt x="63889" y="70736"/>
                  </a:cubicBezTo>
                  <a:cubicBezTo>
                    <a:pt x="68637" y="69367"/>
                    <a:pt x="71261" y="63432"/>
                    <a:pt x="67587" y="59689"/>
                  </a:cubicBezTo>
                  <a:cubicBezTo>
                    <a:pt x="63889" y="55923"/>
                    <a:pt x="58639" y="51038"/>
                    <a:pt x="58639" y="51038"/>
                  </a:cubicBezTo>
                  <a:cubicBezTo>
                    <a:pt x="58639" y="51038"/>
                    <a:pt x="55215" y="49212"/>
                    <a:pt x="57589" y="48231"/>
                  </a:cubicBezTo>
                  <a:cubicBezTo>
                    <a:pt x="59963" y="47226"/>
                    <a:pt x="62999" y="49783"/>
                    <a:pt x="64825" y="52157"/>
                  </a:cubicBezTo>
                  <a:cubicBezTo>
                    <a:pt x="66674" y="54530"/>
                    <a:pt x="74411" y="59484"/>
                    <a:pt x="78360" y="58890"/>
                  </a:cubicBezTo>
                  <a:cubicBezTo>
                    <a:pt x="82309" y="58297"/>
                    <a:pt x="86258" y="53960"/>
                    <a:pt x="85459" y="50787"/>
                  </a:cubicBezTo>
                  <a:cubicBezTo>
                    <a:pt x="84683" y="47637"/>
                    <a:pt x="83359" y="45651"/>
                    <a:pt x="76785" y="42684"/>
                  </a:cubicBezTo>
                  <a:cubicBezTo>
                    <a:pt x="70212" y="39717"/>
                    <a:pt x="60488" y="34399"/>
                    <a:pt x="60739" y="32618"/>
                  </a:cubicBezTo>
                  <a:cubicBezTo>
                    <a:pt x="61013" y="30838"/>
                    <a:pt x="59689" y="29856"/>
                    <a:pt x="61013" y="29856"/>
                  </a:cubicBezTo>
                  <a:cubicBezTo>
                    <a:pt x="62314" y="29856"/>
                    <a:pt x="64414" y="31431"/>
                    <a:pt x="66012" y="32801"/>
                  </a:cubicBezTo>
                  <a:cubicBezTo>
                    <a:pt x="67587" y="34193"/>
                    <a:pt x="86509" y="44852"/>
                    <a:pt x="86509" y="44852"/>
                  </a:cubicBezTo>
                  <a:cubicBezTo>
                    <a:pt x="86509" y="44852"/>
                    <a:pt x="95456" y="52179"/>
                    <a:pt x="102030" y="49007"/>
                  </a:cubicBezTo>
                  <a:cubicBezTo>
                    <a:pt x="108604" y="45857"/>
                    <a:pt x="100706" y="39534"/>
                    <a:pt x="100706" y="39534"/>
                  </a:cubicBezTo>
                  <a:lnTo>
                    <a:pt x="88358" y="30244"/>
                  </a:lnTo>
                  <a:cubicBezTo>
                    <a:pt x="88358" y="30244"/>
                    <a:pt x="85459" y="28259"/>
                    <a:pt x="87308" y="26889"/>
                  </a:cubicBezTo>
                  <a:cubicBezTo>
                    <a:pt x="89134" y="25497"/>
                    <a:pt x="89933" y="27870"/>
                    <a:pt x="92831" y="29445"/>
                  </a:cubicBezTo>
                  <a:cubicBezTo>
                    <a:pt x="95730" y="31020"/>
                    <a:pt x="104929" y="40721"/>
                    <a:pt x="122025" y="36179"/>
                  </a:cubicBezTo>
                  <a:cubicBezTo>
                    <a:pt x="139098" y="31614"/>
                    <a:pt x="147703" y="33303"/>
                    <a:pt x="138231" y="24606"/>
                  </a:cubicBezTo>
                  <a:cubicBezTo>
                    <a:pt x="128781" y="15910"/>
                    <a:pt x="126430" y="13650"/>
                    <a:pt x="128325" y="11482"/>
                  </a:cubicBezTo>
                  <a:cubicBezTo>
                    <a:pt x="129055" y="10615"/>
                    <a:pt x="131429" y="13970"/>
                    <a:pt x="132981" y="15568"/>
                  </a:cubicBezTo>
                  <a:cubicBezTo>
                    <a:pt x="134784" y="17394"/>
                    <a:pt x="142157" y="24059"/>
                    <a:pt x="147772" y="28555"/>
                  </a:cubicBezTo>
                  <a:cubicBezTo>
                    <a:pt x="153798" y="33371"/>
                    <a:pt x="163681" y="35722"/>
                    <a:pt x="170666" y="35768"/>
                  </a:cubicBezTo>
                  <a:cubicBezTo>
                    <a:pt x="176463" y="35768"/>
                    <a:pt x="174866" y="33212"/>
                    <a:pt x="173040" y="31431"/>
                  </a:cubicBezTo>
                  <a:cubicBezTo>
                    <a:pt x="171191" y="29651"/>
                    <a:pt x="170940" y="26889"/>
                    <a:pt x="170940" y="26889"/>
                  </a:cubicBezTo>
                  <a:cubicBezTo>
                    <a:pt x="170940" y="26889"/>
                    <a:pt x="169616" y="24903"/>
                    <a:pt x="171990" y="23328"/>
                  </a:cubicBezTo>
                  <a:cubicBezTo>
                    <a:pt x="173679" y="22735"/>
                    <a:pt x="174226" y="29400"/>
                    <a:pt x="176349" y="30906"/>
                  </a:cubicBezTo>
                  <a:cubicBezTo>
                    <a:pt x="176349" y="30906"/>
                    <a:pt x="180412" y="31157"/>
                    <a:pt x="183813" y="30632"/>
                  </a:cubicBezTo>
                  <a:cubicBezTo>
                    <a:pt x="193103" y="29217"/>
                    <a:pt x="186963" y="25291"/>
                    <a:pt x="186438" y="22940"/>
                  </a:cubicBezTo>
                  <a:cubicBezTo>
                    <a:pt x="185913" y="20566"/>
                    <a:pt x="189862" y="21936"/>
                    <a:pt x="190912" y="23716"/>
                  </a:cubicBezTo>
                  <a:cubicBezTo>
                    <a:pt x="191962" y="25497"/>
                    <a:pt x="194062" y="27277"/>
                    <a:pt x="194062" y="27277"/>
                  </a:cubicBezTo>
                  <a:cubicBezTo>
                    <a:pt x="194062" y="27277"/>
                    <a:pt x="196709" y="29651"/>
                    <a:pt x="196960" y="24903"/>
                  </a:cubicBezTo>
                  <a:cubicBezTo>
                    <a:pt x="197234" y="20156"/>
                    <a:pt x="191711" y="16024"/>
                    <a:pt x="191711" y="16024"/>
                  </a:cubicBezTo>
                  <a:cubicBezTo>
                    <a:pt x="191711" y="16024"/>
                    <a:pt x="187488" y="12463"/>
                    <a:pt x="184612" y="9496"/>
                  </a:cubicBezTo>
                  <a:cubicBezTo>
                    <a:pt x="183151" y="7693"/>
                    <a:pt x="176167" y="6552"/>
                    <a:pt x="175779" y="8035"/>
                  </a:cubicBezTo>
                  <a:cubicBezTo>
                    <a:pt x="175505" y="9610"/>
                    <a:pt x="176463" y="12646"/>
                    <a:pt x="174866" y="13057"/>
                  </a:cubicBezTo>
                  <a:cubicBezTo>
                    <a:pt x="173291" y="13445"/>
                    <a:pt x="172766" y="11870"/>
                    <a:pt x="172766" y="11870"/>
                  </a:cubicBezTo>
                  <a:close/>
                </a:path>
              </a:pathLst>
            </a:custGeom>
            <a:noFill/>
            <a:ln w="31950" cap="flat" cmpd="sng">
              <a:solidFill>
                <a:srgbClr val="E07C3F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3963375" y="2275888"/>
              <a:ext cx="62225" cy="6222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3" y="1"/>
                  </a:moveTo>
                  <a:cubicBezTo>
                    <a:pt x="548" y="1"/>
                    <a:pt x="1" y="548"/>
                    <a:pt x="1" y="1233"/>
                  </a:cubicBezTo>
                  <a:cubicBezTo>
                    <a:pt x="1" y="1918"/>
                    <a:pt x="548" y="2489"/>
                    <a:pt x="1233" y="2489"/>
                  </a:cubicBezTo>
                  <a:cubicBezTo>
                    <a:pt x="1918" y="2489"/>
                    <a:pt x="2489" y="1918"/>
                    <a:pt x="2489" y="1233"/>
                  </a:cubicBezTo>
                  <a:cubicBezTo>
                    <a:pt x="2489" y="548"/>
                    <a:pt x="1918" y="1"/>
                    <a:pt x="1233" y="1"/>
                  </a:cubicBezTo>
                  <a:close/>
                </a:path>
              </a:pathLst>
            </a:custGeom>
            <a:solidFill>
              <a:srgbClr val="500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070075" y="2097288"/>
              <a:ext cx="182075" cy="179775"/>
            </a:xfrm>
            <a:custGeom>
              <a:avLst/>
              <a:gdLst/>
              <a:ahLst/>
              <a:cxnLst/>
              <a:rect l="l" t="t" r="r" b="b"/>
              <a:pathLst>
                <a:path w="7283" h="7191" extrusionOk="0">
                  <a:moveTo>
                    <a:pt x="3630" y="0"/>
                  </a:moveTo>
                  <a:cubicBezTo>
                    <a:pt x="1622" y="0"/>
                    <a:pt x="1" y="1621"/>
                    <a:pt x="1" y="3607"/>
                  </a:cubicBezTo>
                  <a:cubicBezTo>
                    <a:pt x="1" y="5592"/>
                    <a:pt x="1622" y="7190"/>
                    <a:pt x="3630" y="7190"/>
                  </a:cubicBezTo>
                  <a:cubicBezTo>
                    <a:pt x="5639" y="7190"/>
                    <a:pt x="7282" y="5592"/>
                    <a:pt x="7282" y="3607"/>
                  </a:cubicBezTo>
                  <a:cubicBezTo>
                    <a:pt x="7282" y="1621"/>
                    <a:pt x="5639" y="0"/>
                    <a:pt x="3630" y="0"/>
                  </a:cubicBezTo>
                  <a:close/>
                </a:path>
              </a:pathLst>
            </a:custGeom>
            <a:solidFill>
              <a:srgbClr val="FF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3428125" y="2610863"/>
              <a:ext cx="199175" cy="94175"/>
            </a:xfrm>
            <a:custGeom>
              <a:avLst/>
              <a:gdLst/>
              <a:ahLst/>
              <a:cxnLst/>
              <a:rect l="l" t="t" r="r" b="b"/>
              <a:pathLst>
                <a:path w="7967" h="3767" extrusionOk="0">
                  <a:moveTo>
                    <a:pt x="0" y="0"/>
                  </a:moveTo>
                  <a:cubicBezTo>
                    <a:pt x="0" y="2077"/>
                    <a:pt x="1804" y="3766"/>
                    <a:pt x="3995" y="3766"/>
                  </a:cubicBezTo>
                  <a:cubicBezTo>
                    <a:pt x="6186" y="3766"/>
                    <a:pt x="7967" y="2077"/>
                    <a:pt x="7967" y="0"/>
                  </a:cubicBezTo>
                  <a:close/>
                </a:path>
              </a:pathLst>
            </a:custGeom>
            <a:solidFill>
              <a:srgbClr val="FF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428125" y="2562913"/>
              <a:ext cx="199175" cy="87325"/>
            </a:xfrm>
            <a:custGeom>
              <a:avLst/>
              <a:gdLst/>
              <a:ahLst/>
              <a:cxnLst/>
              <a:rect l="l" t="t" r="r" b="b"/>
              <a:pathLst>
                <a:path w="7967" h="3493" extrusionOk="0">
                  <a:moveTo>
                    <a:pt x="3995" y="1"/>
                  </a:moveTo>
                  <a:cubicBezTo>
                    <a:pt x="1804" y="1"/>
                    <a:pt x="0" y="777"/>
                    <a:pt x="0" y="1735"/>
                  </a:cubicBezTo>
                  <a:cubicBezTo>
                    <a:pt x="0" y="2717"/>
                    <a:pt x="1804" y="3493"/>
                    <a:pt x="3995" y="3493"/>
                  </a:cubicBezTo>
                  <a:cubicBezTo>
                    <a:pt x="6186" y="3493"/>
                    <a:pt x="7967" y="2717"/>
                    <a:pt x="7967" y="1735"/>
                  </a:cubicBezTo>
                  <a:cubicBezTo>
                    <a:pt x="7967" y="777"/>
                    <a:pt x="6186" y="1"/>
                    <a:pt x="3995" y="1"/>
                  </a:cubicBezTo>
                  <a:close/>
                </a:path>
              </a:pathLst>
            </a:custGeom>
            <a:solidFill>
              <a:srgbClr val="F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6544350" y="1915813"/>
              <a:ext cx="182050" cy="179775"/>
            </a:xfrm>
            <a:custGeom>
              <a:avLst/>
              <a:gdLst/>
              <a:ahLst/>
              <a:cxnLst/>
              <a:rect l="l" t="t" r="r" b="b"/>
              <a:pathLst>
                <a:path w="7282" h="7191" extrusionOk="0">
                  <a:moveTo>
                    <a:pt x="3653" y="1"/>
                  </a:moveTo>
                  <a:cubicBezTo>
                    <a:pt x="1644" y="1"/>
                    <a:pt x="0" y="1599"/>
                    <a:pt x="0" y="3584"/>
                  </a:cubicBezTo>
                  <a:cubicBezTo>
                    <a:pt x="0" y="5570"/>
                    <a:pt x="1644" y="7191"/>
                    <a:pt x="3653" y="7191"/>
                  </a:cubicBezTo>
                  <a:cubicBezTo>
                    <a:pt x="5661" y="7191"/>
                    <a:pt x="7282" y="5570"/>
                    <a:pt x="7282" y="3584"/>
                  </a:cubicBezTo>
                  <a:cubicBezTo>
                    <a:pt x="7282" y="1599"/>
                    <a:pt x="5661" y="1"/>
                    <a:pt x="3653" y="1"/>
                  </a:cubicBezTo>
                  <a:close/>
                </a:path>
              </a:pathLst>
            </a:custGeom>
            <a:solidFill>
              <a:srgbClr val="FF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5555450" y="1867888"/>
              <a:ext cx="199175" cy="94750"/>
            </a:xfrm>
            <a:custGeom>
              <a:avLst/>
              <a:gdLst/>
              <a:ahLst/>
              <a:cxnLst/>
              <a:rect l="l" t="t" r="r" b="b"/>
              <a:pathLst>
                <a:path w="7967" h="3790" extrusionOk="0">
                  <a:moveTo>
                    <a:pt x="0" y="1"/>
                  </a:moveTo>
                  <a:cubicBezTo>
                    <a:pt x="0" y="2100"/>
                    <a:pt x="1781" y="3790"/>
                    <a:pt x="3972" y="3790"/>
                  </a:cubicBezTo>
                  <a:cubicBezTo>
                    <a:pt x="6186" y="3790"/>
                    <a:pt x="7966" y="2100"/>
                    <a:pt x="7966" y="1"/>
                  </a:cubicBezTo>
                  <a:close/>
                </a:path>
              </a:pathLst>
            </a:custGeom>
            <a:solidFill>
              <a:srgbClr val="FF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5555450" y="1820538"/>
              <a:ext cx="199175" cy="87325"/>
            </a:xfrm>
            <a:custGeom>
              <a:avLst/>
              <a:gdLst/>
              <a:ahLst/>
              <a:cxnLst/>
              <a:rect l="l" t="t" r="r" b="b"/>
              <a:pathLst>
                <a:path w="7967" h="3493" extrusionOk="0">
                  <a:moveTo>
                    <a:pt x="3972" y="0"/>
                  </a:moveTo>
                  <a:cubicBezTo>
                    <a:pt x="1781" y="0"/>
                    <a:pt x="0" y="776"/>
                    <a:pt x="0" y="1735"/>
                  </a:cubicBezTo>
                  <a:cubicBezTo>
                    <a:pt x="0" y="2693"/>
                    <a:pt x="1781" y="3492"/>
                    <a:pt x="3972" y="3492"/>
                  </a:cubicBezTo>
                  <a:cubicBezTo>
                    <a:pt x="6186" y="3492"/>
                    <a:pt x="7966" y="2693"/>
                    <a:pt x="7966" y="1735"/>
                  </a:cubicBezTo>
                  <a:cubicBezTo>
                    <a:pt x="7966" y="776"/>
                    <a:pt x="6186" y="0"/>
                    <a:pt x="3972" y="0"/>
                  </a:cubicBezTo>
                  <a:close/>
                </a:path>
              </a:pathLst>
            </a:custGeom>
            <a:solidFill>
              <a:srgbClr val="F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785650" y="1726363"/>
              <a:ext cx="135700" cy="105300"/>
            </a:xfrm>
            <a:custGeom>
              <a:avLst/>
              <a:gdLst/>
              <a:ahLst/>
              <a:cxnLst/>
              <a:rect l="l" t="t" r="r" b="b"/>
              <a:pathLst>
                <a:path w="5428" h="4212" extrusionOk="0">
                  <a:moveTo>
                    <a:pt x="1302" y="1"/>
                  </a:moveTo>
                  <a:lnTo>
                    <a:pt x="1" y="389"/>
                  </a:lnTo>
                  <a:lnTo>
                    <a:pt x="2010" y="2215"/>
                  </a:lnTo>
                  <a:cubicBezTo>
                    <a:pt x="1545" y="3528"/>
                    <a:pt x="2305" y="4212"/>
                    <a:pt x="3241" y="4212"/>
                  </a:cubicBezTo>
                  <a:cubicBezTo>
                    <a:pt x="3640" y="4212"/>
                    <a:pt x="4070" y="4088"/>
                    <a:pt x="4452" y="3835"/>
                  </a:cubicBezTo>
                  <a:cubicBezTo>
                    <a:pt x="5428" y="3185"/>
                    <a:pt x="5353" y="1375"/>
                    <a:pt x="3582" y="1375"/>
                  </a:cubicBezTo>
                  <a:cubicBezTo>
                    <a:pt x="3365" y="1375"/>
                    <a:pt x="3123" y="1402"/>
                    <a:pt x="2854" y="1462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B2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E8A21A-4A07-7A45-AE04-65F3A223E64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31295F3-77A0-742E-A13D-90C348A6B0A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66F72-2060-F6A7-5752-9B579F36F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82978-80A5-AB5C-0DA7-57DC20BE5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/>
        </p:nvSpPr>
        <p:spPr>
          <a:xfrm>
            <a:off x="5343950" y="2224900"/>
            <a:ext cx="33018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Anaerobic respiration takes place inside the fluid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cytoplasm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a cell.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Google Shape;15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616860" y="1606398"/>
            <a:ext cx="119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CYTOPLASM</a:t>
            </a:r>
            <a:endParaRPr sz="10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3782625" y="1416800"/>
            <a:ext cx="9000" cy="9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17"/>
          <p:cNvGrpSpPr/>
          <p:nvPr/>
        </p:nvGrpSpPr>
        <p:grpSpPr>
          <a:xfrm>
            <a:off x="1657050" y="717188"/>
            <a:ext cx="3427020" cy="3617500"/>
            <a:chOff x="1820075" y="596563"/>
            <a:chExt cx="4283775" cy="4521875"/>
          </a:xfrm>
        </p:grpSpPr>
        <p:sp>
          <p:nvSpPr>
            <p:cNvPr id="161" name="Google Shape;161;p17"/>
            <p:cNvSpPr/>
            <p:nvPr/>
          </p:nvSpPr>
          <p:spPr>
            <a:xfrm>
              <a:off x="2061250" y="596563"/>
              <a:ext cx="4042600" cy="4521875"/>
            </a:xfrm>
            <a:custGeom>
              <a:avLst/>
              <a:gdLst/>
              <a:ahLst/>
              <a:cxnLst/>
              <a:rect l="l" t="t" r="r" b="b"/>
              <a:pathLst>
                <a:path w="161704" h="180875" extrusionOk="0">
                  <a:moveTo>
                    <a:pt x="95637" y="0"/>
                  </a:moveTo>
                  <a:cubicBezTo>
                    <a:pt x="88538" y="0"/>
                    <a:pt x="81295" y="768"/>
                    <a:pt x="74346" y="1020"/>
                  </a:cubicBezTo>
                  <a:lnTo>
                    <a:pt x="74197" y="1020"/>
                  </a:lnTo>
                  <a:cubicBezTo>
                    <a:pt x="64759" y="1377"/>
                    <a:pt x="54934" y="1496"/>
                    <a:pt x="46180" y="4980"/>
                  </a:cubicBezTo>
                  <a:cubicBezTo>
                    <a:pt x="35759" y="9119"/>
                    <a:pt x="25785" y="15669"/>
                    <a:pt x="18788" y="24422"/>
                  </a:cubicBezTo>
                  <a:cubicBezTo>
                    <a:pt x="11463" y="33652"/>
                    <a:pt x="7742" y="45562"/>
                    <a:pt x="5270" y="57085"/>
                  </a:cubicBezTo>
                  <a:cubicBezTo>
                    <a:pt x="1102" y="76646"/>
                    <a:pt x="0" y="97429"/>
                    <a:pt x="3633" y="117109"/>
                  </a:cubicBezTo>
                  <a:cubicBezTo>
                    <a:pt x="5211" y="125535"/>
                    <a:pt x="8843" y="133693"/>
                    <a:pt x="13548" y="140839"/>
                  </a:cubicBezTo>
                  <a:cubicBezTo>
                    <a:pt x="20693" y="151707"/>
                    <a:pt x="29923" y="161473"/>
                    <a:pt x="40612" y="168886"/>
                  </a:cubicBezTo>
                  <a:cubicBezTo>
                    <a:pt x="47222" y="173442"/>
                    <a:pt x="54785" y="177074"/>
                    <a:pt x="62705" y="178444"/>
                  </a:cubicBezTo>
                  <a:cubicBezTo>
                    <a:pt x="71346" y="179929"/>
                    <a:pt x="80348" y="180875"/>
                    <a:pt x="89308" y="180875"/>
                  </a:cubicBezTo>
                  <a:cubicBezTo>
                    <a:pt x="101896" y="180875"/>
                    <a:pt x="114401" y="179009"/>
                    <a:pt x="125706" y="174156"/>
                  </a:cubicBezTo>
                  <a:cubicBezTo>
                    <a:pt x="137259" y="169214"/>
                    <a:pt x="148037" y="160073"/>
                    <a:pt x="153456" y="148759"/>
                  </a:cubicBezTo>
                  <a:cubicBezTo>
                    <a:pt x="161703" y="131460"/>
                    <a:pt x="157922" y="110529"/>
                    <a:pt x="157088" y="91384"/>
                  </a:cubicBezTo>
                  <a:cubicBezTo>
                    <a:pt x="156314" y="72716"/>
                    <a:pt x="157267" y="52619"/>
                    <a:pt x="148871" y="35975"/>
                  </a:cubicBezTo>
                  <a:cubicBezTo>
                    <a:pt x="141933" y="22309"/>
                    <a:pt x="130173" y="9922"/>
                    <a:pt x="116238" y="3670"/>
                  </a:cubicBezTo>
                  <a:cubicBezTo>
                    <a:pt x="109821" y="783"/>
                    <a:pt x="102803" y="0"/>
                    <a:pt x="95637" y="0"/>
                  </a:cubicBezTo>
                  <a:close/>
                </a:path>
              </a:pathLst>
            </a:custGeom>
            <a:solidFill>
              <a:srgbClr val="E4F3F7"/>
            </a:solidFill>
            <a:ln w="32750" cap="flat" cmpd="sng">
              <a:solidFill>
                <a:srgbClr val="07C1FF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4102250" y="2080638"/>
              <a:ext cx="145175" cy="101625"/>
            </a:xfrm>
            <a:custGeom>
              <a:avLst/>
              <a:gdLst/>
              <a:ahLst/>
              <a:cxnLst/>
              <a:rect l="l" t="t" r="r" b="b"/>
              <a:pathLst>
                <a:path w="5807" h="4065" extrusionOk="0">
                  <a:moveTo>
                    <a:pt x="4484" y="0"/>
                  </a:moveTo>
                  <a:cubicBezTo>
                    <a:pt x="3836" y="0"/>
                    <a:pt x="2959" y="309"/>
                    <a:pt x="2115" y="878"/>
                  </a:cubicBezTo>
                  <a:cubicBezTo>
                    <a:pt x="775" y="1801"/>
                    <a:pt x="1" y="3051"/>
                    <a:pt x="447" y="3706"/>
                  </a:cubicBezTo>
                  <a:cubicBezTo>
                    <a:pt x="608" y="3947"/>
                    <a:pt x="924" y="4064"/>
                    <a:pt x="1330" y="4064"/>
                  </a:cubicBezTo>
                  <a:cubicBezTo>
                    <a:pt x="1976" y="4064"/>
                    <a:pt x="2851" y="3767"/>
                    <a:pt x="3693" y="3200"/>
                  </a:cubicBezTo>
                  <a:cubicBezTo>
                    <a:pt x="5062" y="2277"/>
                    <a:pt x="5807" y="997"/>
                    <a:pt x="5360" y="372"/>
                  </a:cubicBezTo>
                  <a:cubicBezTo>
                    <a:pt x="5200" y="120"/>
                    <a:pt x="4887" y="0"/>
                    <a:pt x="4484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4053125" y="2809838"/>
              <a:ext cx="152625" cy="84300"/>
            </a:xfrm>
            <a:custGeom>
              <a:avLst/>
              <a:gdLst/>
              <a:ahLst/>
              <a:cxnLst/>
              <a:rect l="l" t="t" r="r" b="b"/>
              <a:pathLst>
                <a:path w="6105" h="3372" extrusionOk="0">
                  <a:moveTo>
                    <a:pt x="1697" y="1"/>
                  </a:moveTo>
                  <a:cubicBezTo>
                    <a:pt x="981" y="1"/>
                    <a:pt x="438" y="215"/>
                    <a:pt x="269" y="620"/>
                  </a:cubicBezTo>
                  <a:cubicBezTo>
                    <a:pt x="1" y="1335"/>
                    <a:pt x="1013" y="2407"/>
                    <a:pt x="2561" y="3002"/>
                  </a:cubicBezTo>
                  <a:cubicBezTo>
                    <a:pt x="3224" y="3249"/>
                    <a:pt x="3880" y="3371"/>
                    <a:pt x="4432" y="3371"/>
                  </a:cubicBezTo>
                  <a:cubicBezTo>
                    <a:pt x="5146" y="3371"/>
                    <a:pt x="5685" y="3167"/>
                    <a:pt x="5836" y="2764"/>
                  </a:cubicBezTo>
                  <a:cubicBezTo>
                    <a:pt x="6104" y="2020"/>
                    <a:pt x="5092" y="978"/>
                    <a:pt x="3544" y="382"/>
                  </a:cubicBezTo>
                  <a:cubicBezTo>
                    <a:pt x="2888" y="125"/>
                    <a:pt x="2242" y="1"/>
                    <a:pt x="1697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4178925" y="4536588"/>
              <a:ext cx="148900" cy="69250"/>
            </a:xfrm>
            <a:custGeom>
              <a:avLst/>
              <a:gdLst/>
              <a:ahLst/>
              <a:cxnLst/>
              <a:rect l="l" t="t" r="r" b="b"/>
              <a:pathLst>
                <a:path w="5956" h="2770" extrusionOk="0">
                  <a:moveTo>
                    <a:pt x="2978" y="1"/>
                  </a:moveTo>
                  <a:cubicBezTo>
                    <a:pt x="1340" y="1"/>
                    <a:pt x="1" y="626"/>
                    <a:pt x="1" y="1400"/>
                  </a:cubicBezTo>
                  <a:cubicBezTo>
                    <a:pt x="1" y="2145"/>
                    <a:pt x="1340" y="2770"/>
                    <a:pt x="2978" y="2770"/>
                  </a:cubicBezTo>
                  <a:cubicBezTo>
                    <a:pt x="4645" y="2770"/>
                    <a:pt x="5955" y="2145"/>
                    <a:pt x="5955" y="1400"/>
                  </a:cubicBezTo>
                  <a:cubicBezTo>
                    <a:pt x="5955" y="626"/>
                    <a:pt x="4645" y="1"/>
                    <a:pt x="2978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250800" y="3637113"/>
              <a:ext cx="83375" cy="147175"/>
            </a:xfrm>
            <a:custGeom>
              <a:avLst/>
              <a:gdLst/>
              <a:ahLst/>
              <a:cxnLst/>
              <a:rect l="l" t="t" r="r" b="b"/>
              <a:pathLst>
                <a:path w="3335" h="5887" extrusionOk="0">
                  <a:moveTo>
                    <a:pt x="2049" y="1"/>
                  </a:moveTo>
                  <a:cubicBezTo>
                    <a:pt x="1339" y="1"/>
                    <a:pt x="579" y="1174"/>
                    <a:pt x="298" y="2693"/>
                  </a:cubicBezTo>
                  <a:cubicBezTo>
                    <a:pt x="0" y="4330"/>
                    <a:pt x="387" y="5729"/>
                    <a:pt x="1161" y="5878"/>
                  </a:cubicBezTo>
                  <a:cubicBezTo>
                    <a:pt x="1196" y="5884"/>
                    <a:pt x="1230" y="5887"/>
                    <a:pt x="1265" y="5887"/>
                  </a:cubicBezTo>
                  <a:cubicBezTo>
                    <a:pt x="1984" y="5887"/>
                    <a:pt x="2782" y="4731"/>
                    <a:pt x="3037" y="3169"/>
                  </a:cubicBezTo>
                  <a:cubicBezTo>
                    <a:pt x="3335" y="1561"/>
                    <a:pt x="2948" y="132"/>
                    <a:pt x="2174" y="13"/>
                  </a:cubicBezTo>
                  <a:cubicBezTo>
                    <a:pt x="2132" y="5"/>
                    <a:pt x="2091" y="1"/>
                    <a:pt x="2049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4918800" y="2846113"/>
              <a:ext cx="143700" cy="102875"/>
            </a:xfrm>
            <a:custGeom>
              <a:avLst/>
              <a:gdLst/>
              <a:ahLst/>
              <a:cxnLst/>
              <a:rect l="l" t="t" r="r" b="b"/>
              <a:pathLst>
                <a:path w="5748" h="4115" extrusionOk="0">
                  <a:moveTo>
                    <a:pt x="1303" y="0"/>
                  </a:moveTo>
                  <a:cubicBezTo>
                    <a:pt x="917" y="0"/>
                    <a:pt x="614" y="116"/>
                    <a:pt x="448" y="360"/>
                  </a:cubicBezTo>
                  <a:cubicBezTo>
                    <a:pt x="1" y="986"/>
                    <a:pt x="745" y="2266"/>
                    <a:pt x="2085" y="3189"/>
                  </a:cubicBezTo>
                  <a:cubicBezTo>
                    <a:pt x="2926" y="3786"/>
                    <a:pt x="3813" y="4115"/>
                    <a:pt x="4468" y="4115"/>
                  </a:cubicBezTo>
                  <a:cubicBezTo>
                    <a:pt x="4857" y="4115"/>
                    <a:pt x="5164" y="3999"/>
                    <a:pt x="5331" y="3755"/>
                  </a:cubicBezTo>
                  <a:cubicBezTo>
                    <a:pt x="5747" y="3129"/>
                    <a:pt x="5033" y="1849"/>
                    <a:pt x="3693" y="926"/>
                  </a:cubicBezTo>
                  <a:cubicBezTo>
                    <a:pt x="2834" y="328"/>
                    <a:pt x="1951" y="0"/>
                    <a:pt x="1303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2925450" y="4217538"/>
              <a:ext cx="104225" cy="135700"/>
            </a:xfrm>
            <a:custGeom>
              <a:avLst/>
              <a:gdLst/>
              <a:ahLst/>
              <a:cxnLst/>
              <a:rect l="l" t="t" r="r" b="b"/>
              <a:pathLst>
                <a:path w="4169" h="5428" extrusionOk="0">
                  <a:moveTo>
                    <a:pt x="1022" y="0"/>
                  </a:moveTo>
                  <a:cubicBezTo>
                    <a:pt x="901" y="0"/>
                    <a:pt x="787" y="26"/>
                    <a:pt x="685" y="79"/>
                  </a:cubicBezTo>
                  <a:cubicBezTo>
                    <a:pt x="0" y="436"/>
                    <a:pt x="89" y="1925"/>
                    <a:pt x="864" y="3354"/>
                  </a:cubicBezTo>
                  <a:cubicBezTo>
                    <a:pt x="1522" y="4596"/>
                    <a:pt x="2462" y="5428"/>
                    <a:pt x="3149" y="5428"/>
                  </a:cubicBezTo>
                  <a:cubicBezTo>
                    <a:pt x="3269" y="5428"/>
                    <a:pt x="3382" y="5402"/>
                    <a:pt x="3484" y="5349"/>
                  </a:cubicBezTo>
                  <a:cubicBezTo>
                    <a:pt x="4168" y="4992"/>
                    <a:pt x="4109" y="3503"/>
                    <a:pt x="3335" y="2044"/>
                  </a:cubicBezTo>
                  <a:cubicBezTo>
                    <a:pt x="2676" y="828"/>
                    <a:pt x="1716" y="0"/>
                    <a:pt x="1022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4362475" y="3744313"/>
              <a:ext cx="84125" cy="146525"/>
            </a:xfrm>
            <a:custGeom>
              <a:avLst/>
              <a:gdLst/>
              <a:ahLst/>
              <a:cxnLst/>
              <a:rect l="l" t="t" r="r" b="b"/>
              <a:pathLst>
                <a:path w="3365" h="5861" extrusionOk="0">
                  <a:moveTo>
                    <a:pt x="1259" y="0"/>
                  </a:moveTo>
                  <a:cubicBezTo>
                    <a:pt x="1216" y="0"/>
                    <a:pt x="1174" y="4"/>
                    <a:pt x="1131" y="13"/>
                  </a:cubicBezTo>
                  <a:cubicBezTo>
                    <a:pt x="357" y="161"/>
                    <a:pt x="0" y="1591"/>
                    <a:pt x="328" y="3198"/>
                  </a:cubicBezTo>
                  <a:cubicBezTo>
                    <a:pt x="608" y="4715"/>
                    <a:pt x="1419" y="5861"/>
                    <a:pt x="2135" y="5861"/>
                  </a:cubicBezTo>
                  <a:cubicBezTo>
                    <a:pt x="2178" y="5861"/>
                    <a:pt x="2221" y="5857"/>
                    <a:pt x="2263" y="5848"/>
                  </a:cubicBezTo>
                  <a:cubicBezTo>
                    <a:pt x="3007" y="5729"/>
                    <a:pt x="3365" y="4300"/>
                    <a:pt x="3067" y="2662"/>
                  </a:cubicBezTo>
                  <a:cubicBezTo>
                    <a:pt x="2758" y="1146"/>
                    <a:pt x="1972" y="0"/>
                    <a:pt x="1259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2888225" y="1276588"/>
              <a:ext cx="144425" cy="102225"/>
            </a:xfrm>
            <a:custGeom>
              <a:avLst/>
              <a:gdLst/>
              <a:ahLst/>
              <a:cxnLst/>
              <a:rect l="l" t="t" r="r" b="b"/>
              <a:pathLst>
                <a:path w="5777" h="4089" extrusionOk="0">
                  <a:moveTo>
                    <a:pt x="4471" y="1"/>
                  </a:moveTo>
                  <a:cubicBezTo>
                    <a:pt x="3822" y="1"/>
                    <a:pt x="2942" y="317"/>
                    <a:pt x="2085" y="913"/>
                  </a:cubicBezTo>
                  <a:cubicBezTo>
                    <a:pt x="745" y="1836"/>
                    <a:pt x="0" y="3117"/>
                    <a:pt x="447" y="3742"/>
                  </a:cubicBezTo>
                  <a:cubicBezTo>
                    <a:pt x="614" y="3976"/>
                    <a:pt x="923" y="4089"/>
                    <a:pt x="1314" y="4089"/>
                  </a:cubicBezTo>
                  <a:cubicBezTo>
                    <a:pt x="1969" y="4089"/>
                    <a:pt x="2854" y="3773"/>
                    <a:pt x="3692" y="3176"/>
                  </a:cubicBezTo>
                  <a:cubicBezTo>
                    <a:pt x="5032" y="2253"/>
                    <a:pt x="5777" y="973"/>
                    <a:pt x="5330" y="348"/>
                  </a:cubicBezTo>
                  <a:cubicBezTo>
                    <a:pt x="5163" y="114"/>
                    <a:pt x="4858" y="1"/>
                    <a:pt x="4471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2741575" y="3133963"/>
              <a:ext cx="153375" cy="73525"/>
            </a:xfrm>
            <a:custGeom>
              <a:avLst/>
              <a:gdLst/>
              <a:ahLst/>
              <a:cxnLst/>
              <a:rect l="l" t="t" r="r" b="b"/>
              <a:pathLst>
                <a:path w="6135" h="2941" extrusionOk="0">
                  <a:moveTo>
                    <a:pt x="3883" y="0"/>
                  </a:moveTo>
                  <a:cubicBezTo>
                    <a:pt x="3542" y="0"/>
                    <a:pt x="3176" y="32"/>
                    <a:pt x="2800" y="101"/>
                  </a:cubicBezTo>
                  <a:cubicBezTo>
                    <a:pt x="1192" y="369"/>
                    <a:pt x="1" y="1232"/>
                    <a:pt x="120" y="1977"/>
                  </a:cubicBezTo>
                  <a:cubicBezTo>
                    <a:pt x="235" y="2574"/>
                    <a:pt x="1093" y="2941"/>
                    <a:pt x="2231" y="2941"/>
                  </a:cubicBezTo>
                  <a:cubicBezTo>
                    <a:pt x="2569" y="2941"/>
                    <a:pt x="2931" y="2908"/>
                    <a:pt x="3306" y="2840"/>
                  </a:cubicBezTo>
                  <a:cubicBezTo>
                    <a:pt x="4914" y="2542"/>
                    <a:pt x="6134" y="1709"/>
                    <a:pt x="5985" y="935"/>
                  </a:cubicBezTo>
                  <a:cubicBezTo>
                    <a:pt x="5894" y="361"/>
                    <a:pt x="5025" y="0"/>
                    <a:pt x="3883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3518700" y="3530713"/>
              <a:ext cx="154100" cy="76900"/>
            </a:xfrm>
            <a:custGeom>
              <a:avLst/>
              <a:gdLst/>
              <a:ahLst/>
              <a:cxnLst/>
              <a:rect l="l" t="t" r="r" b="b"/>
              <a:pathLst>
                <a:path w="6164" h="3076" extrusionOk="0">
                  <a:moveTo>
                    <a:pt x="2027" y="0"/>
                  </a:moveTo>
                  <a:cubicBezTo>
                    <a:pt x="1065" y="0"/>
                    <a:pt x="332" y="301"/>
                    <a:pt x="208" y="815"/>
                  </a:cubicBezTo>
                  <a:cubicBezTo>
                    <a:pt x="0" y="1559"/>
                    <a:pt x="1131" y="2482"/>
                    <a:pt x="2739" y="2899"/>
                  </a:cubicBezTo>
                  <a:cubicBezTo>
                    <a:pt x="3226" y="3019"/>
                    <a:pt x="3701" y="3076"/>
                    <a:pt x="4131" y="3076"/>
                  </a:cubicBezTo>
                  <a:cubicBezTo>
                    <a:pt x="5095" y="3076"/>
                    <a:pt x="5831" y="2789"/>
                    <a:pt x="5955" y="2274"/>
                  </a:cubicBezTo>
                  <a:cubicBezTo>
                    <a:pt x="6163" y="1530"/>
                    <a:pt x="5032" y="607"/>
                    <a:pt x="3424" y="190"/>
                  </a:cubicBezTo>
                  <a:cubicBezTo>
                    <a:pt x="2935" y="61"/>
                    <a:pt x="2458" y="0"/>
                    <a:pt x="2027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3122700" y="1855438"/>
              <a:ext cx="704175" cy="843825"/>
            </a:xfrm>
            <a:custGeom>
              <a:avLst/>
              <a:gdLst/>
              <a:ahLst/>
              <a:cxnLst/>
              <a:rect l="l" t="t" r="r" b="b"/>
              <a:pathLst>
                <a:path w="28167" h="33753" extrusionOk="0">
                  <a:moveTo>
                    <a:pt x="13845" y="1"/>
                  </a:moveTo>
                  <a:lnTo>
                    <a:pt x="13845" y="90"/>
                  </a:lnTo>
                  <a:cubicBezTo>
                    <a:pt x="13496" y="33"/>
                    <a:pt x="13143" y="6"/>
                    <a:pt x="12790" y="6"/>
                  </a:cubicBezTo>
                  <a:cubicBezTo>
                    <a:pt x="9052" y="6"/>
                    <a:pt x="5199" y="3035"/>
                    <a:pt x="3186" y="6164"/>
                  </a:cubicBezTo>
                  <a:cubicBezTo>
                    <a:pt x="119" y="10868"/>
                    <a:pt x="0" y="17508"/>
                    <a:pt x="1489" y="22897"/>
                  </a:cubicBezTo>
                  <a:cubicBezTo>
                    <a:pt x="2591" y="26946"/>
                    <a:pt x="5062" y="31531"/>
                    <a:pt x="8992" y="33020"/>
                  </a:cubicBezTo>
                  <a:cubicBezTo>
                    <a:pt x="10297" y="33517"/>
                    <a:pt x="11742" y="33752"/>
                    <a:pt x="13217" y="33752"/>
                  </a:cubicBezTo>
                  <a:cubicBezTo>
                    <a:pt x="16691" y="33752"/>
                    <a:pt x="20335" y="32449"/>
                    <a:pt x="22718" y="30192"/>
                  </a:cubicBezTo>
                  <a:cubicBezTo>
                    <a:pt x="26678" y="26440"/>
                    <a:pt x="28166" y="19652"/>
                    <a:pt x="26856" y="14382"/>
                  </a:cubicBezTo>
                  <a:cubicBezTo>
                    <a:pt x="25338" y="8099"/>
                    <a:pt x="20217" y="1013"/>
                    <a:pt x="13845" y="1"/>
                  </a:cubicBezTo>
                  <a:close/>
                </a:path>
              </a:pathLst>
            </a:custGeom>
            <a:solidFill>
              <a:srgbClr val="1C8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1820075" y="1897863"/>
              <a:ext cx="968425" cy="25"/>
            </a:xfrm>
            <a:custGeom>
              <a:avLst/>
              <a:gdLst/>
              <a:ahLst/>
              <a:cxnLst/>
              <a:rect l="l" t="t" r="r" b="b"/>
              <a:pathLst>
                <a:path w="38737" h="1" fill="none" extrusionOk="0">
                  <a:moveTo>
                    <a:pt x="1" y="1"/>
                  </a:moveTo>
                  <a:lnTo>
                    <a:pt x="38737" y="1"/>
                  </a:lnTo>
                </a:path>
              </a:pathLst>
            </a:custGeom>
            <a:noFill/>
            <a:ln w="14150" cap="flat" cmpd="sng">
              <a:solidFill>
                <a:srgbClr val="E30613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17"/>
          <p:cNvSpPr/>
          <p:nvPr/>
        </p:nvSpPr>
        <p:spPr>
          <a:xfrm>
            <a:off x="3473800" y="1036275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3626200" y="1188675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3778600" y="1069848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3931000" y="1222248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3778600" y="1341075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317D850-E1D4-3023-81A2-9D520E1B84F5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ACC8C5A-9798-4E23-E6DC-9063685DA294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3FD24-3BA1-58D0-11A0-ACEC6AD23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BA3FE-84F6-BD2F-8C57-A8F8B3369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Respiration and ATP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4" name="Google Shape;18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energy released from respiration is stored in a molecule called </a:t>
            </a:r>
            <a:r>
              <a:rPr lang="en" b="1">
                <a:solidFill>
                  <a:srgbClr val="B7B7B7"/>
                </a:solidFill>
              </a:rPr>
              <a:t>adenosine triphosphate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ATP</a:t>
            </a:r>
            <a:r>
              <a:rPr lang="en">
                <a:solidFill>
                  <a:srgbClr val="B7B7B7"/>
                </a:solidFill>
              </a:rPr>
              <a:t>).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ATP provides energy for cellular processes </a:t>
            </a:r>
            <a:r>
              <a:rPr lang="en" b="1">
                <a:solidFill>
                  <a:srgbClr val="B7B7B7"/>
                </a:solidFill>
              </a:rPr>
              <a:t>quickly </a:t>
            </a:r>
            <a:r>
              <a:rPr lang="en">
                <a:solidFill>
                  <a:srgbClr val="B7B7B7"/>
                </a:solidFill>
              </a:rPr>
              <a:t>and </a:t>
            </a:r>
            <a:r>
              <a:rPr lang="en" b="1">
                <a:solidFill>
                  <a:srgbClr val="B7B7B7"/>
                </a:solidFill>
              </a:rPr>
              <a:t>efficiently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ATP is broken down into a molecule called </a:t>
            </a:r>
            <a:r>
              <a:rPr lang="en" b="1">
                <a:solidFill>
                  <a:srgbClr val="B7B7B7"/>
                </a:solidFill>
              </a:rPr>
              <a:t>ADP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reaction releases a small amount of energy.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5" name="Google Shape;18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86" name="Google Shape;186;p18"/>
          <p:cNvGrpSpPr/>
          <p:nvPr/>
        </p:nvGrpSpPr>
        <p:grpSpPr>
          <a:xfrm>
            <a:off x="1175775" y="2929970"/>
            <a:ext cx="6896350" cy="1815255"/>
            <a:chOff x="1319300" y="2919645"/>
            <a:chExt cx="6896350" cy="1815255"/>
          </a:xfrm>
        </p:grpSpPr>
        <p:sp>
          <p:nvSpPr>
            <p:cNvPr id="187" name="Google Shape;187;p18"/>
            <p:cNvSpPr txBox="1"/>
            <p:nvPr/>
          </p:nvSpPr>
          <p:spPr>
            <a:xfrm>
              <a:off x="1553425" y="3996000"/>
              <a:ext cx="3122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energy in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ATP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stored in three </a:t>
              </a:r>
              <a:r>
                <a:rPr lang="en" sz="1200" b="1">
                  <a:solidFill>
                    <a:srgbClr val="E07C3F"/>
                  </a:solidFill>
                  <a:latin typeface="Cambria"/>
                  <a:ea typeface="Cambria"/>
                  <a:cs typeface="Cambria"/>
                  <a:sym typeface="Cambria"/>
                </a:rPr>
                <a:t>phosphate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bonds. One of these bonds is broken, releasing a small amount of energy.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88" name="Google Shape;188;p18"/>
            <p:cNvGrpSpPr/>
            <p:nvPr/>
          </p:nvGrpSpPr>
          <p:grpSpPr>
            <a:xfrm>
              <a:off x="1319300" y="2919645"/>
              <a:ext cx="3066245" cy="1076360"/>
              <a:chOff x="1319300" y="2919645"/>
              <a:chExt cx="3066245" cy="1076360"/>
            </a:xfrm>
          </p:grpSpPr>
          <p:grpSp>
            <p:nvGrpSpPr>
              <p:cNvPr id="189" name="Google Shape;189;p18"/>
              <p:cNvGrpSpPr/>
              <p:nvPr/>
            </p:nvGrpSpPr>
            <p:grpSpPr>
              <a:xfrm>
                <a:off x="1319300" y="2919645"/>
                <a:ext cx="3066245" cy="1076360"/>
                <a:chOff x="545175" y="1517525"/>
                <a:chExt cx="6523925" cy="2273200"/>
              </a:xfrm>
            </p:grpSpPr>
            <p:sp>
              <p:nvSpPr>
                <p:cNvPr id="190" name="Google Shape;190;p18"/>
                <p:cNvSpPr/>
                <p:nvPr/>
              </p:nvSpPr>
              <p:spPr>
                <a:xfrm>
                  <a:off x="950775" y="2068650"/>
                  <a:ext cx="5245250" cy="69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10" h="27911" fill="none" extrusionOk="0">
                      <a:moveTo>
                        <a:pt x="0" y="6737"/>
                      </a:moveTo>
                      <a:lnTo>
                        <a:pt x="102659" y="6737"/>
                      </a:lnTo>
                      <a:lnTo>
                        <a:pt x="102659" y="27819"/>
                      </a:lnTo>
                      <a:moveTo>
                        <a:pt x="167784" y="27911"/>
                      </a:moveTo>
                      <a:lnTo>
                        <a:pt x="209810" y="0"/>
                      </a:lnTo>
                    </a:path>
                  </a:pathLst>
                </a:custGeom>
                <a:noFill/>
                <a:ln w="12600" cap="flat" cmpd="sng">
                  <a:solidFill>
                    <a:srgbClr val="FFFFF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18"/>
                <p:cNvSpPr/>
                <p:nvPr/>
              </p:nvSpPr>
              <p:spPr>
                <a:xfrm>
                  <a:off x="3517250" y="2130500"/>
                  <a:ext cx="1628125" cy="16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25" h="66409" extrusionOk="0">
                      <a:moveTo>
                        <a:pt x="32540" y="1"/>
                      </a:moveTo>
                      <a:lnTo>
                        <a:pt x="0" y="25345"/>
                      </a:lnTo>
                      <a:lnTo>
                        <a:pt x="12420" y="66408"/>
                      </a:lnTo>
                      <a:lnTo>
                        <a:pt x="52659" y="66408"/>
                      </a:lnTo>
                      <a:lnTo>
                        <a:pt x="65125" y="25345"/>
                      </a:lnTo>
                      <a:lnTo>
                        <a:pt x="3254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7C1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18"/>
                <p:cNvSpPr/>
                <p:nvPr/>
              </p:nvSpPr>
              <p:spPr>
                <a:xfrm>
                  <a:off x="3517250" y="2130500"/>
                  <a:ext cx="1628125" cy="16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25" h="66409" fill="none" extrusionOk="0">
                      <a:moveTo>
                        <a:pt x="32540" y="1"/>
                      </a:moveTo>
                      <a:lnTo>
                        <a:pt x="0" y="25345"/>
                      </a:lnTo>
                      <a:lnTo>
                        <a:pt x="12420" y="66408"/>
                      </a:lnTo>
                      <a:lnTo>
                        <a:pt x="52659" y="66408"/>
                      </a:lnTo>
                      <a:lnTo>
                        <a:pt x="65125" y="25345"/>
                      </a:lnTo>
                      <a:close/>
                      <a:moveTo>
                        <a:pt x="32540" y="1"/>
                      </a:moveTo>
                      <a:close/>
                    </a:path>
                  </a:pathLst>
                </a:custGeom>
                <a:noFill/>
                <a:ln w="12600" cap="flat" cmpd="sng">
                  <a:solidFill>
                    <a:schemeClr val="dk1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18"/>
                <p:cNvSpPr/>
                <p:nvPr/>
              </p:nvSpPr>
              <p:spPr>
                <a:xfrm>
                  <a:off x="5990925" y="1582850"/>
                  <a:ext cx="564875" cy="4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5" h="19433" extrusionOk="0">
                      <a:moveTo>
                        <a:pt x="8204" y="0"/>
                      </a:moveTo>
                      <a:lnTo>
                        <a:pt x="0" y="9716"/>
                      </a:lnTo>
                      <a:lnTo>
                        <a:pt x="8204" y="19432"/>
                      </a:lnTo>
                      <a:lnTo>
                        <a:pt x="22595" y="14528"/>
                      </a:lnTo>
                      <a:lnTo>
                        <a:pt x="22595" y="3712"/>
                      </a:lnTo>
                      <a:lnTo>
                        <a:pt x="8204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9FE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18"/>
                <p:cNvSpPr/>
                <p:nvPr/>
              </p:nvSpPr>
              <p:spPr>
                <a:xfrm>
                  <a:off x="5990925" y="1582850"/>
                  <a:ext cx="564875" cy="4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5" h="19433" fill="none" extrusionOk="0">
                      <a:moveTo>
                        <a:pt x="0" y="9716"/>
                      </a:moveTo>
                      <a:lnTo>
                        <a:pt x="8204" y="19432"/>
                      </a:lnTo>
                      <a:lnTo>
                        <a:pt x="22595" y="14528"/>
                      </a:lnTo>
                      <a:lnTo>
                        <a:pt x="22595" y="3712"/>
                      </a:lnTo>
                      <a:lnTo>
                        <a:pt x="8204" y="0"/>
                      </a:lnTo>
                      <a:close/>
                      <a:moveTo>
                        <a:pt x="0" y="9716"/>
                      </a:moveTo>
                      <a:close/>
                    </a:path>
                  </a:pathLst>
                </a:custGeom>
                <a:noFill/>
                <a:ln w="12600" cap="flat" cmpd="sng">
                  <a:solidFill>
                    <a:srgbClr val="009FE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18"/>
                <p:cNvSpPr/>
                <p:nvPr/>
              </p:nvSpPr>
              <p:spPr>
                <a:xfrm>
                  <a:off x="6527125" y="1517525"/>
                  <a:ext cx="541975" cy="6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9" h="24566" extrusionOk="0">
                      <a:moveTo>
                        <a:pt x="11733" y="1"/>
                      </a:moveTo>
                      <a:lnTo>
                        <a:pt x="1" y="6280"/>
                      </a:lnTo>
                      <a:lnTo>
                        <a:pt x="1" y="17508"/>
                      </a:lnTo>
                      <a:lnTo>
                        <a:pt x="10129" y="24566"/>
                      </a:lnTo>
                      <a:lnTo>
                        <a:pt x="21678" y="18700"/>
                      </a:lnTo>
                      <a:lnTo>
                        <a:pt x="21678" y="7242"/>
                      </a:lnTo>
                      <a:lnTo>
                        <a:pt x="1173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18"/>
                <p:cNvSpPr/>
                <p:nvPr/>
              </p:nvSpPr>
              <p:spPr>
                <a:xfrm>
                  <a:off x="6527125" y="1517525"/>
                  <a:ext cx="541975" cy="6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9" h="24566" fill="none" extrusionOk="0">
                      <a:moveTo>
                        <a:pt x="21678" y="18700"/>
                      </a:moveTo>
                      <a:lnTo>
                        <a:pt x="21678" y="7242"/>
                      </a:lnTo>
                      <a:lnTo>
                        <a:pt x="11733" y="1"/>
                      </a:lnTo>
                      <a:lnTo>
                        <a:pt x="1" y="6280"/>
                      </a:lnTo>
                      <a:lnTo>
                        <a:pt x="1" y="17508"/>
                      </a:lnTo>
                      <a:lnTo>
                        <a:pt x="10129" y="24566"/>
                      </a:lnTo>
                      <a:close/>
                      <a:moveTo>
                        <a:pt x="21678" y="18700"/>
                      </a:moveTo>
                      <a:close/>
                    </a:path>
                  </a:pathLst>
                </a:custGeom>
                <a:solidFill>
                  <a:schemeClr val="lt1"/>
                </a:solidFill>
                <a:ln w="12600" cap="flat" cmpd="sng">
                  <a:solidFill>
                    <a:srgbClr val="009FE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18"/>
                <p:cNvSpPr/>
                <p:nvPr/>
              </p:nvSpPr>
              <p:spPr>
                <a:xfrm>
                  <a:off x="545175" y="1980425"/>
                  <a:ext cx="513325" cy="5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3" h="20487" extrusionOk="0">
                      <a:moveTo>
                        <a:pt x="10266" y="0"/>
                      </a:moveTo>
                      <a:cubicBezTo>
                        <a:pt x="4583" y="0"/>
                        <a:pt x="0" y="4583"/>
                        <a:pt x="0" y="10266"/>
                      </a:cubicBezTo>
                      <a:cubicBezTo>
                        <a:pt x="0" y="15903"/>
                        <a:pt x="4583" y="20486"/>
                        <a:pt x="10266" y="20486"/>
                      </a:cubicBezTo>
                      <a:cubicBezTo>
                        <a:pt x="15903" y="20486"/>
                        <a:pt x="20532" y="15903"/>
                        <a:pt x="20532" y="10266"/>
                      </a:cubicBezTo>
                      <a:cubicBezTo>
                        <a:pt x="20532" y="4583"/>
                        <a:pt x="15903" y="0"/>
                        <a:pt x="102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rgbClr val="FF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8"/>
                <p:cNvSpPr/>
                <p:nvPr/>
              </p:nvSpPr>
              <p:spPr>
                <a:xfrm>
                  <a:off x="545175" y="1980425"/>
                  <a:ext cx="513325" cy="5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3" h="20487" fill="none" extrusionOk="0">
                      <a:moveTo>
                        <a:pt x="20532" y="10266"/>
                      </a:moveTo>
                      <a:cubicBezTo>
                        <a:pt x="20532" y="15903"/>
                        <a:pt x="15903" y="20486"/>
                        <a:pt x="10266" y="20486"/>
                      </a:cubicBezTo>
                      <a:cubicBezTo>
                        <a:pt x="4583" y="20486"/>
                        <a:pt x="0" y="15903"/>
                        <a:pt x="0" y="10266"/>
                      </a:cubicBezTo>
                      <a:cubicBezTo>
                        <a:pt x="0" y="4583"/>
                        <a:pt x="4583" y="0"/>
                        <a:pt x="10266" y="0"/>
                      </a:cubicBezTo>
                      <a:cubicBezTo>
                        <a:pt x="15903" y="0"/>
                        <a:pt x="20532" y="4583"/>
                        <a:pt x="20532" y="10266"/>
                      </a:cubicBezTo>
                      <a:close/>
                      <a:moveTo>
                        <a:pt x="20532" y="10266"/>
                      </a:moveTo>
                      <a:close/>
                    </a:path>
                  </a:pathLst>
                </a:custGeom>
                <a:noFill/>
                <a:ln w="12600" cap="flat" cmpd="sng">
                  <a:solidFill>
                    <a:srgbClr val="E07C3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8"/>
                <p:cNvSpPr/>
                <p:nvPr/>
              </p:nvSpPr>
              <p:spPr>
                <a:xfrm>
                  <a:off x="1422825" y="1980425"/>
                  <a:ext cx="1392100" cy="5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4" h="20487" extrusionOk="0">
                      <a:moveTo>
                        <a:pt x="10266" y="0"/>
                      </a:moveTo>
                      <a:cubicBezTo>
                        <a:pt x="4629" y="0"/>
                        <a:pt x="0" y="4583"/>
                        <a:pt x="0" y="10266"/>
                      </a:cubicBezTo>
                      <a:cubicBezTo>
                        <a:pt x="0" y="15903"/>
                        <a:pt x="4629" y="20486"/>
                        <a:pt x="10266" y="20486"/>
                      </a:cubicBezTo>
                      <a:cubicBezTo>
                        <a:pt x="15949" y="20486"/>
                        <a:pt x="20532" y="15903"/>
                        <a:pt x="20532" y="10266"/>
                      </a:cubicBezTo>
                      <a:cubicBezTo>
                        <a:pt x="20532" y="4583"/>
                        <a:pt x="15949" y="0"/>
                        <a:pt x="10266" y="0"/>
                      </a:cubicBezTo>
                      <a:close/>
                      <a:moveTo>
                        <a:pt x="45418" y="0"/>
                      </a:moveTo>
                      <a:cubicBezTo>
                        <a:pt x="39735" y="0"/>
                        <a:pt x="35152" y="4583"/>
                        <a:pt x="35152" y="10266"/>
                      </a:cubicBezTo>
                      <a:cubicBezTo>
                        <a:pt x="35152" y="15903"/>
                        <a:pt x="39735" y="20486"/>
                        <a:pt x="45418" y="20486"/>
                      </a:cubicBezTo>
                      <a:cubicBezTo>
                        <a:pt x="51055" y="20486"/>
                        <a:pt x="55684" y="15903"/>
                        <a:pt x="55684" y="10266"/>
                      </a:cubicBezTo>
                      <a:cubicBezTo>
                        <a:pt x="55684" y="4583"/>
                        <a:pt x="51055" y="0"/>
                        <a:pt x="454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2600" cap="flat" cmpd="sng">
                  <a:solidFill>
                    <a:srgbClr val="E07C3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200" name="Google Shape;200;p18"/>
              <p:cNvCxnSpPr/>
              <p:nvPr/>
            </p:nvCxnSpPr>
            <p:spPr>
              <a:xfrm>
                <a:off x="1641775" y="3023750"/>
                <a:ext cx="0" cy="50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0613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1" name="Google Shape;201;p18"/>
              <p:cNvSpPr txBox="1"/>
              <p:nvPr/>
            </p:nvSpPr>
            <p:spPr>
              <a:xfrm>
                <a:off x="2829900" y="3480950"/>
                <a:ext cx="548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ATP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grpSp>
          <p:nvGrpSpPr>
            <p:cNvPr id="202" name="Google Shape;202;p18"/>
            <p:cNvGrpSpPr/>
            <p:nvPr/>
          </p:nvGrpSpPr>
          <p:grpSpPr>
            <a:xfrm>
              <a:off x="5044557" y="2982895"/>
              <a:ext cx="2875613" cy="1076360"/>
              <a:chOff x="1509932" y="2919645"/>
              <a:chExt cx="2875613" cy="1076360"/>
            </a:xfrm>
          </p:grpSpPr>
          <p:grpSp>
            <p:nvGrpSpPr>
              <p:cNvPr id="203" name="Google Shape;203;p18"/>
              <p:cNvGrpSpPr/>
              <p:nvPr/>
            </p:nvGrpSpPr>
            <p:grpSpPr>
              <a:xfrm>
                <a:off x="1509932" y="2919645"/>
                <a:ext cx="2875613" cy="1076360"/>
                <a:chOff x="950775" y="1517525"/>
                <a:chExt cx="6118325" cy="2273200"/>
              </a:xfrm>
            </p:grpSpPr>
            <p:sp>
              <p:nvSpPr>
                <p:cNvPr id="204" name="Google Shape;204;p18"/>
                <p:cNvSpPr/>
                <p:nvPr/>
              </p:nvSpPr>
              <p:spPr>
                <a:xfrm>
                  <a:off x="950775" y="2068650"/>
                  <a:ext cx="5245250" cy="69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10" h="27911" fill="none" extrusionOk="0">
                      <a:moveTo>
                        <a:pt x="0" y="6737"/>
                      </a:moveTo>
                      <a:lnTo>
                        <a:pt x="102659" y="6737"/>
                      </a:lnTo>
                      <a:lnTo>
                        <a:pt x="102659" y="27819"/>
                      </a:lnTo>
                      <a:moveTo>
                        <a:pt x="167784" y="27911"/>
                      </a:moveTo>
                      <a:lnTo>
                        <a:pt x="209810" y="0"/>
                      </a:lnTo>
                    </a:path>
                  </a:pathLst>
                </a:custGeom>
                <a:noFill/>
                <a:ln w="12600" cap="flat" cmpd="sng">
                  <a:solidFill>
                    <a:srgbClr val="FFFFF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18"/>
                <p:cNvSpPr/>
                <p:nvPr/>
              </p:nvSpPr>
              <p:spPr>
                <a:xfrm>
                  <a:off x="3517250" y="2130500"/>
                  <a:ext cx="1628125" cy="16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25" h="66409" extrusionOk="0">
                      <a:moveTo>
                        <a:pt x="32540" y="1"/>
                      </a:moveTo>
                      <a:lnTo>
                        <a:pt x="0" y="25345"/>
                      </a:lnTo>
                      <a:lnTo>
                        <a:pt x="12420" y="66408"/>
                      </a:lnTo>
                      <a:lnTo>
                        <a:pt x="52659" y="66408"/>
                      </a:lnTo>
                      <a:lnTo>
                        <a:pt x="65125" y="25345"/>
                      </a:lnTo>
                      <a:lnTo>
                        <a:pt x="3254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7C1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8"/>
                <p:cNvSpPr/>
                <p:nvPr/>
              </p:nvSpPr>
              <p:spPr>
                <a:xfrm>
                  <a:off x="3517250" y="2130500"/>
                  <a:ext cx="1628125" cy="16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25" h="66409" fill="none" extrusionOk="0">
                      <a:moveTo>
                        <a:pt x="32540" y="1"/>
                      </a:moveTo>
                      <a:lnTo>
                        <a:pt x="0" y="25345"/>
                      </a:lnTo>
                      <a:lnTo>
                        <a:pt x="12420" y="66408"/>
                      </a:lnTo>
                      <a:lnTo>
                        <a:pt x="52659" y="66408"/>
                      </a:lnTo>
                      <a:lnTo>
                        <a:pt x="65125" y="25345"/>
                      </a:lnTo>
                      <a:close/>
                      <a:moveTo>
                        <a:pt x="32540" y="1"/>
                      </a:moveTo>
                      <a:close/>
                    </a:path>
                  </a:pathLst>
                </a:custGeom>
                <a:noFill/>
                <a:ln w="12600" cap="flat" cmpd="sng">
                  <a:solidFill>
                    <a:schemeClr val="dk1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8"/>
                <p:cNvSpPr/>
                <p:nvPr/>
              </p:nvSpPr>
              <p:spPr>
                <a:xfrm>
                  <a:off x="5990925" y="1582850"/>
                  <a:ext cx="564875" cy="4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5" h="19433" extrusionOk="0">
                      <a:moveTo>
                        <a:pt x="8204" y="0"/>
                      </a:moveTo>
                      <a:lnTo>
                        <a:pt x="0" y="9716"/>
                      </a:lnTo>
                      <a:lnTo>
                        <a:pt x="8204" y="19432"/>
                      </a:lnTo>
                      <a:lnTo>
                        <a:pt x="22595" y="14528"/>
                      </a:lnTo>
                      <a:lnTo>
                        <a:pt x="22595" y="3712"/>
                      </a:lnTo>
                      <a:lnTo>
                        <a:pt x="8204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7C1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8"/>
                <p:cNvSpPr/>
                <p:nvPr/>
              </p:nvSpPr>
              <p:spPr>
                <a:xfrm>
                  <a:off x="5990925" y="1582850"/>
                  <a:ext cx="564875" cy="4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5" h="19433" fill="none" extrusionOk="0">
                      <a:moveTo>
                        <a:pt x="0" y="9716"/>
                      </a:moveTo>
                      <a:lnTo>
                        <a:pt x="8204" y="19432"/>
                      </a:lnTo>
                      <a:lnTo>
                        <a:pt x="22595" y="14528"/>
                      </a:lnTo>
                      <a:lnTo>
                        <a:pt x="22595" y="3712"/>
                      </a:lnTo>
                      <a:lnTo>
                        <a:pt x="8204" y="0"/>
                      </a:lnTo>
                      <a:close/>
                      <a:moveTo>
                        <a:pt x="0" y="9716"/>
                      </a:moveTo>
                      <a:close/>
                    </a:path>
                  </a:pathLst>
                </a:custGeom>
                <a:noFill/>
                <a:ln w="12600" cap="flat" cmpd="sng">
                  <a:solidFill>
                    <a:srgbClr val="009FE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8"/>
                <p:cNvSpPr/>
                <p:nvPr/>
              </p:nvSpPr>
              <p:spPr>
                <a:xfrm>
                  <a:off x="6527125" y="1517525"/>
                  <a:ext cx="541975" cy="6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9" h="24566" extrusionOk="0">
                      <a:moveTo>
                        <a:pt x="11733" y="1"/>
                      </a:moveTo>
                      <a:lnTo>
                        <a:pt x="1" y="6280"/>
                      </a:lnTo>
                      <a:lnTo>
                        <a:pt x="1" y="17508"/>
                      </a:lnTo>
                      <a:lnTo>
                        <a:pt x="10129" y="24566"/>
                      </a:lnTo>
                      <a:lnTo>
                        <a:pt x="21678" y="18700"/>
                      </a:lnTo>
                      <a:lnTo>
                        <a:pt x="21678" y="7242"/>
                      </a:lnTo>
                      <a:lnTo>
                        <a:pt x="1173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18"/>
                <p:cNvSpPr/>
                <p:nvPr/>
              </p:nvSpPr>
              <p:spPr>
                <a:xfrm>
                  <a:off x="6527125" y="1517525"/>
                  <a:ext cx="541975" cy="6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9" h="24566" fill="none" extrusionOk="0">
                      <a:moveTo>
                        <a:pt x="21678" y="18700"/>
                      </a:moveTo>
                      <a:lnTo>
                        <a:pt x="21678" y="7242"/>
                      </a:lnTo>
                      <a:lnTo>
                        <a:pt x="11733" y="1"/>
                      </a:lnTo>
                      <a:lnTo>
                        <a:pt x="1" y="6280"/>
                      </a:lnTo>
                      <a:lnTo>
                        <a:pt x="1" y="17508"/>
                      </a:lnTo>
                      <a:lnTo>
                        <a:pt x="10129" y="24566"/>
                      </a:lnTo>
                      <a:close/>
                      <a:moveTo>
                        <a:pt x="21678" y="18700"/>
                      </a:moveTo>
                      <a:close/>
                    </a:path>
                  </a:pathLst>
                </a:custGeom>
                <a:solidFill>
                  <a:schemeClr val="lt1"/>
                </a:solidFill>
                <a:ln w="12600" cap="flat" cmpd="sng">
                  <a:solidFill>
                    <a:srgbClr val="009FE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18"/>
                <p:cNvSpPr/>
                <p:nvPr/>
              </p:nvSpPr>
              <p:spPr>
                <a:xfrm>
                  <a:off x="1422825" y="1980425"/>
                  <a:ext cx="1392100" cy="5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4" h="20487" extrusionOk="0">
                      <a:moveTo>
                        <a:pt x="10266" y="0"/>
                      </a:moveTo>
                      <a:cubicBezTo>
                        <a:pt x="4629" y="0"/>
                        <a:pt x="0" y="4583"/>
                        <a:pt x="0" y="10266"/>
                      </a:cubicBezTo>
                      <a:cubicBezTo>
                        <a:pt x="0" y="15903"/>
                        <a:pt x="4629" y="20486"/>
                        <a:pt x="10266" y="20486"/>
                      </a:cubicBezTo>
                      <a:cubicBezTo>
                        <a:pt x="15949" y="20486"/>
                        <a:pt x="20532" y="15903"/>
                        <a:pt x="20532" y="10266"/>
                      </a:cubicBezTo>
                      <a:cubicBezTo>
                        <a:pt x="20532" y="4583"/>
                        <a:pt x="15949" y="0"/>
                        <a:pt x="10266" y="0"/>
                      </a:cubicBezTo>
                      <a:close/>
                      <a:moveTo>
                        <a:pt x="45418" y="0"/>
                      </a:moveTo>
                      <a:cubicBezTo>
                        <a:pt x="39735" y="0"/>
                        <a:pt x="35152" y="4583"/>
                        <a:pt x="35152" y="10266"/>
                      </a:cubicBezTo>
                      <a:cubicBezTo>
                        <a:pt x="35152" y="15903"/>
                        <a:pt x="39735" y="20486"/>
                        <a:pt x="45418" y="20486"/>
                      </a:cubicBezTo>
                      <a:cubicBezTo>
                        <a:pt x="51055" y="20486"/>
                        <a:pt x="55684" y="15903"/>
                        <a:pt x="55684" y="10266"/>
                      </a:cubicBezTo>
                      <a:cubicBezTo>
                        <a:pt x="55684" y="4583"/>
                        <a:pt x="51055" y="0"/>
                        <a:pt x="454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2600" cap="flat" cmpd="sng">
                  <a:solidFill>
                    <a:srgbClr val="E07C3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2" name="Google Shape;212;p18"/>
              <p:cNvSpPr txBox="1"/>
              <p:nvPr/>
            </p:nvSpPr>
            <p:spPr>
              <a:xfrm>
                <a:off x="2829900" y="3480950"/>
                <a:ext cx="548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ADP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213" name="Google Shape;213;p18"/>
            <p:cNvCxnSpPr/>
            <p:nvPr/>
          </p:nvCxnSpPr>
          <p:spPr>
            <a:xfrm rot="10800000" flipH="1">
              <a:off x="4265475" y="3610925"/>
              <a:ext cx="748200" cy="5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4" name="Google Shape;214;p18"/>
            <p:cNvSpPr txBox="1"/>
            <p:nvPr/>
          </p:nvSpPr>
          <p:spPr>
            <a:xfrm>
              <a:off x="5093250" y="4059250"/>
              <a:ext cx="3122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When the phosphate bond is </a:t>
              </a:r>
              <a:r>
                <a:rPr lang="en" sz="1200" b="1">
                  <a:solidFill>
                    <a:srgbClr val="E30613"/>
                  </a:solidFill>
                  <a:latin typeface="Cambria"/>
                  <a:ea typeface="Cambria"/>
                  <a:cs typeface="Cambria"/>
                  <a:sym typeface="Cambria"/>
                </a:rPr>
                <a:t>broken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a molecule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ADP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formed.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117C7B-88AF-BDA5-0212-1B0AD23C665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177F037-F61F-3480-E16B-63D535A380C5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B57EA-E32D-014C-29E4-B849361A7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EBE8E-7549-0B8E-168F-0CC662BEB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Aerobic Respiration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0" name="Google Shape;22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Points 2.36 and 2.37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Describe the differences between aerobic and anaerobic respiration.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Know the word equation and the balanced chemical symbol equation for aerobic respiration in living organisms.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Aerobic respiration requires </a:t>
            </a:r>
            <a:r>
              <a:rPr lang="en" b="1">
                <a:solidFill>
                  <a:srgbClr val="B7B7B7"/>
                </a:solidFill>
              </a:rPr>
              <a:t>oxygen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O</a:t>
            </a:r>
            <a:r>
              <a:rPr lang="en" b="1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) to occur.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Aerobic respiration releases </a:t>
            </a:r>
            <a:r>
              <a:rPr lang="en" b="1">
                <a:solidFill>
                  <a:srgbClr val="B7B7B7"/>
                </a:solidFill>
              </a:rPr>
              <a:t>lots </a:t>
            </a:r>
            <a:r>
              <a:rPr lang="en">
                <a:solidFill>
                  <a:srgbClr val="B7B7B7"/>
                </a:solidFill>
              </a:rPr>
              <a:t>of energy for every glucose molecule that is broken down: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Aerobic respiration produces lots of ATP.</a:t>
            </a:r>
            <a:endParaRPr>
              <a:solidFill>
                <a:srgbClr val="B7B7B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GLUCOSE + OXYGEN → CARBON DIOXIDE + WATER </a:t>
            </a: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 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 </a:t>
            </a: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</a:t>
            </a: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1" name="Google Shape;22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FF07B8C-827A-1AEA-9777-A0F60458592B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CEB2F11-8C48-4CAC-67C5-853721068BB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3C74C-186D-236E-B2D9-03F3997AB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D573F-939D-E3BB-B576-87000E9B3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0"/>
          <p:cNvPicPr preferRelativeResize="0"/>
          <p:nvPr/>
        </p:nvPicPr>
        <p:blipFill rotWithShape="1">
          <a:blip r:embed="rId3">
            <a:alphaModFix/>
          </a:blip>
          <a:srcRect l="34490"/>
          <a:stretch/>
        </p:blipFill>
        <p:spPr>
          <a:xfrm>
            <a:off x="4088825" y="0"/>
            <a:ext cx="50551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cxnSp>
        <p:nvCxnSpPr>
          <p:cNvPr id="228" name="Google Shape;228;p20"/>
          <p:cNvCxnSpPr/>
          <p:nvPr/>
        </p:nvCxnSpPr>
        <p:spPr>
          <a:xfrm>
            <a:off x="40888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Google Shape;229;p20"/>
          <p:cNvSpPr txBox="1"/>
          <p:nvPr/>
        </p:nvSpPr>
        <p:spPr>
          <a:xfrm>
            <a:off x="566300" y="1833000"/>
            <a:ext cx="2940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Aerobic respiration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produces a slow, steady release of energy.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Aerobic respiration is ideal for long periods of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low-intensity exercise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jogging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63CBCDC-8CFE-B4EC-5BF2-C54B696AB41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C1099BF-2CFB-6FA1-CA64-9319D3D1DF2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DA7E3-2591-4EF7-90C4-5E038696F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3A40E-D158-F981-EB34-FB92261E9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Anaerobic Respiration in Mammals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5" name="Google Shape;23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2.38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Know the word equation for anaerobic respiration in plants and in animals.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Anaerobic respiration </a:t>
            </a:r>
            <a:r>
              <a:rPr lang="en" b="1">
                <a:solidFill>
                  <a:srgbClr val="E30613"/>
                </a:solidFill>
              </a:rPr>
              <a:t>does not</a:t>
            </a:r>
            <a:r>
              <a:rPr lang="en" b="1">
                <a:solidFill>
                  <a:srgbClr val="B7B7B7"/>
                </a:solidFill>
              </a:rPr>
              <a:t> </a:t>
            </a:r>
            <a:r>
              <a:rPr lang="en">
                <a:solidFill>
                  <a:srgbClr val="B7B7B7"/>
                </a:solidFill>
              </a:rPr>
              <a:t>require oxygen to occur.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It releases a small amount of ATP for every molecule of glucose.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 mammals, glucose is converted into </a:t>
            </a:r>
            <a:r>
              <a:rPr lang="en" b="1">
                <a:solidFill>
                  <a:srgbClr val="B7B7B7"/>
                </a:solidFill>
              </a:rPr>
              <a:t>lactic acid</a:t>
            </a:r>
            <a:r>
              <a:rPr lang="en">
                <a:solidFill>
                  <a:srgbClr val="B7B7B7"/>
                </a:solidFill>
              </a:rPr>
              <a:t> and a little energy: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Anaerobic respiration releases a small amount of ATP for every glucose molecule. </a:t>
            </a:r>
            <a:endParaRPr>
              <a:solidFill>
                <a:srgbClr val="B7B7B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GLUCOSE → LACTIC ACID</a:t>
            </a: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Lactic acid build up leads to </a:t>
            </a:r>
            <a:r>
              <a:rPr lang="en" b="1">
                <a:solidFill>
                  <a:srgbClr val="B7B7B7"/>
                </a:solidFill>
              </a:rPr>
              <a:t>muscle fatigue</a:t>
            </a:r>
            <a:r>
              <a:rPr lang="en">
                <a:solidFill>
                  <a:srgbClr val="B7B7B7"/>
                </a:solidFill>
              </a:rPr>
              <a:t> and </a:t>
            </a:r>
            <a:r>
              <a:rPr lang="en" b="1">
                <a:solidFill>
                  <a:srgbClr val="B7B7B7"/>
                </a:solidFill>
              </a:rPr>
              <a:t>cramp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After exercise, lactic acid needs to be broken down. 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requires oxygen and is referred to as the </a:t>
            </a:r>
            <a:r>
              <a:rPr lang="en" b="1">
                <a:solidFill>
                  <a:srgbClr val="B7B7B7"/>
                </a:solidFill>
              </a:rPr>
              <a:t>oxygen debt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236" name="Google Shape;23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F97553A-821D-1E06-5F03-D3427D1F42C6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0C783A6-D05C-B927-12BC-F3105656095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59519-3616-098A-DB70-CE37B04C6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94430-FDCB-B6DC-1C3B-E8FF04FA4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1478</Words>
  <Application>Microsoft Office PowerPoint</Application>
  <PresentationFormat>On-screen Show (16:9)</PresentationFormat>
  <Paragraphs>182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Cambria</vt:lpstr>
      <vt:lpstr>gg sans</vt:lpstr>
      <vt:lpstr>Kalam</vt:lpstr>
      <vt:lpstr>Simple Dark</vt:lpstr>
      <vt:lpstr>Edexcel IGCSE Biology 17 - Respiration</vt:lpstr>
      <vt:lpstr>Respiration  </vt:lpstr>
      <vt:lpstr>PowerPoint Presentation</vt:lpstr>
      <vt:lpstr>PowerPoint Presentation</vt:lpstr>
      <vt:lpstr>PowerPoint Presentation</vt:lpstr>
      <vt:lpstr>Respiration and ATP  </vt:lpstr>
      <vt:lpstr>Aerobic Respiration  </vt:lpstr>
      <vt:lpstr>PowerPoint Presentation</vt:lpstr>
      <vt:lpstr>Anaerobic Respiration in Mammals  </vt:lpstr>
      <vt:lpstr>PowerPoint Presentation</vt:lpstr>
      <vt:lpstr>Anaerobic Respiration in Plants and Yeast  </vt:lpstr>
      <vt:lpstr>Respiration and CO2 Production  </vt:lpstr>
      <vt:lpstr>PowerPoint Presentation</vt:lpstr>
      <vt:lpstr>Respiration and CO2 Production   </vt:lpstr>
      <vt:lpstr>Hydrogen Carbonate Indicator   </vt:lpstr>
      <vt:lpstr>PowerPoint Presentation</vt:lpstr>
      <vt:lpstr>PowerPoint Presentation</vt:lpstr>
      <vt:lpstr>Respiration and Heat Production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17 - Respiration</dc:title>
  <cp:lastModifiedBy>Chezka Mae Madrona</cp:lastModifiedBy>
  <cp:revision>2</cp:revision>
  <dcterms:modified xsi:type="dcterms:W3CDTF">2025-04-26T07:38:02Z</dcterms:modified>
</cp:coreProperties>
</file>