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Cambria" panose="02040503050406030204" pitchFamily="18" charset="0"/>
      <p:regular r:id="rId16"/>
      <p:bold r:id="rId17"/>
      <p:italic r:id="rId18"/>
      <p:boldItalic r:id="rId19"/>
    </p:embeddedFont>
    <p:embeddedFont>
      <p:font typeface="gg sans" panose="00000800000000000000" pitchFamily="2" charset="0"/>
      <p:bold r:id="rId20"/>
    </p:embeddedFont>
    <p:embeddedFont>
      <p:font typeface="Kalam"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50" y="33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c904609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c904609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9d66f673a0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9d66f673a0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0c790b292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0c790b292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0c790b292f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0c790b292f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0c790b292f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0c790b292f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75ae711a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975ae711a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118af0075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118af0075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118af0075c_2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118af0075c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9d66f673a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9d66f673a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d66f673a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d66f673a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d66f673a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9d66f673a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9d66f673a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9d66f673a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9c90460973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9c90460973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ology Slides"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Cambria"/>
              <a:buNone/>
              <a:defRPr sz="5200">
                <a:latin typeface="Cambria"/>
                <a:ea typeface="Cambria"/>
                <a:cs typeface="Cambria"/>
                <a:sym typeface="Cambri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Cambria"/>
              <a:buNone/>
              <a:defRPr sz="2800">
                <a:latin typeface="Cambria"/>
                <a:ea typeface="Cambria"/>
                <a:cs typeface="Cambria"/>
                <a:sym typeface="Cambri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Font typeface="Cambria"/>
              <a:buNone/>
              <a:defRPr sz="3600">
                <a:latin typeface="Cambria"/>
                <a:ea typeface="Cambria"/>
                <a:cs typeface="Cambria"/>
                <a:sym typeface="Cambria"/>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Font typeface="Cambria"/>
              <a:buNone/>
              <a:defRPr>
                <a:latin typeface="Cambria"/>
                <a:ea typeface="Cambria"/>
                <a:cs typeface="Cambria"/>
                <a:sym typeface="Cambria"/>
              </a:defRPr>
            </a:lvl1pPr>
            <a:lvl2pPr lvl="1">
              <a:spcBef>
                <a:spcPts val="0"/>
              </a:spcBef>
              <a:spcAft>
                <a:spcPts val="0"/>
              </a:spcAft>
              <a:buSzPts val="2800"/>
              <a:buFont typeface="Cambria"/>
              <a:buNone/>
              <a:defRPr>
                <a:latin typeface="Cambria"/>
                <a:ea typeface="Cambria"/>
                <a:cs typeface="Cambria"/>
                <a:sym typeface="Cambria"/>
              </a:defRPr>
            </a:lvl2pPr>
            <a:lvl3pPr lvl="2">
              <a:spcBef>
                <a:spcPts val="0"/>
              </a:spcBef>
              <a:spcAft>
                <a:spcPts val="0"/>
              </a:spcAft>
              <a:buSzPts val="2800"/>
              <a:buFont typeface="Cambria"/>
              <a:buNone/>
              <a:defRPr>
                <a:latin typeface="Cambria"/>
                <a:ea typeface="Cambria"/>
                <a:cs typeface="Cambria"/>
                <a:sym typeface="Cambria"/>
              </a:defRPr>
            </a:lvl3pPr>
            <a:lvl4pPr lvl="3">
              <a:spcBef>
                <a:spcPts val="0"/>
              </a:spcBef>
              <a:spcAft>
                <a:spcPts val="0"/>
              </a:spcAft>
              <a:buSzPts val="2800"/>
              <a:buFont typeface="Cambria"/>
              <a:buNone/>
              <a:defRPr>
                <a:latin typeface="Cambria"/>
                <a:ea typeface="Cambria"/>
                <a:cs typeface="Cambria"/>
                <a:sym typeface="Cambria"/>
              </a:defRPr>
            </a:lvl4pPr>
            <a:lvl5pPr lvl="4">
              <a:spcBef>
                <a:spcPts val="0"/>
              </a:spcBef>
              <a:spcAft>
                <a:spcPts val="0"/>
              </a:spcAft>
              <a:buSzPts val="2800"/>
              <a:buFont typeface="Cambria"/>
              <a:buNone/>
              <a:defRPr>
                <a:latin typeface="Cambria"/>
                <a:ea typeface="Cambria"/>
                <a:cs typeface="Cambria"/>
                <a:sym typeface="Cambria"/>
              </a:defRPr>
            </a:lvl5pPr>
            <a:lvl6pPr lvl="5">
              <a:spcBef>
                <a:spcPts val="0"/>
              </a:spcBef>
              <a:spcAft>
                <a:spcPts val="0"/>
              </a:spcAft>
              <a:buSzPts val="2800"/>
              <a:buFont typeface="Cambria"/>
              <a:buNone/>
              <a:defRPr>
                <a:latin typeface="Cambria"/>
                <a:ea typeface="Cambria"/>
                <a:cs typeface="Cambria"/>
                <a:sym typeface="Cambria"/>
              </a:defRPr>
            </a:lvl6pPr>
            <a:lvl7pPr lvl="6">
              <a:spcBef>
                <a:spcPts val="0"/>
              </a:spcBef>
              <a:spcAft>
                <a:spcPts val="0"/>
              </a:spcAft>
              <a:buSzPts val="2800"/>
              <a:buFont typeface="Cambria"/>
              <a:buNone/>
              <a:defRPr>
                <a:latin typeface="Cambria"/>
                <a:ea typeface="Cambria"/>
                <a:cs typeface="Cambria"/>
                <a:sym typeface="Cambria"/>
              </a:defRPr>
            </a:lvl7pPr>
            <a:lvl8pPr lvl="7">
              <a:spcBef>
                <a:spcPts val="0"/>
              </a:spcBef>
              <a:spcAft>
                <a:spcPts val="0"/>
              </a:spcAft>
              <a:buSzPts val="2800"/>
              <a:buFont typeface="Cambria"/>
              <a:buNone/>
              <a:defRPr>
                <a:latin typeface="Cambria"/>
                <a:ea typeface="Cambria"/>
                <a:cs typeface="Cambria"/>
                <a:sym typeface="Cambria"/>
              </a:defRPr>
            </a:lvl8pPr>
            <a:lvl9pPr lvl="8">
              <a:spcBef>
                <a:spcPts val="0"/>
              </a:spcBef>
              <a:spcAft>
                <a:spcPts val="0"/>
              </a:spcAft>
              <a:buSzPts val="2800"/>
              <a:buFont typeface="Cambria"/>
              <a:buNone/>
              <a:defRPr>
                <a:latin typeface="Cambria"/>
                <a:ea typeface="Cambria"/>
                <a:cs typeface="Cambria"/>
                <a:sym typeface="Cambria"/>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Cambria"/>
              <a:buChar char="●"/>
              <a:defRPr>
                <a:latin typeface="Cambria"/>
                <a:ea typeface="Cambria"/>
                <a:cs typeface="Cambria"/>
                <a:sym typeface="Cambria"/>
              </a:defRPr>
            </a:lvl1pPr>
            <a:lvl2pPr marL="914400" lvl="1" indent="-317500">
              <a:spcBef>
                <a:spcPts val="1600"/>
              </a:spcBef>
              <a:spcAft>
                <a:spcPts val="0"/>
              </a:spcAft>
              <a:buSzPts val="1400"/>
              <a:buFont typeface="Cambria"/>
              <a:buChar char="○"/>
              <a:defRPr>
                <a:latin typeface="Cambria"/>
                <a:ea typeface="Cambria"/>
                <a:cs typeface="Cambria"/>
                <a:sym typeface="Cambria"/>
              </a:defRPr>
            </a:lvl2pPr>
            <a:lvl3pPr marL="1371600" lvl="2" indent="-317500">
              <a:spcBef>
                <a:spcPts val="1600"/>
              </a:spcBef>
              <a:spcAft>
                <a:spcPts val="0"/>
              </a:spcAft>
              <a:buSzPts val="1400"/>
              <a:buFont typeface="Cambria"/>
              <a:buChar char="■"/>
              <a:defRPr>
                <a:latin typeface="Cambria"/>
                <a:ea typeface="Cambria"/>
                <a:cs typeface="Cambria"/>
                <a:sym typeface="Cambria"/>
              </a:defRPr>
            </a:lvl3pPr>
            <a:lvl4pPr marL="1828800" lvl="3" indent="-317500">
              <a:spcBef>
                <a:spcPts val="1600"/>
              </a:spcBef>
              <a:spcAft>
                <a:spcPts val="0"/>
              </a:spcAft>
              <a:buSzPts val="1400"/>
              <a:buFont typeface="Cambria"/>
              <a:buChar char="●"/>
              <a:defRPr>
                <a:latin typeface="Cambria"/>
                <a:ea typeface="Cambria"/>
                <a:cs typeface="Cambria"/>
                <a:sym typeface="Cambria"/>
              </a:defRPr>
            </a:lvl4pPr>
            <a:lvl5pPr marL="2286000" lvl="4" indent="-317500">
              <a:spcBef>
                <a:spcPts val="1600"/>
              </a:spcBef>
              <a:spcAft>
                <a:spcPts val="0"/>
              </a:spcAft>
              <a:buSzPts val="1400"/>
              <a:buFont typeface="Cambria"/>
              <a:buChar char="○"/>
              <a:defRPr>
                <a:latin typeface="Cambria"/>
                <a:ea typeface="Cambria"/>
                <a:cs typeface="Cambria"/>
                <a:sym typeface="Cambria"/>
              </a:defRPr>
            </a:lvl5pPr>
            <a:lvl6pPr marL="2743200" lvl="5" indent="-317500">
              <a:spcBef>
                <a:spcPts val="1600"/>
              </a:spcBef>
              <a:spcAft>
                <a:spcPts val="0"/>
              </a:spcAft>
              <a:buSzPts val="1400"/>
              <a:buFont typeface="Cambria"/>
              <a:buChar char="■"/>
              <a:defRPr>
                <a:latin typeface="Cambria"/>
                <a:ea typeface="Cambria"/>
                <a:cs typeface="Cambria"/>
                <a:sym typeface="Cambria"/>
              </a:defRPr>
            </a:lvl6pPr>
            <a:lvl7pPr marL="3200400" lvl="6" indent="-317500">
              <a:spcBef>
                <a:spcPts val="1600"/>
              </a:spcBef>
              <a:spcAft>
                <a:spcPts val="0"/>
              </a:spcAft>
              <a:buSzPts val="1400"/>
              <a:buFont typeface="Cambria"/>
              <a:buChar char="●"/>
              <a:defRPr>
                <a:latin typeface="Cambria"/>
                <a:ea typeface="Cambria"/>
                <a:cs typeface="Cambria"/>
                <a:sym typeface="Cambria"/>
              </a:defRPr>
            </a:lvl7pPr>
            <a:lvl8pPr marL="3657600" lvl="7" indent="-317500">
              <a:spcBef>
                <a:spcPts val="1600"/>
              </a:spcBef>
              <a:spcAft>
                <a:spcPts val="0"/>
              </a:spcAft>
              <a:buSzPts val="1400"/>
              <a:buFont typeface="Cambria"/>
              <a:buChar char="○"/>
              <a:defRPr>
                <a:latin typeface="Cambria"/>
                <a:ea typeface="Cambria"/>
                <a:cs typeface="Cambria"/>
                <a:sym typeface="Cambria"/>
              </a:defRPr>
            </a:lvl8pPr>
            <a:lvl9pPr marL="4114800" lvl="8" indent="-317500">
              <a:spcBef>
                <a:spcPts val="1600"/>
              </a:spcBef>
              <a:spcAft>
                <a:spcPts val="1600"/>
              </a:spcAft>
              <a:buSzPts val="1400"/>
              <a:buFont typeface="Cambria"/>
              <a:buChar char="■"/>
              <a:defRPr>
                <a:latin typeface="Cambria"/>
                <a:ea typeface="Cambria"/>
                <a:cs typeface="Cambria"/>
                <a:sym typeface="Cambria"/>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Cambria"/>
                <a:ea typeface="Cambria"/>
                <a:cs typeface="Cambria"/>
                <a:sym typeface="Cambria"/>
              </a:defRPr>
            </a:lvl1pPr>
            <a:lvl2pPr lvl="1">
              <a:buNone/>
              <a:defRPr>
                <a:latin typeface="Cambria"/>
                <a:ea typeface="Cambria"/>
                <a:cs typeface="Cambria"/>
                <a:sym typeface="Cambria"/>
              </a:defRPr>
            </a:lvl2pPr>
            <a:lvl3pPr lvl="2">
              <a:buNone/>
              <a:defRPr>
                <a:latin typeface="Cambria"/>
                <a:ea typeface="Cambria"/>
                <a:cs typeface="Cambria"/>
                <a:sym typeface="Cambria"/>
              </a:defRPr>
            </a:lvl3pPr>
            <a:lvl4pPr lvl="3">
              <a:buNone/>
              <a:defRPr>
                <a:latin typeface="Cambria"/>
                <a:ea typeface="Cambria"/>
                <a:cs typeface="Cambria"/>
                <a:sym typeface="Cambria"/>
              </a:defRPr>
            </a:lvl4pPr>
            <a:lvl5pPr lvl="4">
              <a:buNone/>
              <a:defRPr>
                <a:latin typeface="Cambria"/>
                <a:ea typeface="Cambria"/>
                <a:cs typeface="Cambria"/>
                <a:sym typeface="Cambria"/>
              </a:defRPr>
            </a:lvl5pPr>
            <a:lvl6pPr lvl="5">
              <a:buNone/>
              <a:defRPr>
                <a:latin typeface="Cambria"/>
                <a:ea typeface="Cambria"/>
                <a:cs typeface="Cambria"/>
                <a:sym typeface="Cambria"/>
              </a:defRPr>
            </a:lvl6pPr>
            <a:lvl7pPr lvl="6">
              <a:buNone/>
              <a:defRPr>
                <a:latin typeface="Cambria"/>
                <a:ea typeface="Cambria"/>
                <a:cs typeface="Cambria"/>
                <a:sym typeface="Cambria"/>
              </a:defRPr>
            </a:lvl7pPr>
            <a:lvl8pPr lvl="7">
              <a:buNone/>
              <a:defRPr>
                <a:latin typeface="Cambria"/>
                <a:ea typeface="Cambria"/>
                <a:cs typeface="Cambria"/>
                <a:sym typeface="Cambria"/>
              </a:defRPr>
            </a:lvl8pPr>
            <a:lvl9pPr lvl="8">
              <a:buNone/>
              <a:defRPr>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1pPr>
            <a:lvl2pPr lvl="1">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2pPr>
            <a:lvl3pPr lvl="2">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3pPr>
            <a:lvl4pPr lvl="3">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4pPr>
            <a:lvl5pPr lvl="4">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5pPr>
            <a:lvl6pPr lvl="5">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6pPr>
            <a:lvl7pPr lvl="6">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7pPr>
            <a:lvl8pPr lvl="7">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8pPr>
            <a:lvl9pPr lvl="8">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Cambria"/>
              <a:buChar char="●"/>
              <a:defRPr sz="1800">
                <a:solidFill>
                  <a:schemeClr val="lt2"/>
                </a:solidFill>
                <a:latin typeface="Cambria"/>
                <a:ea typeface="Cambria"/>
                <a:cs typeface="Cambria"/>
                <a:sym typeface="Cambria"/>
              </a:defRPr>
            </a:lvl1pPr>
            <a:lvl2pPr marL="914400" lvl="1"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2pPr>
            <a:lvl3pPr marL="1371600" lvl="2"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3pPr>
            <a:lvl4pPr marL="1828800" lvl="3"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4pPr>
            <a:lvl5pPr marL="2286000" lvl="4"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5pPr>
            <a:lvl6pPr marL="2743200" lvl="5"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6pPr>
            <a:lvl7pPr marL="3200400" lvl="6"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7pPr>
            <a:lvl8pPr marL="3657600" lvl="7"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8pPr>
            <a:lvl9pPr marL="4114800" lvl="8" indent="-317500">
              <a:lnSpc>
                <a:spcPct val="115000"/>
              </a:lnSpc>
              <a:spcBef>
                <a:spcPts val="1600"/>
              </a:spcBef>
              <a:spcAft>
                <a:spcPts val="1600"/>
              </a:spcAft>
              <a:buClr>
                <a:schemeClr val="lt2"/>
              </a:buClr>
              <a:buSzPts val="1400"/>
              <a:buFont typeface="Cambria"/>
              <a:buChar char="■"/>
              <a:defRPr>
                <a:solidFill>
                  <a:schemeClr val="lt2"/>
                </a:solidFill>
                <a:latin typeface="Cambria"/>
                <a:ea typeface="Cambria"/>
                <a:cs typeface="Cambria"/>
                <a:sym typeface="Cambri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Cambria"/>
                <a:ea typeface="Cambria"/>
                <a:cs typeface="Cambria"/>
                <a:sym typeface="Cambria"/>
              </a:defRPr>
            </a:lvl1pPr>
            <a:lvl2pPr lvl="1" algn="r">
              <a:buNone/>
              <a:defRPr sz="1000">
                <a:solidFill>
                  <a:schemeClr val="lt2"/>
                </a:solidFill>
                <a:latin typeface="Cambria"/>
                <a:ea typeface="Cambria"/>
                <a:cs typeface="Cambria"/>
                <a:sym typeface="Cambria"/>
              </a:defRPr>
            </a:lvl2pPr>
            <a:lvl3pPr lvl="2" algn="r">
              <a:buNone/>
              <a:defRPr sz="1000">
                <a:solidFill>
                  <a:schemeClr val="lt2"/>
                </a:solidFill>
                <a:latin typeface="Cambria"/>
                <a:ea typeface="Cambria"/>
                <a:cs typeface="Cambria"/>
                <a:sym typeface="Cambria"/>
              </a:defRPr>
            </a:lvl3pPr>
            <a:lvl4pPr lvl="3" algn="r">
              <a:buNone/>
              <a:defRPr sz="1000">
                <a:solidFill>
                  <a:schemeClr val="lt2"/>
                </a:solidFill>
                <a:latin typeface="Cambria"/>
                <a:ea typeface="Cambria"/>
                <a:cs typeface="Cambria"/>
                <a:sym typeface="Cambria"/>
              </a:defRPr>
            </a:lvl4pPr>
            <a:lvl5pPr lvl="4" algn="r">
              <a:buNone/>
              <a:defRPr sz="1000">
                <a:solidFill>
                  <a:schemeClr val="lt2"/>
                </a:solidFill>
                <a:latin typeface="Cambria"/>
                <a:ea typeface="Cambria"/>
                <a:cs typeface="Cambria"/>
                <a:sym typeface="Cambria"/>
              </a:defRPr>
            </a:lvl5pPr>
            <a:lvl6pPr lvl="5" algn="r">
              <a:buNone/>
              <a:defRPr sz="1000">
                <a:solidFill>
                  <a:schemeClr val="lt2"/>
                </a:solidFill>
                <a:latin typeface="Cambria"/>
                <a:ea typeface="Cambria"/>
                <a:cs typeface="Cambria"/>
                <a:sym typeface="Cambria"/>
              </a:defRPr>
            </a:lvl6pPr>
            <a:lvl7pPr lvl="6" algn="r">
              <a:buNone/>
              <a:defRPr sz="1000">
                <a:solidFill>
                  <a:schemeClr val="lt2"/>
                </a:solidFill>
                <a:latin typeface="Cambria"/>
                <a:ea typeface="Cambria"/>
                <a:cs typeface="Cambria"/>
                <a:sym typeface="Cambria"/>
              </a:defRPr>
            </a:lvl7pPr>
            <a:lvl8pPr lvl="7" algn="r">
              <a:buNone/>
              <a:defRPr sz="1000">
                <a:solidFill>
                  <a:schemeClr val="lt2"/>
                </a:solidFill>
                <a:latin typeface="Cambria"/>
                <a:ea typeface="Cambria"/>
                <a:cs typeface="Cambria"/>
                <a:sym typeface="Cambria"/>
              </a:defRPr>
            </a:lvl8pPr>
            <a:lvl9pPr lvl="8" algn="r">
              <a:buNone/>
              <a:defRPr sz="1000">
                <a:solidFill>
                  <a:schemeClr val="lt2"/>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exampaperspractice.co.u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exampaperspractice.co.uk/"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11C331"/>
                </a:solidFill>
              </a:rPr>
              <a:t>Edexcel IGCSE Biology</a:t>
            </a:r>
            <a:endParaRPr/>
          </a:p>
          <a:p>
            <a:pPr marL="0" lvl="0" indent="0" algn="ctr" rtl="0">
              <a:spcBef>
                <a:spcPts val="0"/>
              </a:spcBef>
              <a:spcAft>
                <a:spcPts val="0"/>
              </a:spcAft>
              <a:buNone/>
            </a:pPr>
            <a:r>
              <a:rPr lang="en" sz="3500"/>
              <a:t>15</a:t>
            </a:r>
            <a:r>
              <a:rPr lang="en" sz="3500">
                <a:latin typeface="Cambria"/>
                <a:ea typeface="Cambria"/>
                <a:cs typeface="Cambria"/>
                <a:sym typeface="Cambria"/>
              </a:rPr>
              <a:t> - </a:t>
            </a:r>
            <a:r>
              <a:rPr lang="en" sz="3500"/>
              <a:t>Digestion and Absorption</a:t>
            </a:r>
            <a:endParaRPr sz="3500">
              <a:latin typeface="Cambria"/>
              <a:ea typeface="Cambria"/>
              <a:cs typeface="Cambria"/>
              <a:sym typeface="Cambria"/>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Enzymes, Bile and Villi</a:t>
            </a:r>
            <a:endParaRPr sz="2500">
              <a:latin typeface="Cambria"/>
              <a:ea typeface="Cambria"/>
              <a:cs typeface="Cambria"/>
              <a:sym typeface="Cambria"/>
            </a:endParaRPr>
          </a:p>
          <a:p>
            <a:pPr marL="0" lvl="0" indent="0" algn="l" rtl="0">
              <a:spcBef>
                <a:spcPts val="0"/>
              </a:spcBef>
              <a:spcAft>
                <a:spcPts val="0"/>
              </a:spcAft>
              <a:buNone/>
            </a:pPr>
            <a:endParaRPr sz="2400">
              <a:solidFill>
                <a:srgbClr val="E06666"/>
              </a:solidFill>
              <a:latin typeface="Cambria"/>
              <a:ea typeface="Cambria"/>
              <a:cs typeface="Cambria"/>
              <a:sym typeface="Cambria"/>
            </a:endParaRPr>
          </a:p>
          <a:p>
            <a:pPr marL="3200400" lvl="0" indent="457200" algn="l" rtl="0">
              <a:spcBef>
                <a:spcPts val="0"/>
              </a:spcBef>
              <a:spcAft>
                <a:spcPts val="0"/>
              </a:spcAft>
              <a:buNone/>
            </a:pPr>
            <a:endParaRPr sz="2500">
              <a:solidFill>
                <a:srgbClr val="E06666"/>
              </a:solidFill>
              <a:latin typeface="Cambria"/>
              <a:ea typeface="Cambria"/>
              <a:cs typeface="Cambria"/>
              <a:sym typeface="Cambria"/>
            </a:endParaRPr>
          </a:p>
          <a:p>
            <a:pPr marL="0" lvl="0" indent="0" algn="ctr" rtl="0">
              <a:spcBef>
                <a:spcPts val="0"/>
              </a:spcBef>
              <a:spcAft>
                <a:spcPts val="0"/>
              </a:spcAft>
              <a:buNone/>
            </a:pPr>
            <a:endParaRPr sz="2500">
              <a:latin typeface="Cambria"/>
              <a:ea typeface="Cambria"/>
              <a:cs typeface="Cambria"/>
              <a:sym typeface="Cambria"/>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2" name="Footer Placeholder 2">
            <a:extLst>
              <a:ext uri="{FF2B5EF4-FFF2-40B4-BE49-F238E27FC236}">
                <a16:creationId xmlns:a16="http://schemas.microsoft.com/office/drawing/2014/main" id="{2132307C-EDDD-79BB-4A97-2486B84E3E30}"/>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BF5DE8E5-A1FA-8187-9927-9D918DE549D9}"/>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97021F56-4DE7-0F13-A670-02D945AFDAC1}"/>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4BC72594-6CB6-849B-C9AD-837E6D37A67D}"/>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pic>
        <p:nvPicPr>
          <p:cNvPr id="313" name="Google Shape;313;p22"/>
          <p:cNvPicPr preferRelativeResize="0"/>
          <p:nvPr/>
        </p:nvPicPr>
        <p:blipFill rotWithShape="1">
          <a:blip r:embed="rId3">
            <a:alphaModFix/>
          </a:blip>
          <a:srcRect t="16239" b="18307"/>
          <a:stretch/>
        </p:blipFill>
        <p:spPr>
          <a:xfrm>
            <a:off x="0" y="806400"/>
            <a:ext cx="9144003" cy="4337101"/>
          </a:xfrm>
          <a:prstGeom prst="rect">
            <a:avLst/>
          </a:prstGeom>
          <a:noFill/>
          <a:ln>
            <a:noFill/>
          </a:ln>
        </p:spPr>
      </p:pic>
      <p:sp>
        <p:nvSpPr>
          <p:cNvPr id="314" name="Google Shape;31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315" name="Google Shape;315;p22"/>
          <p:cNvSpPr txBox="1"/>
          <p:nvPr/>
        </p:nvSpPr>
        <p:spPr>
          <a:xfrm>
            <a:off x="846225" y="206900"/>
            <a:ext cx="7461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C0EE11"/>
                </a:solidFill>
                <a:latin typeface="Cambria"/>
                <a:ea typeface="Cambria"/>
                <a:cs typeface="Cambria"/>
                <a:sym typeface="Cambria"/>
              </a:rPr>
              <a:t>Bile </a:t>
            </a:r>
            <a:r>
              <a:rPr lang="en">
                <a:solidFill>
                  <a:srgbClr val="FFFFFF"/>
                </a:solidFill>
                <a:latin typeface="Cambria"/>
                <a:ea typeface="Cambria"/>
                <a:cs typeface="Cambria"/>
                <a:sym typeface="Cambria"/>
              </a:rPr>
              <a:t>is a molecule that helps to </a:t>
            </a:r>
            <a:r>
              <a:rPr lang="en" b="1">
                <a:solidFill>
                  <a:srgbClr val="FFFFFF"/>
                </a:solidFill>
                <a:latin typeface="Cambria"/>
                <a:ea typeface="Cambria"/>
                <a:cs typeface="Cambria"/>
                <a:sym typeface="Cambria"/>
              </a:rPr>
              <a:t>emulsify </a:t>
            </a:r>
            <a:r>
              <a:rPr lang="en">
                <a:solidFill>
                  <a:srgbClr val="FFFFFF"/>
                </a:solidFill>
                <a:latin typeface="Cambria"/>
                <a:ea typeface="Cambria"/>
                <a:cs typeface="Cambria"/>
                <a:sym typeface="Cambria"/>
              </a:rPr>
              <a:t>lipids, making it easier for lipases to break them down.</a:t>
            </a:r>
            <a:endParaRPr>
              <a:solidFill>
                <a:srgbClr val="FFFFFF"/>
              </a:solidFill>
              <a:latin typeface="Cambria"/>
              <a:ea typeface="Cambria"/>
              <a:cs typeface="Cambria"/>
              <a:sym typeface="Cambria"/>
            </a:endParaRPr>
          </a:p>
        </p:txBody>
      </p:sp>
      <p:cxnSp>
        <p:nvCxnSpPr>
          <p:cNvPr id="316" name="Google Shape;316;p22"/>
          <p:cNvCxnSpPr/>
          <p:nvPr/>
        </p:nvCxnSpPr>
        <p:spPr>
          <a:xfrm rot="10800000">
            <a:off x="75" y="806400"/>
            <a:ext cx="9153600" cy="0"/>
          </a:xfrm>
          <a:prstGeom prst="straightConnector1">
            <a:avLst/>
          </a:prstGeom>
          <a:noFill/>
          <a:ln w="19050" cap="flat" cmpd="sng">
            <a:solidFill>
              <a:srgbClr val="FFFFFF"/>
            </a:solidFill>
            <a:prstDash val="solid"/>
            <a:round/>
            <a:headEnd type="none" w="med" len="med"/>
            <a:tailEnd type="none" w="med" len="med"/>
          </a:ln>
        </p:spPr>
      </p:cxnSp>
      <p:sp>
        <p:nvSpPr>
          <p:cNvPr id="2" name="Footer Placeholder 2">
            <a:extLst>
              <a:ext uri="{FF2B5EF4-FFF2-40B4-BE49-F238E27FC236}">
                <a16:creationId xmlns:a16="http://schemas.microsoft.com/office/drawing/2014/main" id="{5259610E-F4CD-4694-F492-895A8AF50855}"/>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1AB8C97D-8BA7-726D-B8C5-E60ED1D2F34B}"/>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5A4C37C4-ACD7-7569-CE0E-51F4583FD9EE}"/>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F0A5A5A4-106A-01A0-9F8E-A6C22C5BB08D}"/>
              </a:ext>
            </a:extLst>
          </p:cNvPr>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sp>
        <p:nvSpPr>
          <p:cNvPr id="321" name="Google Shape;321;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Absorption</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322" name="Google Shape;322;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4A86E8"/>
              </a:buClr>
              <a:buSzPts val="1800"/>
              <a:buChar char="●"/>
            </a:pPr>
            <a:r>
              <a:rPr lang="en">
                <a:solidFill>
                  <a:srgbClr val="4A86E8"/>
                </a:solidFill>
              </a:rPr>
              <a:t>Specification Point 2.32</a:t>
            </a:r>
            <a:endParaRPr>
              <a:solidFill>
                <a:srgbClr val="4A86E8"/>
              </a:solidFill>
            </a:endParaRPr>
          </a:p>
          <a:p>
            <a:pPr marL="914400" lvl="1" indent="-317500" algn="l" rtl="0">
              <a:spcBef>
                <a:spcPts val="0"/>
              </a:spcBef>
              <a:spcAft>
                <a:spcPts val="0"/>
              </a:spcAft>
              <a:buClr>
                <a:srgbClr val="4A86E8"/>
              </a:buClr>
              <a:buSzPts val="1400"/>
              <a:buChar char="○"/>
            </a:pPr>
            <a:r>
              <a:rPr lang="en">
                <a:solidFill>
                  <a:srgbClr val="4A86E8"/>
                </a:solidFill>
              </a:rPr>
              <a:t>Understand how the small intestine is adapted for absorption, including the structure of a villus.</a:t>
            </a:r>
            <a:endParaRPr>
              <a:solidFill>
                <a:srgbClr val="4A86E8"/>
              </a:solidFill>
            </a:endParaRPr>
          </a:p>
          <a:p>
            <a:pPr marL="457200" lvl="0" indent="-342900" algn="l" rtl="0">
              <a:spcBef>
                <a:spcPts val="0"/>
              </a:spcBef>
              <a:spcAft>
                <a:spcPts val="0"/>
              </a:spcAft>
              <a:buClr>
                <a:srgbClr val="B7B7B7"/>
              </a:buClr>
              <a:buSzPts val="1800"/>
              <a:buChar char="●"/>
            </a:pPr>
            <a:r>
              <a:rPr lang="en">
                <a:solidFill>
                  <a:srgbClr val="B7B7B7"/>
                </a:solidFill>
              </a:rPr>
              <a:t>Once food has been digested it is </a:t>
            </a:r>
            <a:r>
              <a:rPr lang="en" b="1">
                <a:solidFill>
                  <a:srgbClr val="B7B7B7"/>
                </a:solidFill>
              </a:rPr>
              <a:t>absorbed </a:t>
            </a:r>
            <a:r>
              <a:rPr lang="en">
                <a:solidFill>
                  <a:srgbClr val="B7B7B7"/>
                </a:solidFill>
              </a:rPr>
              <a:t>into the </a:t>
            </a:r>
            <a:r>
              <a:rPr lang="en" b="1">
                <a:solidFill>
                  <a:srgbClr val="E31D31"/>
                </a:solidFill>
              </a:rPr>
              <a:t>bloodstream</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Food is absorbed in the </a:t>
            </a:r>
            <a:r>
              <a:rPr lang="en" b="1">
                <a:solidFill>
                  <a:srgbClr val="B7B7B7"/>
                </a:solidFill>
              </a:rPr>
              <a:t>ileum</a:t>
            </a:r>
            <a:r>
              <a:rPr lang="en">
                <a:solidFill>
                  <a:srgbClr val="B7B7B7"/>
                </a:solidFill>
              </a:rPr>
              <a:t>.</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The ileum is the second part of the small intestine.</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The ileum has a </a:t>
            </a:r>
            <a:r>
              <a:rPr lang="en" b="1">
                <a:solidFill>
                  <a:srgbClr val="B7B7B7"/>
                </a:solidFill>
              </a:rPr>
              <a:t>folded </a:t>
            </a:r>
            <a:r>
              <a:rPr lang="en">
                <a:solidFill>
                  <a:srgbClr val="B7B7B7"/>
                </a:solidFill>
              </a:rPr>
              <a:t>inner membrane.</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This creates finger-like projections called </a:t>
            </a:r>
            <a:r>
              <a:rPr lang="en" b="1">
                <a:solidFill>
                  <a:srgbClr val="B7B7B7"/>
                </a:solidFill>
              </a:rPr>
              <a:t>villi</a:t>
            </a:r>
            <a:r>
              <a:rPr lang="en">
                <a:solidFill>
                  <a:srgbClr val="B7B7B7"/>
                </a:solidFill>
              </a:rPr>
              <a:t>.</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These folds increase the </a:t>
            </a:r>
            <a:r>
              <a:rPr lang="en" b="1">
                <a:solidFill>
                  <a:srgbClr val="B7B7B7"/>
                </a:solidFill>
              </a:rPr>
              <a:t>SA:V </a:t>
            </a:r>
            <a:r>
              <a:rPr lang="en">
                <a:solidFill>
                  <a:srgbClr val="B7B7B7"/>
                </a:solidFill>
              </a:rPr>
              <a:t>of the ileum.</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Absorption is both active and passive.</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Nutrients are passively absorbed by </a:t>
            </a:r>
            <a:r>
              <a:rPr lang="en" b="1">
                <a:solidFill>
                  <a:srgbClr val="B7B7B7"/>
                </a:solidFill>
              </a:rPr>
              <a:t>diffusion</a:t>
            </a:r>
            <a:r>
              <a:rPr lang="en">
                <a:solidFill>
                  <a:srgbClr val="B7B7B7"/>
                </a:solidFill>
              </a:rPr>
              <a:t>.</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Nutrients are actively absorbed by </a:t>
            </a:r>
            <a:r>
              <a:rPr lang="en" b="1">
                <a:solidFill>
                  <a:srgbClr val="B7B7B7"/>
                </a:solidFill>
              </a:rPr>
              <a:t>active transport</a:t>
            </a:r>
            <a:r>
              <a:rPr lang="en">
                <a:solidFill>
                  <a:srgbClr val="B7B7B7"/>
                </a:solidFill>
              </a:rPr>
              <a:t>.</a:t>
            </a:r>
            <a:endParaRPr>
              <a:solidFill>
                <a:srgbClr val="B7B7B7"/>
              </a:solidFill>
            </a:endParaRPr>
          </a:p>
          <a:p>
            <a:pPr marL="457200" lvl="0" indent="0" algn="l" rtl="0">
              <a:spcBef>
                <a:spcPts val="1600"/>
              </a:spcBef>
              <a:spcAft>
                <a:spcPts val="1600"/>
              </a:spcAft>
              <a:buNone/>
            </a:pPr>
            <a:endParaRPr>
              <a:solidFill>
                <a:srgbClr val="B7B7B7"/>
              </a:solidFill>
              <a:latin typeface="Cambria"/>
              <a:ea typeface="Cambria"/>
              <a:cs typeface="Cambria"/>
              <a:sym typeface="Cambria"/>
            </a:endParaRPr>
          </a:p>
        </p:txBody>
      </p:sp>
      <p:sp>
        <p:nvSpPr>
          <p:cNvPr id="323" name="Google Shape;32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 name="Footer Placeholder 2">
            <a:extLst>
              <a:ext uri="{FF2B5EF4-FFF2-40B4-BE49-F238E27FC236}">
                <a16:creationId xmlns:a16="http://schemas.microsoft.com/office/drawing/2014/main" id="{11979AA7-645A-E6BA-0455-2264FA2250D2}"/>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14D5A515-D323-D1F4-8799-5BEB633482D0}"/>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51AF070A-C7CB-57C0-0CDC-255F057108C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693AB9D4-9E51-7A8B-1C4B-43A66A34F5EE}"/>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Villi</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329" name="Google Shape;329;p24"/>
          <p:cNvSpPr txBox="1">
            <a:spLocks noGrp="1"/>
          </p:cNvSpPr>
          <p:nvPr>
            <p:ph type="body" idx="1"/>
          </p:nvPr>
        </p:nvSpPr>
        <p:spPr>
          <a:xfrm>
            <a:off x="311700" y="1152475"/>
            <a:ext cx="5057100" cy="3416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solidFill>
                  <a:srgbClr val="B7B7B7"/>
                </a:solidFill>
              </a:rPr>
              <a:t>Villi are covered in smaller projections called </a:t>
            </a:r>
            <a:r>
              <a:rPr lang="en" sz="1700" b="1">
                <a:solidFill>
                  <a:srgbClr val="B7B7B7"/>
                </a:solidFill>
              </a:rPr>
              <a:t>microvilli</a:t>
            </a:r>
            <a:r>
              <a:rPr lang="en" sz="1700">
                <a:solidFill>
                  <a:srgbClr val="B7B7B7"/>
                </a:solidFill>
              </a:rPr>
              <a:t>.</a:t>
            </a:r>
            <a:endParaRPr sz="17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This further increases their SA:V.</a:t>
            </a:r>
            <a:endParaRPr sz="1300">
              <a:solidFill>
                <a:srgbClr val="B7B7B7"/>
              </a:solidFill>
            </a:endParaRPr>
          </a:p>
          <a:p>
            <a:pPr marL="457200" lvl="0" indent="-336550" algn="l" rtl="0">
              <a:spcBef>
                <a:spcPts val="0"/>
              </a:spcBef>
              <a:spcAft>
                <a:spcPts val="0"/>
              </a:spcAft>
              <a:buClr>
                <a:srgbClr val="B7B7B7"/>
              </a:buClr>
              <a:buSzPts val="1700"/>
              <a:buChar char="●"/>
            </a:pPr>
            <a:r>
              <a:rPr lang="en" sz="1700">
                <a:solidFill>
                  <a:srgbClr val="B7B7B7"/>
                </a:solidFill>
              </a:rPr>
              <a:t>Villi are only </a:t>
            </a:r>
            <a:r>
              <a:rPr lang="en" sz="1700" b="1">
                <a:solidFill>
                  <a:srgbClr val="B7B7B7"/>
                </a:solidFill>
              </a:rPr>
              <a:t>one cell thick</a:t>
            </a:r>
            <a:r>
              <a:rPr lang="en" sz="1700">
                <a:solidFill>
                  <a:srgbClr val="B7B7B7"/>
                </a:solidFill>
              </a:rPr>
              <a:t>.</a:t>
            </a:r>
            <a:endParaRPr sz="17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A short </a:t>
            </a:r>
            <a:r>
              <a:rPr lang="en" sz="1300" b="1">
                <a:solidFill>
                  <a:srgbClr val="B7B7B7"/>
                </a:solidFill>
              </a:rPr>
              <a:t>diffusion pathway </a:t>
            </a:r>
            <a:r>
              <a:rPr lang="en" sz="1300">
                <a:solidFill>
                  <a:srgbClr val="B7B7B7"/>
                </a:solidFill>
              </a:rPr>
              <a:t>increases the rate of diffusion.</a:t>
            </a:r>
            <a:endParaRPr sz="1300">
              <a:solidFill>
                <a:srgbClr val="B7B7B7"/>
              </a:solidFill>
            </a:endParaRPr>
          </a:p>
          <a:p>
            <a:pPr marL="457200" lvl="0" indent="-336550" algn="l" rtl="0">
              <a:spcBef>
                <a:spcPts val="0"/>
              </a:spcBef>
              <a:spcAft>
                <a:spcPts val="0"/>
              </a:spcAft>
              <a:buClr>
                <a:srgbClr val="B7B7B7"/>
              </a:buClr>
              <a:buSzPts val="1700"/>
              <a:buChar char="●"/>
            </a:pPr>
            <a:r>
              <a:rPr lang="en" sz="1700">
                <a:solidFill>
                  <a:srgbClr val="B7B7B7"/>
                </a:solidFill>
              </a:rPr>
              <a:t>They have a good </a:t>
            </a:r>
            <a:r>
              <a:rPr lang="en" sz="1700" b="1">
                <a:solidFill>
                  <a:srgbClr val="E31D31"/>
                </a:solidFill>
              </a:rPr>
              <a:t>blood supply</a:t>
            </a:r>
            <a:r>
              <a:rPr lang="en" sz="1700">
                <a:solidFill>
                  <a:srgbClr val="B7B7B7"/>
                </a:solidFill>
              </a:rPr>
              <a:t>.</a:t>
            </a:r>
            <a:endParaRPr sz="17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This creates a steep </a:t>
            </a:r>
            <a:r>
              <a:rPr lang="en" sz="1300" b="1">
                <a:solidFill>
                  <a:srgbClr val="B7B7B7"/>
                </a:solidFill>
              </a:rPr>
              <a:t>concentration gradient</a:t>
            </a:r>
            <a:r>
              <a:rPr lang="en" sz="1300">
                <a:solidFill>
                  <a:srgbClr val="B7B7B7"/>
                </a:solidFill>
              </a:rPr>
              <a:t>.</a:t>
            </a:r>
            <a:endParaRPr sz="13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Glucose and other nutrients are constantly taken away from the ileum.</a:t>
            </a:r>
            <a:endParaRPr sz="1300">
              <a:solidFill>
                <a:srgbClr val="B7B7B7"/>
              </a:solidFill>
            </a:endParaRPr>
          </a:p>
          <a:p>
            <a:pPr marL="457200" lvl="0" indent="-336550" algn="l" rtl="0">
              <a:spcBef>
                <a:spcPts val="0"/>
              </a:spcBef>
              <a:spcAft>
                <a:spcPts val="0"/>
              </a:spcAft>
              <a:buClr>
                <a:srgbClr val="B7B7B7"/>
              </a:buClr>
              <a:buSzPts val="1700"/>
              <a:buChar char="●"/>
            </a:pPr>
            <a:r>
              <a:rPr lang="en" sz="1700">
                <a:solidFill>
                  <a:srgbClr val="B7B7B7"/>
                </a:solidFill>
              </a:rPr>
              <a:t>Villi also contain </a:t>
            </a:r>
            <a:r>
              <a:rPr lang="en" sz="1700" b="1">
                <a:solidFill>
                  <a:srgbClr val="35C3A4"/>
                </a:solidFill>
              </a:rPr>
              <a:t>lacteals</a:t>
            </a:r>
            <a:r>
              <a:rPr lang="en" sz="1700">
                <a:solidFill>
                  <a:srgbClr val="B7B7B7"/>
                </a:solidFill>
              </a:rPr>
              <a:t>.</a:t>
            </a:r>
            <a:endParaRPr sz="17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Lacteals are small vessels that absorb </a:t>
            </a:r>
            <a:r>
              <a:rPr lang="en" sz="1300" b="1">
                <a:solidFill>
                  <a:srgbClr val="B7B7B7"/>
                </a:solidFill>
              </a:rPr>
              <a:t>fats </a:t>
            </a:r>
            <a:r>
              <a:rPr lang="en" sz="1300">
                <a:solidFill>
                  <a:srgbClr val="B7B7B7"/>
                </a:solidFill>
              </a:rPr>
              <a:t>from the small intestine.</a:t>
            </a:r>
            <a:endParaRPr sz="1300">
              <a:solidFill>
                <a:srgbClr val="B7B7B7"/>
              </a:solidFill>
            </a:endParaRPr>
          </a:p>
          <a:p>
            <a:pPr marL="457200" lvl="0" indent="0" algn="l" rtl="0">
              <a:spcBef>
                <a:spcPts val="1600"/>
              </a:spcBef>
              <a:spcAft>
                <a:spcPts val="1600"/>
              </a:spcAft>
              <a:buNone/>
            </a:pPr>
            <a:endParaRPr>
              <a:solidFill>
                <a:srgbClr val="B7B7B7"/>
              </a:solidFill>
              <a:latin typeface="Cambria"/>
              <a:ea typeface="Cambria"/>
              <a:cs typeface="Cambria"/>
              <a:sym typeface="Cambria"/>
            </a:endParaRPr>
          </a:p>
        </p:txBody>
      </p:sp>
      <p:sp>
        <p:nvSpPr>
          <p:cNvPr id="330" name="Google Shape;33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grpSp>
        <p:nvGrpSpPr>
          <p:cNvPr id="331" name="Google Shape;331;p24"/>
          <p:cNvGrpSpPr/>
          <p:nvPr/>
        </p:nvGrpSpPr>
        <p:grpSpPr>
          <a:xfrm>
            <a:off x="5822438" y="909525"/>
            <a:ext cx="2722663" cy="3615775"/>
            <a:chOff x="5974838" y="958950"/>
            <a:chExt cx="2722663" cy="3615775"/>
          </a:xfrm>
        </p:grpSpPr>
        <p:sp>
          <p:nvSpPr>
            <p:cNvPr id="332" name="Google Shape;332;p24"/>
            <p:cNvSpPr txBox="1"/>
            <p:nvPr/>
          </p:nvSpPr>
          <p:spPr>
            <a:xfrm>
              <a:off x="7280850" y="958950"/>
              <a:ext cx="11916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Kalam"/>
                  <a:ea typeface="Kalam"/>
                  <a:cs typeface="Kalam"/>
                  <a:sym typeface="Kalam"/>
                </a:rPr>
                <a:t>THIN SURFACE LAYER</a:t>
              </a:r>
              <a:endParaRPr sz="800">
                <a:solidFill>
                  <a:schemeClr val="dk1"/>
                </a:solidFill>
                <a:latin typeface="Kalam"/>
                <a:ea typeface="Kalam"/>
                <a:cs typeface="Kalam"/>
                <a:sym typeface="Kalam"/>
              </a:endParaRPr>
            </a:p>
          </p:txBody>
        </p:sp>
        <p:sp>
          <p:nvSpPr>
            <p:cNvPr id="333" name="Google Shape;333;p24"/>
            <p:cNvSpPr txBox="1"/>
            <p:nvPr/>
          </p:nvSpPr>
          <p:spPr>
            <a:xfrm>
              <a:off x="7505900" y="1663475"/>
              <a:ext cx="11916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Kalam"/>
                  <a:ea typeface="Kalam"/>
                  <a:cs typeface="Kalam"/>
                  <a:sym typeface="Kalam"/>
                </a:rPr>
                <a:t>BLOOD CAPILLARY</a:t>
              </a:r>
              <a:endParaRPr sz="800">
                <a:solidFill>
                  <a:schemeClr val="dk1"/>
                </a:solidFill>
                <a:latin typeface="Kalam"/>
                <a:ea typeface="Kalam"/>
                <a:cs typeface="Kalam"/>
                <a:sym typeface="Kalam"/>
              </a:endParaRPr>
            </a:p>
          </p:txBody>
        </p:sp>
        <p:sp>
          <p:nvSpPr>
            <p:cNvPr id="334" name="Google Shape;334;p24"/>
            <p:cNvSpPr txBox="1"/>
            <p:nvPr/>
          </p:nvSpPr>
          <p:spPr>
            <a:xfrm>
              <a:off x="7741100" y="2527800"/>
              <a:ext cx="721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latin typeface="Kalam"/>
                  <a:ea typeface="Kalam"/>
                  <a:cs typeface="Kalam"/>
                  <a:sym typeface="Kalam"/>
                </a:rPr>
                <a:t>LACTEAL</a:t>
              </a:r>
              <a:endParaRPr sz="800">
                <a:solidFill>
                  <a:schemeClr val="dk1"/>
                </a:solidFill>
                <a:latin typeface="Kalam"/>
                <a:ea typeface="Kalam"/>
                <a:cs typeface="Kalam"/>
                <a:sym typeface="Kalam"/>
              </a:endParaRPr>
            </a:p>
          </p:txBody>
        </p:sp>
        <p:grpSp>
          <p:nvGrpSpPr>
            <p:cNvPr id="335" name="Google Shape;335;p24"/>
            <p:cNvGrpSpPr/>
            <p:nvPr/>
          </p:nvGrpSpPr>
          <p:grpSpPr>
            <a:xfrm>
              <a:off x="5974838" y="1146623"/>
              <a:ext cx="1961400" cy="3428102"/>
              <a:chOff x="5923988" y="1090298"/>
              <a:chExt cx="1961400" cy="3428102"/>
            </a:xfrm>
          </p:grpSpPr>
          <p:sp>
            <p:nvSpPr>
              <p:cNvPr id="336" name="Google Shape;336;p24"/>
              <p:cNvSpPr txBox="1"/>
              <p:nvPr/>
            </p:nvSpPr>
            <p:spPr>
              <a:xfrm>
                <a:off x="5923988" y="3964300"/>
                <a:ext cx="1961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Cambria"/>
                    <a:ea typeface="Cambria"/>
                    <a:cs typeface="Cambria"/>
                    <a:sym typeface="Cambria"/>
                  </a:rPr>
                  <a:t>A villus is well-adapted to </a:t>
                </a:r>
                <a:r>
                  <a:rPr lang="en" sz="1200" b="1">
                    <a:solidFill>
                      <a:schemeClr val="dk1"/>
                    </a:solidFill>
                    <a:latin typeface="Cambria"/>
                    <a:ea typeface="Cambria"/>
                    <a:cs typeface="Cambria"/>
                    <a:sym typeface="Cambria"/>
                  </a:rPr>
                  <a:t>absorb </a:t>
                </a:r>
                <a:r>
                  <a:rPr lang="en" sz="1200">
                    <a:solidFill>
                      <a:schemeClr val="dk1"/>
                    </a:solidFill>
                    <a:latin typeface="Cambria"/>
                    <a:ea typeface="Cambria"/>
                    <a:cs typeface="Cambria"/>
                    <a:sym typeface="Cambria"/>
                  </a:rPr>
                  <a:t>digested nutrients. </a:t>
                </a:r>
                <a:endParaRPr sz="1200">
                  <a:solidFill>
                    <a:schemeClr val="dk1"/>
                  </a:solidFill>
                  <a:latin typeface="Cambria"/>
                  <a:ea typeface="Cambria"/>
                  <a:cs typeface="Cambria"/>
                  <a:sym typeface="Cambria"/>
                </a:endParaRPr>
              </a:p>
            </p:txBody>
          </p:sp>
          <p:grpSp>
            <p:nvGrpSpPr>
              <p:cNvPr id="337" name="Google Shape;337;p24"/>
              <p:cNvGrpSpPr/>
              <p:nvPr/>
            </p:nvGrpSpPr>
            <p:grpSpPr>
              <a:xfrm>
                <a:off x="6110550" y="1090298"/>
                <a:ext cx="1690029" cy="2873996"/>
                <a:chOff x="5979800" y="1316525"/>
                <a:chExt cx="1893803" cy="3265533"/>
              </a:xfrm>
            </p:grpSpPr>
            <p:sp>
              <p:nvSpPr>
                <p:cNvPr id="338" name="Google Shape;338;p24"/>
                <p:cNvSpPr/>
                <p:nvPr/>
              </p:nvSpPr>
              <p:spPr>
                <a:xfrm>
                  <a:off x="5979800" y="2118170"/>
                  <a:ext cx="1601066" cy="2463888"/>
                </a:xfrm>
                <a:custGeom>
                  <a:avLst/>
                  <a:gdLst/>
                  <a:ahLst/>
                  <a:cxnLst/>
                  <a:rect l="l" t="t" r="r" b="b"/>
                  <a:pathLst>
                    <a:path w="104389" h="161487" extrusionOk="0">
                      <a:moveTo>
                        <a:pt x="1" y="159574"/>
                      </a:moveTo>
                      <a:lnTo>
                        <a:pt x="855" y="154324"/>
                      </a:lnTo>
                      <a:cubicBezTo>
                        <a:pt x="855" y="154324"/>
                        <a:pt x="8873" y="155260"/>
                        <a:pt x="30768" y="141911"/>
                      </a:cubicBezTo>
                      <a:cubicBezTo>
                        <a:pt x="34756" y="139917"/>
                        <a:pt x="45541" y="131656"/>
                        <a:pt x="45541" y="131656"/>
                      </a:cubicBezTo>
                      <a:cubicBezTo>
                        <a:pt x="50750" y="126853"/>
                        <a:pt x="50913" y="97511"/>
                        <a:pt x="50913" y="97511"/>
                      </a:cubicBezTo>
                      <a:cubicBezTo>
                        <a:pt x="50547" y="75697"/>
                        <a:pt x="50628" y="57424"/>
                        <a:pt x="50628" y="57424"/>
                      </a:cubicBezTo>
                      <a:cubicBezTo>
                        <a:pt x="52703" y="41756"/>
                        <a:pt x="49285" y="8018"/>
                        <a:pt x="49285" y="8018"/>
                      </a:cubicBezTo>
                      <a:cubicBezTo>
                        <a:pt x="49326" y="0"/>
                        <a:pt x="54535" y="448"/>
                        <a:pt x="54535" y="448"/>
                      </a:cubicBezTo>
                      <a:cubicBezTo>
                        <a:pt x="57139" y="651"/>
                        <a:pt x="59500" y="17500"/>
                        <a:pt x="59500" y="17500"/>
                      </a:cubicBezTo>
                      <a:cubicBezTo>
                        <a:pt x="61250" y="53476"/>
                        <a:pt x="61820" y="65808"/>
                        <a:pt x="61820" y="65808"/>
                      </a:cubicBezTo>
                      <a:cubicBezTo>
                        <a:pt x="61535" y="95150"/>
                        <a:pt x="60639" y="120749"/>
                        <a:pt x="60639" y="120749"/>
                      </a:cubicBezTo>
                      <a:cubicBezTo>
                        <a:pt x="60070" y="134952"/>
                        <a:pt x="74395" y="144435"/>
                        <a:pt x="74395" y="144435"/>
                      </a:cubicBezTo>
                      <a:cubicBezTo>
                        <a:pt x="87784" y="152208"/>
                        <a:pt x="103778" y="150417"/>
                        <a:pt x="103778" y="150417"/>
                      </a:cubicBezTo>
                      <a:cubicBezTo>
                        <a:pt x="103778" y="150417"/>
                        <a:pt x="103819" y="150661"/>
                        <a:pt x="104389" y="154853"/>
                      </a:cubicBezTo>
                      <a:cubicBezTo>
                        <a:pt x="70977" y="158638"/>
                        <a:pt x="63366" y="142970"/>
                        <a:pt x="63366" y="142970"/>
                      </a:cubicBezTo>
                      <a:cubicBezTo>
                        <a:pt x="53924" y="130435"/>
                        <a:pt x="34797" y="145371"/>
                        <a:pt x="34797" y="145371"/>
                      </a:cubicBezTo>
                      <a:cubicBezTo>
                        <a:pt x="13919" y="161487"/>
                        <a:pt x="1" y="159574"/>
                        <a:pt x="1" y="159574"/>
                      </a:cubicBezTo>
                      <a:close/>
                    </a:path>
                  </a:pathLst>
                </a:custGeom>
                <a:solidFill>
                  <a:srgbClr val="35C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4"/>
                <p:cNvSpPr/>
                <p:nvPr/>
              </p:nvSpPr>
              <p:spPr>
                <a:xfrm>
                  <a:off x="5979800" y="2118170"/>
                  <a:ext cx="1601066" cy="2463888"/>
                </a:xfrm>
                <a:custGeom>
                  <a:avLst/>
                  <a:gdLst/>
                  <a:ahLst/>
                  <a:cxnLst/>
                  <a:rect l="l" t="t" r="r" b="b"/>
                  <a:pathLst>
                    <a:path w="104389" h="161487" fill="none" extrusionOk="0">
                      <a:moveTo>
                        <a:pt x="1" y="159574"/>
                      </a:moveTo>
                      <a:lnTo>
                        <a:pt x="855" y="154324"/>
                      </a:lnTo>
                      <a:cubicBezTo>
                        <a:pt x="855" y="154324"/>
                        <a:pt x="8873" y="155260"/>
                        <a:pt x="30768" y="141911"/>
                      </a:cubicBezTo>
                      <a:cubicBezTo>
                        <a:pt x="34756" y="139917"/>
                        <a:pt x="45541" y="131656"/>
                        <a:pt x="45541" y="131656"/>
                      </a:cubicBezTo>
                      <a:cubicBezTo>
                        <a:pt x="50750" y="126853"/>
                        <a:pt x="50913" y="97511"/>
                        <a:pt x="50913" y="97511"/>
                      </a:cubicBezTo>
                      <a:cubicBezTo>
                        <a:pt x="50547" y="75697"/>
                        <a:pt x="50628" y="57424"/>
                        <a:pt x="50628" y="57424"/>
                      </a:cubicBezTo>
                      <a:cubicBezTo>
                        <a:pt x="52703" y="41756"/>
                        <a:pt x="49285" y="8018"/>
                        <a:pt x="49285" y="8018"/>
                      </a:cubicBezTo>
                      <a:cubicBezTo>
                        <a:pt x="49326" y="0"/>
                        <a:pt x="54535" y="448"/>
                        <a:pt x="54535" y="448"/>
                      </a:cubicBezTo>
                      <a:cubicBezTo>
                        <a:pt x="57139" y="651"/>
                        <a:pt x="59500" y="17500"/>
                        <a:pt x="59500" y="17500"/>
                      </a:cubicBezTo>
                      <a:cubicBezTo>
                        <a:pt x="61250" y="53476"/>
                        <a:pt x="61820" y="65808"/>
                        <a:pt x="61820" y="65808"/>
                      </a:cubicBezTo>
                      <a:cubicBezTo>
                        <a:pt x="61535" y="95150"/>
                        <a:pt x="60639" y="120749"/>
                        <a:pt x="60639" y="120749"/>
                      </a:cubicBezTo>
                      <a:cubicBezTo>
                        <a:pt x="60070" y="134952"/>
                        <a:pt x="74395" y="144435"/>
                        <a:pt x="74395" y="144435"/>
                      </a:cubicBezTo>
                      <a:cubicBezTo>
                        <a:pt x="87784" y="152208"/>
                        <a:pt x="103778" y="150417"/>
                        <a:pt x="103778" y="150417"/>
                      </a:cubicBezTo>
                      <a:cubicBezTo>
                        <a:pt x="103778" y="150417"/>
                        <a:pt x="103819" y="150661"/>
                        <a:pt x="104389" y="154853"/>
                      </a:cubicBezTo>
                      <a:cubicBezTo>
                        <a:pt x="70977" y="158638"/>
                        <a:pt x="63366" y="142970"/>
                        <a:pt x="63366" y="142970"/>
                      </a:cubicBezTo>
                      <a:cubicBezTo>
                        <a:pt x="53924" y="130435"/>
                        <a:pt x="34797" y="145371"/>
                        <a:pt x="34797" y="145371"/>
                      </a:cubicBezTo>
                      <a:cubicBezTo>
                        <a:pt x="13919" y="161487"/>
                        <a:pt x="1" y="159574"/>
                        <a:pt x="1" y="159574"/>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4"/>
                <p:cNvSpPr/>
                <p:nvPr/>
              </p:nvSpPr>
              <p:spPr>
                <a:xfrm>
                  <a:off x="6002265" y="1814478"/>
                  <a:ext cx="1501204" cy="2558271"/>
                </a:xfrm>
                <a:custGeom>
                  <a:avLst/>
                  <a:gdLst/>
                  <a:ahLst/>
                  <a:cxnLst/>
                  <a:rect l="l" t="t" r="r" b="b"/>
                  <a:pathLst>
                    <a:path w="97878" h="167673" extrusionOk="0">
                      <a:moveTo>
                        <a:pt x="49204" y="98691"/>
                      </a:moveTo>
                      <a:lnTo>
                        <a:pt x="49204" y="93807"/>
                      </a:lnTo>
                      <a:cubicBezTo>
                        <a:pt x="49204" y="93807"/>
                        <a:pt x="43669" y="93970"/>
                        <a:pt x="43669" y="92057"/>
                      </a:cubicBezTo>
                      <a:cubicBezTo>
                        <a:pt x="43669" y="92057"/>
                        <a:pt x="42489" y="75819"/>
                        <a:pt x="43954" y="61005"/>
                      </a:cubicBezTo>
                      <a:cubicBezTo>
                        <a:pt x="43954" y="61005"/>
                        <a:pt x="44076" y="53029"/>
                        <a:pt x="47698" y="52866"/>
                      </a:cubicBezTo>
                      <a:cubicBezTo>
                        <a:pt x="47698" y="52866"/>
                        <a:pt x="53477" y="52296"/>
                        <a:pt x="58767" y="53354"/>
                      </a:cubicBezTo>
                      <a:cubicBezTo>
                        <a:pt x="58767" y="53354"/>
                        <a:pt x="68413" y="54372"/>
                        <a:pt x="68820" y="57546"/>
                      </a:cubicBezTo>
                      <a:cubicBezTo>
                        <a:pt x="68820" y="57546"/>
                        <a:pt x="73296" y="95761"/>
                        <a:pt x="70000" y="96941"/>
                      </a:cubicBezTo>
                      <a:cubicBezTo>
                        <a:pt x="70000" y="96941"/>
                        <a:pt x="68372" y="98081"/>
                        <a:pt x="60233" y="95802"/>
                      </a:cubicBezTo>
                      <a:cubicBezTo>
                        <a:pt x="60151" y="98528"/>
                        <a:pt x="60151" y="100360"/>
                        <a:pt x="60151" y="100360"/>
                      </a:cubicBezTo>
                      <a:cubicBezTo>
                        <a:pt x="60151" y="100360"/>
                        <a:pt x="68982" y="102679"/>
                        <a:pt x="68169" y="105528"/>
                      </a:cubicBezTo>
                      <a:cubicBezTo>
                        <a:pt x="68169" y="105528"/>
                        <a:pt x="64872" y="133935"/>
                        <a:pt x="65605" y="137069"/>
                      </a:cubicBezTo>
                      <a:cubicBezTo>
                        <a:pt x="65605" y="137069"/>
                        <a:pt x="65849" y="143743"/>
                        <a:pt x="64099" y="142725"/>
                      </a:cubicBezTo>
                      <a:cubicBezTo>
                        <a:pt x="54901" y="134138"/>
                        <a:pt x="42611" y="139510"/>
                        <a:pt x="42611" y="139510"/>
                      </a:cubicBezTo>
                      <a:cubicBezTo>
                        <a:pt x="40617" y="140853"/>
                        <a:pt x="42285" y="134016"/>
                        <a:pt x="42285" y="134016"/>
                      </a:cubicBezTo>
                      <a:cubicBezTo>
                        <a:pt x="43994" y="129255"/>
                        <a:pt x="43018" y="99464"/>
                        <a:pt x="43018" y="99464"/>
                      </a:cubicBezTo>
                      <a:cubicBezTo>
                        <a:pt x="42814" y="98528"/>
                        <a:pt x="49204" y="98691"/>
                        <a:pt x="49204" y="98691"/>
                      </a:cubicBezTo>
                      <a:close/>
                      <a:moveTo>
                        <a:pt x="96209" y="167673"/>
                      </a:moveTo>
                      <a:lnTo>
                        <a:pt x="97877" y="162667"/>
                      </a:lnTo>
                      <a:cubicBezTo>
                        <a:pt x="97877" y="162667"/>
                        <a:pt x="75413" y="153958"/>
                        <a:pt x="74599" y="149685"/>
                      </a:cubicBezTo>
                      <a:cubicBezTo>
                        <a:pt x="74599" y="149685"/>
                        <a:pt x="71384" y="137964"/>
                        <a:pt x="71668" y="136336"/>
                      </a:cubicBezTo>
                      <a:cubicBezTo>
                        <a:pt x="71668" y="136336"/>
                        <a:pt x="75698" y="107034"/>
                        <a:pt x="75006" y="98284"/>
                      </a:cubicBezTo>
                      <a:cubicBezTo>
                        <a:pt x="75006" y="98284"/>
                        <a:pt x="79889" y="285"/>
                        <a:pt x="48552" y="0"/>
                      </a:cubicBezTo>
                      <a:cubicBezTo>
                        <a:pt x="48552" y="0"/>
                        <a:pt x="32843" y="2076"/>
                        <a:pt x="37361" y="59378"/>
                      </a:cubicBezTo>
                      <a:cubicBezTo>
                        <a:pt x="37361" y="59378"/>
                        <a:pt x="42489" y="131941"/>
                        <a:pt x="36058" y="142115"/>
                      </a:cubicBezTo>
                      <a:cubicBezTo>
                        <a:pt x="36058" y="142115"/>
                        <a:pt x="24623" y="156725"/>
                        <a:pt x="855" y="162911"/>
                      </a:cubicBezTo>
                      <a:cubicBezTo>
                        <a:pt x="1" y="167551"/>
                        <a:pt x="896" y="162504"/>
                        <a:pt x="41" y="167673"/>
                      </a:cubicBezTo>
                      <a:cubicBezTo>
                        <a:pt x="23849" y="162830"/>
                        <a:pt x="37727" y="147446"/>
                        <a:pt x="37727" y="147446"/>
                      </a:cubicBezTo>
                      <a:cubicBezTo>
                        <a:pt x="50140" y="138249"/>
                        <a:pt x="63122" y="147446"/>
                        <a:pt x="63122" y="147446"/>
                      </a:cubicBezTo>
                      <a:cubicBezTo>
                        <a:pt x="81477" y="167591"/>
                        <a:pt x="96209" y="167673"/>
                        <a:pt x="96209" y="167673"/>
                      </a:cubicBezTo>
                      <a:close/>
                      <a:moveTo>
                        <a:pt x="47779" y="49163"/>
                      </a:moveTo>
                      <a:cubicBezTo>
                        <a:pt x="43872" y="49976"/>
                        <a:pt x="43262" y="46761"/>
                        <a:pt x="43262" y="46761"/>
                      </a:cubicBezTo>
                      <a:cubicBezTo>
                        <a:pt x="41064" y="29546"/>
                        <a:pt x="45500" y="18192"/>
                        <a:pt x="45500" y="18192"/>
                      </a:cubicBezTo>
                      <a:cubicBezTo>
                        <a:pt x="48552" y="11518"/>
                        <a:pt x="56163" y="16320"/>
                        <a:pt x="56163" y="16320"/>
                      </a:cubicBezTo>
                      <a:cubicBezTo>
                        <a:pt x="64465" y="22628"/>
                        <a:pt x="66052" y="44930"/>
                        <a:pt x="66052" y="44930"/>
                      </a:cubicBezTo>
                      <a:cubicBezTo>
                        <a:pt x="65889" y="48837"/>
                        <a:pt x="59826" y="48511"/>
                        <a:pt x="59826" y="48511"/>
                      </a:cubicBezTo>
                      <a:cubicBezTo>
                        <a:pt x="51076" y="47982"/>
                        <a:pt x="47657" y="49122"/>
                        <a:pt x="47779" y="49163"/>
                      </a:cubicBezTo>
                      <a:close/>
                    </a:path>
                  </a:pathLst>
                </a:custGeom>
                <a:solidFill>
                  <a:srgbClr val="E61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4"/>
                <p:cNvSpPr/>
                <p:nvPr/>
              </p:nvSpPr>
              <p:spPr>
                <a:xfrm>
                  <a:off x="6040342" y="1358000"/>
                  <a:ext cx="1833261" cy="2527863"/>
                </a:xfrm>
                <a:custGeom>
                  <a:avLst/>
                  <a:gdLst/>
                  <a:ahLst/>
                  <a:cxnLst/>
                  <a:rect l="l" t="t" r="r" b="b"/>
                  <a:pathLst>
                    <a:path w="119528" h="165680" extrusionOk="0">
                      <a:moveTo>
                        <a:pt x="119528" y="160389"/>
                      </a:moveTo>
                      <a:lnTo>
                        <a:pt x="114929" y="164296"/>
                      </a:lnTo>
                      <a:cubicBezTo>
                        <a:pt x="114929" y="164296"/>
                        <a:pt x="101133" y="161854"/>
                        <a:pt x="91406" y="115133"/>
                      </a:cubicBezTo>
                      <a:cubicBezTo>
                        <a:pt x="91406" y="115133"/>
                        <a:pt x="78871" y="5088"/>
                        <a:pt x="44849" y="6146"/>
                      </a:cubicBezTo>
                      <a:cubicBezTo>
                        <a:pt x="44849" y="6146"/>
                        <a:pt x="26738" y="7326"/>
                        <a:pt x="25884" y="87703"/>
                      </a:cubicBezTo>
                      <a:cubicBezTo>
                        <a:pt x="25884" y="87703"/>
                        <a:pt x="27023" y="151110"/>
                        <a:pt x="5291" y="165679"/>
                      </a:cubicBezTo>
                      <a:cubicBezTo>
                        <a:pt x="1547" y="162993"/>
                        <a:pt x="4029" y="164702"/>
                        <a:pt x="0" y="161487"/>
                      </a:cubicBezTo>
                      <a:cubicBezTo>
                        <a:pt x="24337" y="146918"/>
                        <a:pt x="21814" y="82616"/>
                        <a:pt x="21814" y="82616"/>
                      </a:cubicBezTo>
                      <a:cubicBezTo>
                        <a:pt x="22750" y="2239"/>
                        <a:pt x="43058" y="1059"/>
                        <a:pt x="43058" y="1059"/>
                      </a:cubicBezTo>
                      <a:cubicBezTo>
                        <a:pt x="81191" y="1"/>
                        <a:pt x="95191" y="110046"/>
                        <a:pt x="95191" y="110046"/>
                      </a:cubicBezTo>
                      <a:cubicBezTo>
                        <a:pt x="106098" y="156767"/>
                        <a:pt x="119528" y="160389"/>
                        <a:pt x="119528" y="160389"/>
                      </a:cubicBezTo>
                      <a:close/>
                    </a:path>
                  </a:pathLst>
                </a:custGeom>
                <a:noFill/>
                <a:ln w="13225" cap="flat" cmpd="sng">
                  <a:solidFill>
                    <a:srgbClr val="FFFFFF"/>
                  </a:solidFill>
                  <a:prstDash val="solid"/>
                  <a:miter lim="406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4"/>
                <p:cNvSpPr/>
                <p:nvPr/>
              </p:nvSpPr>
              <p:spPr>
                <a:xfrm rot="-1402072">
                  <a:off x="6893498" y="1386433"/>
                  <a:ext cx="364782" cy="59320"/>
                </a:xfrm>
                <a:custGeom>
                  <a:avLst/>
                  <a:gdLst/>
                  <a:ahLst/>
                  <a:cxnLst/>
                  <a:rect l="l" t="t" r="r" b="b"/>
                  <a:pathLst>
                    <a:path w="8995" h="4681" fill="none" extrusionOk="0">
                      <a:moveTo>
                        <a:pt x="8995" y="0"/>
                      </a:moveTo>
                      <a:lnTo>
                        <a:pt x="1" y="4680"/>
                      </a:lnTo>
                    </a:path>
                  </a:pathLst>
                </a:custGeom>
                <a:noFill/>
                <a:ln w="9525" cap="flat" cmpd="sng">
                  <a:solidFill>
                    <a:srgbClr val="FFFFFF"/>
                  </a:solidFill>
                  <a:prstDash val="solid"/>
                  <a:miter lim="406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4"/>
                <p:cNvSpPr/>
                <p:nvPr/>
              </p:nvSpPr>
              <p:spPr>
                <a:xfrm>
                  <a:off x="7079444" y="2082141"/>
                  <a:ext cx="491874" cy="140354"/>
                </a:xfrm>
                <a:custGeom>
                  <a:avLst/>
                  <a:gdLst/>
                  <a:ahLst/>
                  <a:cxnLst/>
                  <a:rect l="l" t="t" r="r" b="b"/>
                  <a:pathLst>
                    <a:path w="32070" h="9199" fill="none" extrusionOk="0">
                      <a:moveTo>
                        <a:pt x="32069" y="1"/>
                      </a:moveTo>
                      <a:lnTo>
                        <a:pt x="0" y="9198"/>
                      </a:lnTo>
                    </a:path>
                  </a:pathLst>
                </a:custGeom>
                <a:noFill/>
                <a:ln w="9525" cap="flat" cmpd="sng">
                  <a:solidFill>
                    <a:srgbClr val="FFFFFF"/>
                  </a:solidFill>
                  <a:prstDash val="solid"/>
                  <a:miter lim="406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4"/>
                <p:cNvSpPr/>
                <p:nvPr/>
              </p:nvSpPr>
              <p:spPr>
                <a:xfrm>
                  <a:off x="6940265" y="3042906"/>
                  <a:ext cx="843931" cy="21132"/>
                </a:xfrm>
                <a:custGeom>
                  <a:avLst/>
                  <a:gdLst/>
                  <a:ahLst/>
                  <a:cxnLst/>
                  <a:rect l="l" t="t" r="r" b="b"/>
                  <a:pathLst>
                    <a:path w="55024" h="1385" fill="none" extrusionOk="0">
                      <a:moveTo>
                        <a:pt x="55023" y="1384"/>
                      </a:moveTo>
                      <a:lnTo>
                        <a:pt x="1" y="0"/>
                      </a:lnTo>
                    </a:path>
                  </a:pathLst>
                </a:custGeom>
                <a:noFill/>
                <a:ln w="9525" cap="flat" cmpd="sng">
                  <a:solidFill>
                    <a:srgbClr val="FFFFFF"/>
                  </a:solidFill>
                  <a:prstDash val="solid"/>
                  <a:miter lim="406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 name="Footer Placeholder 2">
            <a:extLst>
              <a:ext uri="{FF2B5EF4-FFF2-40B4-BE49-F238E27FC236}">
                <a16:creationId xmlns:a16="http://schemas.microsoft.com/office/drawing/2014/main" id="{F8215ECC-F779-650D-D07B-32C451969DDA}"/>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6E5F9764-8C22-1BA2-897E-F43D8BFFD137}"/>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0943EABD-487B-34D7-7B12-2C427DFDC42C}"/>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CB88705E-9CBB-8F8B-22A3-FDDDE87DB1FD}"/>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48"/>
        <p:cNvGrpSpPr/>
        <p:nvPr/>
      </p:nvGrpSpPr>
      <p:grpSpPr>
        <a:xfrm>
          <a:off x="0" y="0"/>
          <a:ext cx="0" cy="0"/>
          <a:chOff x="0" y="0"/>
          <a:chExt cx="0" cy="0"/>
        </a:xfrm>
      </p:grpSpPr>
      <p:sp>
        <p:nvSpPr>
          <p:cNvPr id="349" name="Google Shape;34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grpSp>
        <p:nvGrpSpPr>
          <p:cNvPr id="350" name="Google Shape;350;p25"/>
          <p:cNvGrpSpPr/>
          <p:nvPr/>
        </p:nvGrpSpPr>
        <p:grpSpPr>
          <a:xfrm>
            <a:off x="441475" y="737026"/>
            <a:ext cx="4130524" cy="3669426"/>
            <a:chOff x="1386250" y="1228450"/>
            <a:chExt cx="4489700" cy="3981150"/>
          </a:xfrm>
        </p:grpSpPr>
        <p:sp>
          <p:nvSpPr>
            <p:cNvPr id="351" name="Google Shape;351;p25"/>
            <p:cNvSpPr/>
            <p:nvPr/>
          </p:nvSpPr>
          <p:spPr>
            <a:xfrm>
              <a:off x="3684175" y="2814325"/>
              <a:ext cx="433675" cy="717200"/>
            </a:xfrm>
            <a:custGeom>
              <a:avLst/>
              <a:gdLst/>
              <a:ahLst/>
              <a:cxnLst/>
              <a:rect l="l" t="t" r="r" b="b"/>
              <a:pathLst>
                <a:path w="17347" h="28688" fill="none" extrusionOk="0">
                  <a:moveTo>
                    <a:pt x="13936" y="28687"/>
                  </a:moveTo>
                  <a:cubicBezTo>
                    <a:pt x="15338" y="27013"/>
                    <a:pt x="13936" y="26344"/>
                    <a:pt x="12471" y="25716"/>
                  </a:cubicBezTo>
                  <a:lnTo>
                    <a:pt x="1905" y="24105"/>
                  </a:lnTo>
                  <a:cubicBezTo>
                    <a:pt x="1591" y="23289"/>
                    <a:pt x="147" y="21217"/>
                    <a:pt x="5378" y="21406"/>
                  </a:cubicBezTo>
                  <a:lnTo>
                    <a:pt x="13392" y="23833"/>
                  </a:lnTo>
                  <a:cubicBezTo>
                    <a:pt x="16468" y="23833"/>
                    <a:pt x="14668" y="21929"/>
                    <a:pt x="13015" y="20862"/>
                  </a:cubicBezTo>
                  <a:cubicBezTo>
                    <a:pt x="10400" y="20652"/>
                    <a:pt x="7784" y="20464"/>
                    <a:pt x="5671" y="19606"/>
                  </a:cubicBezTo>
                  <a:cubicBezTo>
                    <a:pt x="4479" y="19125"/>
                    <a:pt x="3453" y="18435"/>
                    <a:pt x="2658" y="17430"/>
                  </a:cubicBezTo>
                  <a:cubicBezTo>
                    <a:pt x="3098" y="16342"/>
                    <a:pt x="4458" y="16133"/>
                    <a:pt x="6090" y="16321"/>
                  </a:cubicBezTo>
                  <a:cubicBezTo>
                    <a:pt x="8768" y="16656"/>
                    <a:pt x="12178" y="18100"/>
                    <a:pt x="13204" y="18560"/>
                  </a:cubicBezTo>
                  <a:cubicBezTo>
                    <a:pt x="16970" y="17807"/>
                    <a:pt x="14857" y="17744"/>
                    <a:pt x="13015" y="15589"/>
                  </a:cubicBezTo>
                  <a:cubicBezTo>
                    <a:pt x="9877" y="15317"/>
                    <a:pt x="7178" y="14710"/>
                    <a:pt x="3537" y="14794"/>
                  </a:cubicBezTo>
                  <a:cubicBezTo>
                    <a:pt x="1361" y="14313"/>
                    <a:pt x="942" y="11718"/>
                    <a:pt x="4269" y="11948"/>
                  </a:cubicBezTo>
                  <a:cubicBezTo>
                    <a:pt x="6445" y="12116"/>
                    <a:pt x="14480" y="13978"/>
                    <a:pt x="14480" y="13978"/>
                  </a:cubicBezTo>
                  <a:cubicBezTo>
                    <a:pt x="16091" y="14292"/>
                    <a:pt x="16028" y="13120"/>
                    <a:pt x="15212" y="11279"/>
                  </a:cubicBezTo>
                  <a:cubicBezTo>
                    <a:pt x="11676" y="10756"/>
                    <a:pt x="8852" y="11572"/>
                    <a:pt x="4960" y="10379"/>
                  </a:cubicBezTo>
                  <a:cubicBezTo>
                    <a:pt x="4165" y="10149"/>
                    <a:pt x="3349" y="9814"/>
                    <a:pt x="2449" y="9396"/>
                  </a:cubicBezTo>
                  <a:cubicBezTo>
                    <a:pt x="1" y="7115"/>
                    <a:pt x="1738" y="6696"/>
                    <a:pt x="4102" y="6550"/>
                  </a:cubicBezTo>
                  <a:lnTo>
                    <a:pt x="15212" y="8579"/>
                  </a:lnTo>
                  <a:cubicBezTo>
                    <a:pt x="16049" y="7952"/>
                    <a:pt x="17347" y="8370"/>
                    <a:pt x="16300" y="6006"/>
                  </a:cubicBezTo>
                  <a:cubicBezTo>
                    <a:pt x="14919" y="5525"/>
                    <a:pt x="7931" y="4520"/>
                    <a:pt x="4374" y="3160"/>
                  </a:cubicBezTo>
                  <a:cubicBezTo>
                    <a:pt x="2302" y="2344"/>
                    <a:pt x="1382" y="1424"/>
                    <a:pt x="3432" y="398"/>
                  </a:cubicBezTo>
                  <a:cubicBezTo>
                    <a:pt x="4227" y="22"/>
                    <a:pt x="5315" y="1"/>
                    <a:pt x="6466" y="64"/>
                  </a:cubicBezTo>
                  <a:lnTo>
                    <a:pt x="16844" y="3181"/>
                  </a:lnTo>
                </a:path>
              </a:pathLst>
            </a:custGeom>
            <a:noFill/>
            <a:ln w="36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5"/>
            <p:cNvSpPr/>
            <p:nvPr/>
          </p:nvSpPr>
          <p:spPr>
            <a:xfrm>
              <a:off x="3806600" y="2054800"/>
              <a:ext cx="493275" cy="840625"/>
            </a:xfrm>
            <a:custGeom>
              <a:avLst/>
              <a:gdLst/>
              <a:ahLst/>
              <a:cxnLst/>
              <a:rect l="l" t="t" r="r" b="b"/>
              <a:pathLst>
                <a:path w="19731" h="33625" fill="none" extrusionOk="0">
                  <a:moveTo>
                    <a:pt x="17827" y="6885"/>
                  </a:moveTo>
                  <a:cubicBezTo>
                    <a:pt x="14249" y="5964"/>
                    <a:pt x="8349" y="1"/>
                    <a:pt x="9457" y="4269"/>
                  </a:cubicBezTo>
                  <a:cubicBezTo>
                    <a:pt x="10608" y="5797"/>
                    <a:pt x="12491" y="6717"/>
                    <a:pt x="14354" y="7512"/>
                  </a:cubicBezTo>
                  <a:cubicBezTo>
                    <a:pt x="15986" y="7596"/>
                    <a:pt x="19731" y="10358"/>
                    <a:pt x="17639" y="11655"/>
                  </a:cubicBezTo>
                  <a:cubicBezTo>
                    <a:pt x="15421" y="12513"/>
                    <a:pt x="14040" y="10546"/>
                    <a:pt x="12240" y="9102"/>
                  </a:cubicBezTo>
                  <a:cubicBezTo>
                    <a:pt x="11550" y="7973"/>
                    <a:pt x="9499" y="7157"/>
                    <a:pt x="7909" y="7136"/>
                  </a:cubicBezTo>
                  <a:cubicBezTo>
                    <a:pt x="6570" y="7115"/>
                    <a:pt x="5566" y="7701"/>
                    <a:pt x="6026" y="9186"/>
                  </a:cubicBezTo>
                  <a:lnTo>
                    <a:pt x="13496" y="12387"/>
                  </a:lnTo>
                  <a:cubicBezTo>
                    <a:pt x="15149" y="13015"/>
                    <a:pt x="15755" y="13706"/>
                    <a:pt x="15735" y="14250"/>
                  </a:cubicBezTo>
                  <a:cubicBezTo>
                    <a:pt x="15693" y="15108"/>
                    <a:pt x="14040" y="15610"/>
                    <a:pt x="12429" y="14919"/>
                  </a:cubicBezTo>
                  <a:cubicBezTo>
                    <a:pt x="12073" y="13601"/>
                    <a:pt x="8621" y="11990"/>
                    <a:pt x="6319" y="11571"/>
                  </a:cubicBezTo>
                  <a:cubicBezTo>
                    <a:pt x="4582" y="11258"/>
                    <a:pt x="3515" y="11655"/>
                    <a:pt x="4938" y="13392"/>
                  </a:cubicBezTo>
                  <a:cubicBezTo>
                    <a:pt x="6528" y="14961"/>
                    <a:pt x="12366" y="15986"/>
                    <a:pt x="13579" y="16468"/>
                  </a:cubicBezTo>
                  <a:cubicBezTo>
                    <a:pt x="16007" y="22284"/>
                    <a:pt x="10650" y="18644"/>
                    <a:pt x="8286" y="17639"/>
                  </a:cubicBezTo>
                  <a:cubicBezTo>
                    <a:pt x="3871" y="15903"/>
                    <a:pt x="3076" y="13936"/>
                    <a:pt x="2051" y="18560"/>
                  </a:cubicBezTo>
                  <a:cubicBezTo>
                    <a:pt x="5294" y="19774"/>
                    <a:pt x="7763" y="19753"/>
                    <a:pt x="9520" y="20422"/>
                  </a:cubicBezTo>
                  <a:cubicBezTo>
                    <a:pt x="10608" y="20820"/>
                    <a:pt x="11487" y="21238"/>
                    <a:pt x="11801" y="21740"/>
                  </a:cubicBezTo>
                  <a:cubicBezTo>
                    <a:pt x="12052" y="22870"/>
                    <a:pt x="10629" y="23895"/>
                    <a:pt x="9646" y="23582"/>
                  </a:cubicBezTo>
                  <a:cubicBezTo>
                    <a:pt x="7700" y="22661"/>
                    <a:pt x="6026" y="22535"/>
                    <a:pt x="3034" y="21971"/>
                  </a:cubicBezTo>
                  <a:cubicBezTo>
                    <a:pt x="0" y="20882"/>
                    <a:pt x="502" y="23079"/>
                    <a:pt x="1925" y="25172"/>
                  </a:cubicBezTo>
                  <a:lnTo>
                    <a:pt x="11843" y="26532"/>
                  </a:lnTo>
                  <a:lnTo>
                    <a:pt x="13705" y="27662"/>
                  </a:lnTo>
                  <a:cubicBezTo>
                    <a:pt x="13705" y="27662"/>
                    <a:pt x="13517" y="28959"/>
                    <a:pt x="12763" y="28959"/>
                  </a:cubicBezTo>
                  <a:cubicBezTo>
                    <a:pt x="8976" y="28310"/>
                    <a:pt x="3599" y="27369"/>
                    <a:pt x="1925" y="27599"/>
                  </a:cubicBezTo>
                  <a:cubicBezTo>
                    <a:pt x="607" y="28708"/>
                    <a:pt x="1674" y="29336"/>
                    <a:pt x="3829" y="29838"/>
                  </a:cubicBezTo>
                  <a:cubicBezTo>
                    <a:pt x="6047" y="30361"/>
                    <a:pt x="9437" y="30738"/>
                    <a:pt x="12575" y="31386"/>
                  </a:cubicBezTo>
                  <a:lnTo>
                    <a:pt x="11843" y="33625"/>
                  </a:ln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5"/>
            <p:cNvSpPr/>
            <p:nvPr/>
          </p:nvSpPr>
          <p:spPr>
            <a:xfrm>
              <a:off x="3658025" y="2848850"/>
              <a:ext cx="25" cy="1620050"/>
            </a:xfrm>
            <a:custGeom>
              <a:avLst/>
              <a:gdLst/>
              <a:ahLst/>
              <a:cxnLst/>
              <a:rect l="l" t="t" r="r" b="b"/>
              <a:pathLst>
                <a:path w="1" h="64802" fill="none" extrusionOk="0">
                  <a:moveTo>
                    <a:pt x="1" y="1"/>
                  </a:moveTo>
                  <a:lnTo>
                    <a:pt x="1" y="64801"/>
                  </a:ln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3663775" y="1796375"/>
              <a:ext cx="911250" cy="2355000"/>
            </a:xfrm>
            <a:custGeom>
              <a:avLst/>
              <a:gdLst/>
              <a:ahLst/>
              <a:cxnLst/>
              <a:rect l="l" t="t" r="r" b="b"/>
              <a:pathLst>
                <a:path w="36450" h="94200" extrusionOk="0">
                  <a:moveTo>
                    <a:pt x="31501" y="1"/>
                  </a:moveTo>
                  <a:cubicBezTo>
                    <a:pt x="31336" y="1"/>
                    <a:pt x="31221" y="137"/>
                    <a:pt x="31010" y="399"/>
                  </a:cubicBezTo>
                  <a:cubicBezTo>
                    <a:pt x="30675" y="838"/>
                    <a:pt x="30549" y="1843"/>
                    <a:pt x="30445" y="5609"/>
                  </a:cubicBezTo>
                  <a:cubicBezTo>
                    <a:pt x="30298" y="10631"/>
                    <a:pt x="30005" y="11991"/>
                    <a:pt x="28875" y="12577"/>
                  </a:cubicBezTo>
                  <a:cubicBezTo>
                    <a:pt x="28653" y="12710"/>
                    <a:pt x="28326" y="12780"/>
                    <a:pt x="28042" y="12780"/>
                  </a:cubicBezTo>
                  <a:cubicBezTo>
                    <a:pt x="27926" y="12780"/>
                    <a:pt x="27816" y="12768"/>
                    <a:pt x="27725" y="12744"/>
                  </a:cubicBezTo>
                  <a:cubicBezTo>
                    <a:pt x="27222" y="12618"/>
                    <a:pt x="27013" y="12116"/>
                    <a:pt x="26365" y="9564"/>
                  </a:cubicBezTo>
                  <a:cubicBezTo>
                    <a:pt x="25549" y="6258"/>
                    <a:pt x="24293" y="3286"/>
                    <a:pt x="23582" y="3014"/>
                  </a:cubicBezTo>
                  <a:cubicBezTo>
                    <a:pt x="23429" y="2957"/>
                    <a:pt x="23276" y="2929"/>
                    <a:pt x="23128" y="2929"/>
                  </a:cubicBezTo>
                  <a:cubicBezTo>
                    <a:pt x="22624" y="2929"/>
                    <a:pt x="22166" y="3249"/>
                    <a:pt x="21908" y="3830"/>
                  </a:cubicBezTo>
                  <a:cubicBezTo>
                    <a:pt x="21259" y="5253"/>
                    <a:pt x="21448" y="5944"/>
                    <a:pt x="24293" y="12033"/>
                  </a:cubicBezTo>
                  <a:cubicBezTo>
                    <a:pt x="25695" y="15066"/>
                    <a:pt x="26155" y="16343"/>
                    <a:pt x="25988" y="16636"/>
                  </a:cubicBezTo>
                  <a:cubicBezTo>
                    <a:pt x="25746" y="17012"/>
                    <a:pt x="24806" y="17241"/>
                    <a:pt x="23882" y="17241"/>
                  </a:cubicBezTo>
                  <a:cubicBezTo>
                    <a:pt x="23366" y="17241"/>
                    <a:pt x="22855" y="17170"/>
                    <a:pt x="22473" y="17012"/>
                  </a:cubicBezTo>
                  <a:cubicBezTo>
                    <a:pt x="21992" y="16824"/>
                    <a:pt x="20401" y="15924"/>
                    <a:pt x="18937" y="15025"/>
                  </a:cubicBezTo>
                  <a:cubicBezTo>
                    <a:pt x="17170" y="13936"/>
                    <a:pt x="16043" y="13402"/>
                    <a:pt x="15497" y="13402"/>
                  </a:cubicBezTo>
                  <a:cubicBezTo>
                    <a:pt x="15235" y="13402"/>
                    <a:pt x="15108" y="13525"/>
                    <a:pt x="15108" y="13769"/>
                  </a:cubicBezTo>
                  <a:cubicBezTo>
                    <a:pt x="15108" y="14836"/>
                    <a:pt x="17451" y="16615"/>
                    <a:pt x="20108" y="17577"/>
                  </a:cubicBezTo>
                  <a:cubicBezTo>
                    <a:pt x="21468" y="18079"/>
                    <a:pt x="23080" y="19105"/>
                    <a:pt x="23686" y="19858"/>
                  </a:cubicBezTo>
                  <a:cubicBezTo>
                    <a:pt x="24105" y="20402"/>
                    <a:pt x="24126" y="21553"/>
                    <a:pt x="23707" y="21971"/>
                  </a:cubicBezTo>
                  <a:cubicBezTo>
                    <a:pt x="23492" y="22186"/>
                    <a:pt x="23044" y="22292"/>
                    <a:pt x="22529" y="22292"/>
                  </a:cubicBezTo>
                  <a:cubicBezTo>
                    <a:pt x="21942" y="22292"/>
                    <a:pt x="21270" y="22155"/>
                    <a:pt x="20757" y="21888"/>
                  </a:cubicBezTo>
                  <a:cubicBezTo>
                    <a:pt x="20297" y="21636"/>
                    <a:pt x="19209" y="20779"/>
                    <a:pt x="18309" y="19963"/>
                  </a:cubicBezTo>
                  <a:cubicBezTo>
                    <a:pt x="17409" y="19147"/>
                    <a:pt x="16279" y="18310"/>
                    <a:pt x="15777" y="18100"/>
                  </a:cubicBezTo>
                  <a:cubicBezTo>
                    <a:pt x="15181" y="17849"/>
                    <a:pt x="14381" y="17724"/>
                    <a:pt x="13677" y="17724"/>
                  </a:cubicBezTo>
                  <a:cubicBezTo>
                    <a:pt x="12973" y="17724"/>
                    <a:pt x="12367" y="17849"/>
                    <a:pt x="12157" y="18100"/>
                  </a:cubicBezTo>
                  <a:cubicBezTo>
                    <a:pt x="11404" y="19000"/>
                    <a:pt x="11969" y="19419"/>
                    <a:pt x="16342" y="21302"/>
                  </a:cubicBezTo>
                  <a:cubicBezTo>
                    <a:pt x="20987" y="23289"/>
                    <a:pt x="21657" y="23729"/>
                    <a:pt x="21531" y="24587"/>
                  </a:cubicBezTo>
                  <a:cubicBezTo>
                    <a:pt x="21428" y="25321"/>
                    <a:pt x="20539" y="25715"/>
                    <a:pt x="19619" y="25715"/>
                  </a:cubicBezTo>
                  <a:cubicBezTo>
                    <a:pt x="18860" y="25715"/>
                    <a:pt x="18080" y="25447"/>
                    <a:pt x="17702" y="24880"/>
                  </a:cubicBezTo>
                  <a:cubicBezTo>
                    <a:pt x="17095" y="23938"/>
                    <a:pt x="13538" y="22285"/>
                    <a:pt x="11739" y="22118"/>
                  </a:cubicBezTo>
                  <a:cubicBezTo>
                    <a:pt x="11291" y="22070"/>
                    <a:pt x="10977" y="22039"/>
                    <a:pt x="10758" y="22039"/>
                  </a:cubicBezTo>
                  <a:cubicBezTo>
                    <a:pt x="10310" y="22039"/>
                    <a:pt x="10253" y="22164"/>
                    <a:pt x="10253" y="22515"/>
                  </a:cubicBezTo>
                  <a:cubicBezTo>
                    <a:pt x="10253" y="23729"/>
                    <a:pt x="12764" y="24921"/>
                    <a:pt x="18267" y="26344"/>
                  </a:cubicBezTo>
                  <a:cubicBezTo>
                    <a:pt x="19523" y="26658"/>
                    <a:pt x="20067" y="27558"/>
                    <a:pt x="19920" y="29085"/>
                  </a:cubicBezTo>
                  <a:cubicBezTo>
                    <a:pt x="19849" y="29833"/>
                    <a:pt x="19808" y="29975"/>
                    <a:pt x="19167" y="29975"/>
                  </a:cubicBezTo>
                  <a:cubicBezTo>
                    <a:pt x="19054" y="29975"/>
                    <a:pt x="18923" y="29970"/>
                    <a:pt x="18769" y="29964"/>
                  </a:cubicBezTo>
                  <a:cubicBezTo>
                    <a:pt x="18079" y="29964"/>
                    <a:pt x="16782" y="29525"/>
                    <a:pt x="15254" y="28792"/>
                  </a:cubicBezTo>
                  <a:cubicBezTo>
                    <a:pt x="11645" y="27071"/>
                    <a:pt x="10166" y="26383"/>
                    <a:pt x="9419" y="26383"/>
                  </a:cubicBezTo>
                  <a:cubicBezTo>
                    <a:pt x="8940" y="26383"/>
                    <a:pt x="8762" y="26665"/>
                    <a:pt x="8517" y="27139"/>
                  </a:cubicBezTo>
                  <a:cubicBezTo>
                    <a:pt x="7638" y="28834"/>
                    <a:pt x="7847" y="28981"/>
                    <a:pt x="12178" y="29859"/>
                  </a:cubicBezTo>
                  <a:cubicBezTo>
                    <a:pt x="15045" y="30424"/>
                    <a:pt x="16907" y="31115"/>
                    <a:pt x="17493" y="31805"/>
                  </a:cubicBezTo>
                  <a:cubicBezTo>
                    <a:pt x="17974" y="32412"/>
                    <a:pt x="17430" y="33521"/>
                    <a:pt x="16447" y="33919"/>
                  </a:cubicBezTo>
                  <a:cubicBezTo>
                    <a:pt x="16180" y="34029"/>
                    <a:pt x="15958" y="34087"/>
                    <a:pt x="15713" y="34087"/>
                  </a:cubicBezTo>
                  <a:cubicBezTo>
                    <a:pt x="15400" y="34087"/>
                    <a:pt x="15050" y="33993"/>
                    <a:pt x="14522" y="33793"/>
                  </a:cubicBezTo>
                  <a:cubicBezTo>
                    <a:pt x="13225" y="33312"/>
                    <a:pt x="8391" y="32287"/>
                    <a:pt x="7387" y="32287"/>
                  </a:cubicBezTo>
                  <a:cubicBezTo>
                    <a:pt x="6927" y="32287"/>
                    <a:pt x="6738" y="32433"/>
                    <a:pt x="6738" y="32831"/>
                  </a:cubicBezTo>
                  <a:cubicBezTo>
                    <a:pt x="6738" y="33626"/>
                    <a:pt x="7596" y="35237"/>
                    <a:pt x="8077" y="35383"/>
                  </a:cubicBezTo>
                  <a:cubicBezTo>
                    <a:pt x="8308" y="35446"/>
                    <a:pt x="10567" y="35760"/>
                    <a:pt x="13078" y="36095"/>
                  </a:cubicBezTo>
                  <a:cubicBezTo>
                    <a:pt x="16259" y="36513"/>
                    <a:pt x="17932" y="36869"/>
                    <a:pt x="18560" y="37225"/>
                  </a:cubicBezTo>
                  <a:cubicBezTo>
                    <a:pt x="19502" y="37789"/>
                    <a:pt x="19690" y="38480"/>
                    <a:pt x="19041" y="39129"/>
                  </a:cubicBezTo>
                  <a:cubicBezTo>
                    <a:pt x="18888" y="39282"/>
                    <a:pt x="18717" y="39361"/>
                    <a:pt x="18335" y="39361"/>
                  </a:cubicBezTo>
                  <a:cubicBezTo>
                    <a:pt x="17884" y="39361"/>
                    <a:pt x="17138" y="39251"/>
                    <a:pt x="15777" y="39024"/>
                  </a:cubicBezTo>
                  <a:cubicBezTo>
                    <a:pt x="12313" y="38426"/>
                    <a:pt x="10024" y="38133"/>
                    <a:pt x="8749" y="38133"/>
                  </a:cubicBezTo>
                  <a:cubicBezTo>
                    <a:pt x="8107" y="38133"/>
                    <a:pt x="7722" y="38207"/>
                    <a:pt x="7575" y="38354"/>
                  </a:cubicBezTo>
                  <a:cubicBezTo>
                    <a:pt x="7282" y="38647"/>
                    <a:pt x="7261" y="38836"/>
                    <a:pt x="7512" y="39129"/>
                  </a:cubicBezTo>
                  <a:cubicBezTo>
                    <a:pt x="7952" y="39652"/>
                    <a:pt x="9291" y="40007"/>
                    <a:pt x="14020" y="40803"/>
                  </a:cubicBezTo>
                  <a:cubicBezTo>
                    <a:pt x="16321" y="41179"/>
                    <a:pt x="18267" y="41556"/>
                    <a:pt x="18309" y="41619"/>
                  </a:cubicBezTo>
                  <a:cubicBezTo>
                    <a:pt x="18372" y="41681"/>
                    <a:pt x="18267" y="42288"/>
                    <a:pt x="18079" y="42958"/>
                  </a:cubicBezTo>
                  <a:cubicBezTo>
                    <a:pt x="17861" y="43756"/>
                    <a:pt x="17690" y="44067"/>
                    <a:pt x="17458" y="44067"/>
                  </a:cubicBezTo>
                  <a:cubicBezTo>
                    <a:pt x="17422" y="44067"/>
                    <a:pt x="17385" y="44060"/>
                    <a:pt x="17347" y="44046"/>
                  </a:cubicBezTo>
                  <a:cubicBezTo>
                    <a:pt x="15505" y="43334"/>
                    <a:pt x="6843" y="40928"/>
                    <a:pt x="6152" y="40928"/>
                  </a:cubicBezTo>
                  <a:cubicBezTo>
                    <a:pt x="5043" y="40928"/>
                    <a:pt x="3370" y="41744"/>
                    <a:pt x="3370" y="42288"/>
                  </a:cubicBezTo>
                  <a:cubicBezTo>
                    <a:pt x="3370" y="43209"/>
                    <a:pt x="6717" y="44339"/>
                    <a:pt x="13371" y="45678"/>
                  </a:cubicBezTo>
                  <a:cubicBezTo>
                    <a:pt x="16970" y="46389"/>
                    <a:pt x="17472" y="46619"/>
                    <a:pt x="17556" y="47540"/>
                  </a:cubicBezTo>
                  <a:cubicBezTo>
                    <a:pt x="17660" y="48544"/>
                    <a:pt x="17556" y="48753"/>
                    <a:pt x="16803" y="49130"/>
                  </a:cubicBezTo>
                  <a:cubicBezTo>
                    <a:pt x="16570" y="49247"/>
                    <a:pt x="16339" y="49315"/>
                    <a:pt x="15924" y="49315"/>
                  </a:cubicBezTo>
                  <a:cubicBezTo>
                    <a:pt x="15145" y="49315"/>
                    <a:pt x="13716" y="49075"/>
                    <a:pt x="10400" y="48461"/>
                  </a:cubicBezTo>
                  <a:cubicBezTo>
                    <a:pt x="7013" y="47837"/>
                    <a:pt x="5214" y="47580"/>
                    <a:pt x="4227" y="47580"/>
                  </a:cubicBezTo>
                  <a:cubicBezTo>
                    <a:pt x="3988" y="47580"/>
                    <a:pt x="3796" y="47595"/>
                    <a:pt x="3642" y="47624"/>
                  </a:cubicBezTo>
                  <a:cubicBezTo>
                    <a:pt x="1507" y="48042"/>
                    <a:pt x="2365" y="49653"/>
                    <a:pt x="5274" y="50699"/>
                  </a:cubicBezTo>
                  <a:cubicBezTo>
                    <a:pt x="6717" y="51222"/>
                    <a:pt x="10379" y="51578"/>
                    <a:pt x="15401" y="51725"/>
                  </a:cubicBezTo>
                  <a:cubicBezTo>
                    <a:pt x="15882" y="51725"/>
                    <a:pt x="16217" y="51955"/>
                    <a:pt x="16426" y="52415"/>
                  </a:cubicBezTo>
                  <a:cubicBezTo>
                    <a:pt x="16865" y="53399"/>
                    <a:pt x="16823" y="54612"/>
                    <a:pt x="16321" y="54800"/>
                  </a:cubicBezTo>
                  <a:cubicBezTo>
                    <a:pt x="16298" y="54811"/>
                    <a:pt x="16251" y="54816"/>
                    <a:pt x="16180" y="54816"/>
                  </a:cubicBezTo>
                  <a:cubicBezTo>
                    <a:pt x="15543" y="54816"/>
                    <a:pt x="13042" y="54403"/>
                    <a:pt x="10253" y="53838"/>
                  </a:cubicBezTo>
                  <a:cubicBezTo>
                    <a:pt x="7198" y="53222"/>
                    <a:pt x="5423" y="52919"/>
                    <a:pt x="4393" y="52919"/>
                  </a:cubicBezTo>
                  <a:cubicBezTo>
                    <a:pt x="3427" y="52919"/>
                    <a:pt x="3115" y="53186"/>
                    <a:pt x="3014" y="53712"/>
                  </a:cubicBezTo>
                  <a:cubicBezTo>
                    <a:pt x="2805" y="54759"/>
                    <a:pt x="3642" y="55156"/>
                    <a:pt x="6424" y="55344"/>
                  </a:cubicBezTo>
                  <a:cubicBezTo>
                    <a:pt x="7868" y="55449"/>
                    <a:pt x="10128" y="55658"/>
                    <a:pt x="11467" y="55826"/>
                  </a:cubicBezTo>
                  <a:cubicBezTo>
                    <a:pt x="13664" y="56098"/>
                    <a:pt x="14020" y="56244"/>
                    <a:pt x="15045" y="57102"/>
                  </a:cubicBezTo>
                  <a:cubicBezTo>
                    <a:pt x="16510" y="58357"/>
                    <a:pt x="16510" y="58881"/>
                    <a:pt x="15108" y="59236"/>
                  </a:cubicBezTo>
                  <a:cubicBezTo>
                    <a:pt x="14770" y="59319"/>
                    <a:pt x="14502" y="59366"/>
                    <a:pt x="14232" y="59366"/>
                  </a:cubicBezTo>
                  <a:cubicBezTo>
                    <a:pt x="13749" y="59366"/>
                    <a:pt x="13258" y="59214"/>
                    <a:pt x="12346" y="58839"/>
                  </a:cubicBezTo>
                  <a:cubicBezTo>
                    <a:pt x="10295" y="58002"/>
                    <a:pt x="6947" y="57144"/>
                    <a:pt x="5818" y="57144"/>
                  </a:cubicBezTo>
                  <a:cubicBezTo>
                    <a:pt x="5357" y="57144"/>
                    <a:pt x="4688" y="57332"/>
                    <a:pt x="4353" y="57562"/>
                  </a:cubicBezTo>
                  <a:lnTo>
                    <a:pt x="3746" y="58002"/>
                  </a:lnTo>
                  <a:lnTo>
                    <a:pt x="4374" y="58671"/>
                  </a:lnTo>
                  <a:cubicBezTo>
                    <a:pt x="5629" y="60010"/>
                    <a:pt x="7638" y="60701"/>
                    <a:pt x="11739" y="61161"/>
                  </a:cubicBezTo>
                  <a:cubicBezTo>
                    <a:pt x="13769" y="61391"/>
                    <a:pt x="14250" y="61559"/>
                    <a:pt x="14919" y="62186"/>
                  </a:cubicBezTo>
                  <a:cubicBezTo>
                    <a:pt x="16070" y="63295"/>
                    <a:pt x="16279" y="63777"/>
                    <a:pt x="15777" y="64279"/>
                  </a:cubicBezTo>
                  <a:cubicBezTo>
                    <a:pt x="15530" y="64518"/>
                    <a:pt x="15262" y="64651"/>
                    <a:pt x="14784" y="64651"/>
                  </a:cubicBezTo>
                  <a:cubicBezTo>
                    <a:pt x="14007" y="64651"/>
                    <a:pt x="12676" y="64300"/>
                    <a:pt x="9981" y="63484"/>
                  </a:cubicBezTo>
                  <a:cubicBezTo>
                    <a:pt x="7784" y="62814"/>
                    <a:pt x="5608" y="62270"/>
                    <a:pt x="5148" y="62270"/>
                  </a:cubicBezTo>
                  <a:cubicBezTo>
                    <a:pt x="4039" y="62270"/>
                    <a:pt x="2428" y="62940"/>
                    <a:pt x="2428" y="63421"/>
                  </a:cubicBezTo>
                  <a:cubicBezTo>
                    <a:pt x="2428" y="64446"/>
                    <a:pt x="3077" y="64676"/>
                    <a:pt x="8287" y="65471"/>
                  </a:cubicBezTo>
                  <a:cubicBezTo>
                    <a:pt x="14773" y="66455"/>
                    <a:pt x="15756" y="66936"/>
                    <a:pt x="15275" y="68882"/>
                  </a:cubicBezTo>
                  <a:cubicBezTo>
                    <a:pt x="15131" y="69434"/>
                    <a:pt x="14813" y="69697"/>
                    <a:pt x="14140" y="69697"/>
                  </a:cubicBezTo>
                  <a:cubicBezTo>
                    <a:pt x="13741" y="69697"/>
                    <a:pt x="13219" y="69605"/>
                    <a:pt x="12534" y="69426"/>
                  </a:cubicBezTo>
                  <a:cubicBezTo>
                    <a:pt x="11655" y="69196"/>
                    <a:pt x="10128" y="69008"/>
                    <a:pt x="9103" y="69008"/>
                  </a:cubicBezTo>
                  <a:cubicBezTo>
                    <a:pt x="7199" y="69008"/>
                    <a:pt x="5232" y="69614"/>
                    <a:pt x="5525" y="70096"/>
                  </a:cubicBezTo>
                  <a:cubicBezTo>
                    <a:pt x="5901" y="70681"/>
                    <a:pt x="8496" y="71749"/>
                    <a:pt x="11676" y="72606"/>
                  </a:cubicBezTo>
                  <a:cubicBezTo>
                    <a:pt x="14919" y="73485"/>
                    <a:pt x="14982" y="73527"/>
                    <a:pt x="15296" y="74427"/>
                  </a:cubicBezTo>
                  <a:cubicBezTo>
                    <a:pt x="15777" y="75766"/>
                    <a:pt x="15756" y="77565"/>
                    <a:pt x="15254" y="77754"/>
                  </a:cubicBezTo>
                  <a:cubicBezTo>
                    <a:pt x="15162" y="77788"/>
                    <a:pt x="15053" y="77804"/>
                    <a:pt x="14929" y="77804"/>
                  </a:cubicBezTo>
                  <a:cubicBezTo>
                    <a:pt x="13758" y="77804"/>
                    <a:pt x="11235" y="76321"/>
                    <a:pt x="8642" y="74050"/>
                  </a:cubicBezTo>
                  <a:cubicBezTo>
                    <a:pt x="7680" y="73213"/>
                    <a:pt x="6801" y="72523"/>
                    <a:pt x="6675" y="72523"/>
                  </a:cubicBezTo>
                  <a:cubicBezTo>
                    <a:pt x="5839" y="72523"/>
                    <a:pt x="7722" y="75724"/>
                    <a:pt x="10379" y="78821"/>
                  </a:cubicBezTo>
                  <a:cubicBezTo>
                    <a:pt x="13580" y="82566"/>
                    <a:pt x="13894" y="83926"/>
                    <a:pt x="11718" y="84826"/>
                  </a:cubicBezTo>
                  <a:cubicBezTo>
                    <a:pt x="11223" y="85035"/>
                    <a:pt x="10867" y="85173"/>
                    <a:pt x="10565" y="85173"/>
                  </a:cubicBezTo>
                  <a:cubicBezTo>
                    <a:pt x="9870" y="85173"/>
                    <a:pt x="9459" y="84443"/>
                    <a:pt x="8308" y="82168"/>
                  </a:cubicBezTo>
                  <a:cubicBezTo>
                    <a:pt x="7471" y="80495"/>
                    <a:pt x="6257" y="78339"/>
                    <a:pt x="5608" y="77377"/>
                  </a:cubicBezTo>
                  <a:lnTo>
                    <a:pt x="4458" y="75640"/>
                  </a:lnTo>
                  <a:lnTo>
                    <a:pt x="4374" y="76645"/>
                  </a:lnTo>
                  <a:cubicBezTo>
                    <a:pt x="4311" y="77210"/>
                    <a:pt x="4479" y="78946"/>
                    <a:pt x="4709" y="80495"/>
                  </a:cubicBezTo>
                  <a:cubicBezTo>
                    <a:pt x="4939" y="82064"/>
                    <a:pt x="5127" y="83926"/>
                    <a:pt x="5127" y="84617"/>
                  </a:cubicBezTo>
                  <a:cubicBezTo>
                    <a:pt x="5127" y="85767"/>
                    <a:pt x="5043" y="85956"/>
                    <a:pt x="4311" y="86395"/>
                  </a:cubicBezTo>
                  <a:cubicBezTo>
                    <a:pt x="3757" y="86719"/>
                    <a:pt x="3155" y="86882"/>
                    <a:pt x="2629" y="86882"/>
                  </a:cubicBezTo>
                  <a:cubicBezTo>
                    <a:pt x="2104" y="86882"/>
                    <a:pt x="1654" y="86719"/>
                    <a:pt x="1403" y="86395"/>
                  </a:cubicBezTo>
                  <a:cubicBezTo>
                    <a:pt x="1089" y="85998"/>
                    <a:pt x="1047" y="85223"/>
                    <a:pt x="1194" y="82378"/>
                  </a:cubicBezTo>
                  <a:cubicBezTo>
                    <a:pt x="1277" y="80453"/>
                    <a:pt x="1424" y="78235"/>
                    <a:pt x="1528" y="77461"/>
                  </a:cubicBezTo>
                  <a:cubicBezTo>
                    <a:pt x="1634" y="76481"/>
                    <a:pt x="1564" y="76012"/>
                    <a:pt x="1260" y="76012"/>
                  </a:cubicBezTo>
                  <a:cubicBezTo>
                    <a:pt x="1083" y="76012"/>
                    <a:pt x="828" y="76170"/>
                    <a:pt x="482" y="76477"/>
                  </a:cubicBezTo>
                  <a:cubicBezTo>
                    <a:pt x="22" y="76896"/>
                    <a:pt x="1" y="77544"/>
                    <a:pt x="1" y="85558"/>
                  </a:cubicBezTo>
                  <a:lnTo>
                    <a:pt x="1" y="94200"/>
                  </a:lnTo>
                  <a:lnTo>
                    <a:pt x="2093" y="94032"/>
                  </a:lnTo>
                  <a:cubicBezTo>
                    <a:pt x="3244" y="93928"/>
                    <a:pt x="5713" y="93718"/>
                    <a:pt x="7554" y="93551"/>
                  </a:cubicBezTo>
                  <a:lnTo>
                    <a:pt x="10944" y="93237"/>
                  </a:lnTo>
                  <a:lnTo>
                    <a:pt x="11467" y="92191"/>
                  </a:lnTo>
                  <a:cubicBezTo>
                    <a:pt x="11739" y="91605"/>
                    <a:pt x="13183" y="89827"/>
                    <a:pt x="14647" y="88236"/>
                  </a:cubicBezTo>
                  <a:cubicBezTo>
                    <a:pt x="18414" y="84156"/>
                    <a:pt x="18351" y="84345"/>
                    <a:pt x="18476" y="78256"/>
                  </a:cubicBezTo>
                  <a:cubicBezTo>
                    <a:pt x="18686" y="68966"/>
                    <a:pt x="19878" y="62563"/>
                    <a:pt x="24837" y="44171"/>
                  </a:cubicBezTo>
                  <a:cubicBezTo>
                    <a:pt x="25737" y="40823"/>
                    <a:pt x="26888" y="36053"/>
                    <a:pt x="27411" y="33563"/>
                  </a:cubicBezTo>
                  <a:cubicBezTo>
                    <a:pt x="28708" y="27432"/>
                    <a:pt x="29503" y="24754"/>
                    <a:pt x="30821" y="22034"/>
                  </a:cubicBezTo>
                  <a:cubicBezTo>
                    <a:pt x="32035" y="19565"/>
                    <a:pt x="34065" y="17284"/>
                    <a:pt x="35592" y="16657"/>
                  </a:cubicBezTo>
                  <a:lnTo>
                    <a:pt x="36450" y="16301"/>
                  </a:lnTo>
                  <a:lnTo>
                    <a:pt x="36429" y="12890"/>
                  </a:lnTo>
                  <a:cubicBezTo>
                    <a:pt x="36401" y="10701"/>
                    <a:pt x="36392" y="9925"/>
                    <a:pt x="36275" y="9925"/>
                  </a:cubicBezTo>
                  <a:cubicBezTo>
                    <a:pt x="36215" y="9925"/>
                    <a:pt x="36125" y="10134"/>
                    <a:pt x="35989" y="10463"/>
                  </a:cubicBezTo>
                  <a:cubicBezTo>
                    <a:pt x="35759" y="11028"/>
                    <a:pt x="35445" y="11530"/>
                    <a:pt x="35278" y="11593"/>
                  </a:cubicBezTo>
                  <a:cubicBezTo>
                    <a:pt x="35111" y="11656"/>
                    <a:pt x="34483" y="11928"/>
                    <a:pt x="33918" y="12179"/>
                  </a:cubicBezTo>
                  <a:lnTo>
                    <a:pt x="32851" y="12618"/>
                  </a:lnTo>
                  <a:lnTo>
                    <a:pt x="33039" y="11384"/>
                  </a:lnTo>
                  <a:cubicBezTo>
                    <a:pt x="33123" y="10693"/>
                    <a:pt x="33500" y="9082"/>
                    <a:pt x="33876" y="7785"/>
                  </a:cubicBezTo>
                  <a:cubicBezTo>
                    <a:pt x="34253" y="6509"/>
                    <a:pt x="34546" y="4960"/>
                    <a:pt x="34546" y="4354"/>
                  </a:cubicBezTo>
                  <a:cubicBezTo>
                    <a:pt x="34546" y="2973"/>
                    <a:pt x="33625" y="1320"/>
                    <a:pt x="32391" y="483"/>
                  </a:cubicBezTo>
                  <a:cubicBezTo>
                    <a:pt x="31914" y="158"/>
                    <a:pt x="31678" y="1"/>
                    <a:pt x="31501" y="1"/>
                  </a:cubicBezTo>
                  <a:close/>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5"/>
            <p:cNvSpPr/>
            <p:nvPr/>
          </p:nvSpPr>
          <p:spPr>
            <a:xfrm>
              <a:off x="3828775" y="1800575"/>
              <a:ext cx="746250" cy="1100100"/>
            </a:xfrm>
            <a:custGeom>
              <a:avLst/>
              <a:gdLst/>
              <a:ahLst/>
              <a:cxnLst/>
              <a:rect l="l" t="t" r="r" b="b"/>
              <a:pathLst>
                <a:path w="29850" h="44004" extrusionOk="0">
                  <a:moveTo>
                    <a:pt x="24975" y="1"/>
                  </a:moveTo>
                  <a:cubicBezTo>
                    <a:pt x="24263" y="1"/>
                    <a:pt x="24159" y="524"/>
                    <a:pt x="23866" y="5504"/>
                  </a:cubicBezTo>
                  <a:cubicBezTo>
                    <a:pt x="23719" y="8015"/>
                    <a:pt x="23447" y="10504"/>
                    <a:pt x="23280" y="11028"/>
                  </a:cubicBezTo>
                  <a:cubicBezTo>
                    <a:pt x="22989" y="11917"/>
                    <a:pt x="22097" y="12625"/>
                    <a:pt x="21415" y="12625"/>
                  </a:cubicBezTo>
                  <a:cubicBezTo>
                    <a:pt x="21263" y="12625"/>
                    <a:pt x="21121" y="12590"/>
                    <a:pt x="20999" y="12513"/>
                  </a:cubicBezTo>
                  <a:cubicBezTo>
                    <a:pt x="20790" y="12388"/>
                    <a:pt x="20099" y="10630"/>
                    <a:pt x="19472" y="8621"/>
                  </a:cubicBezTo>
                  <a:cubicBezTo>
                    <a:pt x="18157" y="4400"/>
                    <a:pt x="17434" y="2837"/>
                    <a:pt x="16570" y="2837"/>
                  </a:cubicBezTo>
                  <a:cubicBezTo>
                    <a:pt x="16320" y="2837"/>
                    <a:pt x="16059" y="2968"/>
                    <a:pt x="15768" y="3202"/>
                  </a:cubicBezTo>
                  <a:cubicBezTo>
                    <a:pt x="14513" y="4227"/>
                    <a:pt x="14910" y="5839"/>
                    <a:pt x="18237" y="13099"/>
                  </a:cubicBezTo>
                  <a:cubicBezTo>
                    <a:pt x="19597" y="16028"/>
                    <a:pt x="19618" y="16133"/>
                    <a:pt x="19158" y="16593"/>
                  </a:cubicBezTo>
                  <a:cubicBezTo>
                    <a:pt x="18875" y="16866"/>
                    <a:pt x="18239" y="16998"/>
                    <a:pt x="17530" y="16998"/>
                  </a:cubicBezTo>
                  <a:cubicBezTo>
                    <a:pt x="16716" y="16998"/>
                    <a:pt x="15806" y="16824"/>
                    <a:pt x="15224" y="16489"/>
                  </a:cubicBezTo>
                  <a:cubicBezTo>
                    <a:pt x="11254" y="14187"/>
                    <a:pt x="9629" y="13346"/>
                    <a:pt x="8999" y="13346"/>
                  </a:cubicBezTo>
                  <a:cubicBezTo>
                    <a:pt x="8879" y="13346"/>
                    <a:pt x="8795" y="13377"/>
                    <a:pt x="8738" y="13434"/>
                  </a:cubicBezTo>
                  <a:cubicBezTo>
                    <a:pt x="8006" y="14166"/>
                    <a:pt x="9972" y="15756"/>
                    <a:pt x="13676" y="17472"/>
                  </a:cubicBezTo>
                  <a:cubicBezTo>
                    <a:pt x="16061" y="18581"/>
                    <a:pt x="17421" y="19816"/>
                    <a:pt x="17421" y="20883"/>
                  </a:cubicBezTo>
                  <a:cubicBezTo>
                    <a:pt x="17421" y="21740"/>
                    <a:pt x="16919" y="22138"/>
                    <a:pt x="15873" y="22138"/>
                  </a:cubicBezTo>
                  <a:cubicBezTo>
                    <a:pt x="14722" y="22138"/>
                    <a:pt x="14345" y="21929"/>
                    <a:pt x="11751" y="19836"/>
                  </a:cubicBezTo>
                  <a:cubicBezTo>
                    <a:pt x="9868" y="18318"/>
                    <a:pt x="8168" y="17513"/>
                    <a:pt x="6957" y="17513"/>
                  </a:cubicBezTo>
                  <a:cubicBezTo>
                    <a:pt x="6432" y="17513"/>
                    <a:pt x="5999" y="17664"/>
                    <a:pt x="5683" y="17974"/>
                  </a:cubicBezTo>
                  <a:cubicBezTo>
                    <a:pt x="4867" y="18811"/>
                    <a:pt x="5160" y="18999"/>
                    <a:pt x="11249" y="21824"/>
                  </a:cubicBezTo>
                  <a:cubicBezTo>
                    <a:pt x="13739" y="22975"/>
                    <a:pt x="14722" y="23582"/>
                    <a:pt x="14848" y="24000"/>
                  </a:cubicBezTo>
                  <a:cubicBezTo>
                    <a:pt x="15099" y="24753"/>
                    <a:pt x="14659" y="25256"/>
                    <a:pt x="13634" y="25465"/>
                  </a:cubicBezTo>
                  <a:cubicBezTo>
                    <a:pt x="13521" y="25489"/>
                    <a:pt x="13394" y="25500"/>
                    <a:pt x="13257" y="25500"/>
                  </a:cubicBezTo>
                  <a:cubicBezTo>
                    <a:pt x="12324" y="25500"/>
                    <a:pt x="10956" y="24987"/>
                    <a:pt x="10956" y="24586"/>
                  </a:cubicBezTo>
                  <a:cubicBezTo>
                    <a:pt x="10956" y="24461"/>
                    <a:pt x="10098" y="23917"/>
                    <a:pt x="9052" y="23393"/>
                  </a:cubicBezTo>
                  <a:cubicBezTo>
                    <a:pt x="7296" y="22516"/>
                    <a:pt x="5357" y="21926"/>
                    <a:pt x="4407" y="21926"/>
                  </a:cubicBezTo>
                  <a:cubicBezTo>
                    <a:pt x="4157" y="21926"/>
                    <a:pt x="3975" y="21967"/>
                    <a:pt x="3884" y="22054"/>
                  </a:cubicBezTo>
                  <a:cubicBezTo>
                    <a:pt x="3047" y="22912"/>
                    <a:pt x="5265" y="24293"/>
                    <a:pt x="9428" y="25486"/>
                  </a:cubicBezTo>
                  <a:cubicBezTo>
                    <a:pt x="12964" y="26511"/>
                    <a:pt x="13383" y="26867"/>
                    <a:pt x="13383" y="28708"/>
                  </a:cubicBezTo>
                  <a:cubicBezTo>
                    <a:pt x="13383" y="29490"/>
                    <a:pt x="13201" y="29899"/>
                    <a:pt x="12528" y="29899"/>
                  </a:cubicBezTo>
                  <a:cubicBezTo>
                    <a:pt x="11687" y="29899"/>
                    <a:pt x="10080" y="29261"/>
                    <a:pt x="7106" y="27913"/>
                  </a:cubicBezTo>
                  <a:cubicBezTo>
                    <a:pt x="4842" y="26885"/>
                    <a:pt x="3723" y="26430"/>
                    <a:pt x="3030" y="26430"/>
                  </a:cubicBezTo>
                  <a:cubicBezTo>
                    <a:pt x="2537" y="26430"/>
                    <a:pt x="2259" y="26659"/>
                    <a:pt x="1938" y="27076"/>
                  </a:cubicBezTo>
                  <a:cubicBezTo>
                    <a:pt x="1017" y="28290"/>
                    <a:pt x="1498" y="28645"/>
                    <a:pt x="5327" y="29587"/>
                  </a:cubicBezTo>
                  <a:cubicBezTo>
                    <a:pt x="9596" y="30633"/>
                    <a:pt x="10809" y="31219"/>
                    <a:pt x="10809" y="32265"/>
                  </a:cubicBezTo>
                  <a:cubicBezTo>
                    <a:pt x="10809" y="32767"/>
                    <a:pt x="10579" y="33186"/>
                    <a:pt x="10098" y="33541"/>
                  </a:cubicBezTo>
                  <a:lnTo>
                    <a:pt x="9386" y="34085"/>
                  </a:lnTo>
                  <a:lnTo>
                    <a:pt x="6604" y="33353"/>
                  </a:lnTo>
                  <a:cubicBezTo>
                    <a:pt x="3549" y="32537"/>
                    <a:pt x="3444" y="32516"/>
                    <a:pt x="1666" y="32244"/>
                  </a:cubicBezTo>
                  <a:cubicBezTo>
                    <a:pt x="1411" y="32205"/>
                    <a:pt x="1191" y="32185"/>
                    <a:pt x="1006" y="32185"/>
                  </a:cubicBezTo>
                  <a:cubicBezTo>
                    <a:pt x="94" y="32185"/>
                    <a:pt x="0" y="32677"/>
                    <a:pt x="557" y="33876"/>
                  </a:cubicBezTo>
                  <a:cubicBezTo>
                    <a:pt x="1122" y="35048"/>
                    <a:pt x="1477" y="35257"/>
                    <a:pt x="3381" y="35487"/>
                  </a:cubicBezTo>
                  <a:cubicBezTo>
                    <a:pt x="7503" y="35989"/>
                    <a:pt x="11270" y="36722"/>
                    <a:pt x="12023" y="37161"/>
                  </a:cubicBezTo>
                  <a:cubicBezTo>
                    <a:pt x="12944" y="37705"/>
                    <a:pt x="13027" y="38479"/>
                    <a:pt x="12253" y="38982"/>
                  </a:cubicBezTo>
                  <a:cubicBezTo>
                    <a:pt x="12132" y="39051"/>
                    <a:pt x="11860" y="39083"/>
                    <a:pt x="11476" y="39083"/>
                  </a:cubicBezTo>
                  <a:cubicBezTo>
                    <a:pt x="10470" y="39083"/>
                    <a:pt x="8700" y="38858"/>
                    <a:pt x="6897" y="38479"/>
                  </a:cubicBezTo>
                  <a:cubicBezTo>
                    <a:pt x="6520" y="38396"/>
                    <a:pt x="5034" y="38249"/>
                    <a:pt x="3591" y="38166"/>
                  </a:cubicBezTo>
                  <a:cubicBezTo>
                    <a:pt x="2691" y="38107"/>
                    <a:pt x="2098" y="38068"/>
                    <a:pt x="1707" y="38068"/>
                  </a:cubicBezTo>
                  <a:cubicBezTo>
                    <a:pt x="989" y="38068"/>
                    <a:pt x="954" y="38197"/>
                    <a:pt x="954" y="38563"/>
                  </a:cubicBezTo>
                  <a:cubicBezTo>
                    <a:pt x="954" y="39023"/>
                    <a:pt x="1226" y="39212"/>
                    <a:pt x="2377" y="39526"/>
                  </a:cubicBezTo>
                  <a:cubicBezTo>
                    <a:pt x="3716" y="39902"/>
                    <a:pt x="8110" y="40781"/>
                    <a:pt x="10600" y="41179"/>
                  </a:cubicBezTo>
                  <a:cubicBezTo>
                    <a:pt x="11855" y="41367"/>
                    <a:pt x="11918" y="41492"/>
                    <a:pt x="11374" y="42999"/>
                  </a:cubicBezTo>
                  <a:lnTo>
                    <a:pt x="11019" y="44003"/>
                  </a:lnTo>
                  <a:lnTo>
                    <a:pt x="18153" y="44003"/>
                  </a:lnTo>
                  <a:lnTo>
                    <a:pt x="18739" y="41785"/>
                  </a:lnTo>
                  <a:cubicBezTo>
                    <a:pt x="19074" y="40551"/>
                    <a:pt x="19953" y="36931"/>
                    <a:pt x="20685" y="33751"/>
                  </a:cubicBezTo>
                  <a:cubicBezTo>
                    <a:pt x="22380" y="26448"/>
                    <a:pt x="23426" y="23121"/>
                    <a:pt x="24682" y="21071"/>
                  </a:cubicBezTo>
                  <a:cubicBezTo>
                    <a:pt x="25895" y="19083"/>
                    <a:pt x="27925" y="16928"/>
                    <a:pt x="29034" y="16468"/>
                  </a:cubicBezTo>
                  <a:lnTo>
                    <a:pt x="29850" y="16133"/>
                  </a:lnTo>
                  <a:lnTo>
                    <a:pt x="29829" y="12994"/>
                  </a:lnTo>
                  <a:cubicBezTo>
                    <a:pt x="29829" y="11023"/>
                    <a:pt x="29829" y="10234"/>
                    <a:pt x="29616" y="10234"/>
                  </a:cubicBezTo>
                  <a:cubicBezTo>
                    <a:pt x="29472" y="10234"/>
                    <a:pt x="29230" y="10595"/>
                    <a:pt x="28825" y="11195"/>
                  </a:cubicBezTo>
                  <a:cubicBezTo>
                    <a:pt x="28657" y="11446"/>
                    <a:pt x="26774" y="12409"/>
                    <a:pt x="26460" y="12409"/>
                  </a:cubicBezTo>
                  <a:cubicBezTo>
                    <a:pt x="26209" y="12409"/>
                    <a:pt x="26356" y="11467"/>
                    <a:pt x="27192" y="7910"/>
                  </a:cubicBezTo>
                  <a:cubicBezTo>
                    <a:pt x="27946" y="4709"/>
                    <a:pt x="27988" y="4165"/>
                    <a:pt x="27716" y="3202"/>
                  </a:cubicBezTo>
                  <a:cubicBezTo>
                    <a:pt x="27339" y="1947"/>
                    <a:pt x="25686" y="1"/>
                    <a:pt x="24975" y="1"/>
                  </a:cubicBezTo>
                  <a:close/>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5"/>
            <p:cNvSpPr/>
            <p:nvPr/>
          </p:nvSpPr>
          <p:spPr>
            <a:xfrm>
              <a:off x="2474800" y="1538000"/>
              <a:ext cx="881425" cy="590575"/>
            </a:xfrm>
            <a:custGeom>
              <a:avLst/>
              <a:gdLst/>
              <a:ahLst/>
              <a:cxnLst/>
              <a:rect l="l" t="t" r="r" b="b"/>
              <a:pathLst>
                <a:path w="35257" h="23623" fill="none" extrusionOk="0">
                  <a:moveTo>
                    <a:pt x="7700" y="20715"/>
                  </a:moveTo>
                  <a:lnTo>
                    <a:pt x="5190" y="18497"/>
                  </a:lnTo>
                  <a:cubicBezTo>
                    <a:pt x="2972" y="16886"/>
                    <a:pt x="2009" y="13956"/>
                    <a:pt x="1109" y="11613"/>
                  </a:cubicBezTo>
                  <a:cubicBezTo>
                    <a:pt x="0" y="9165"/>
                    <a:pt x="3327" y="7093"/>
                    <a:pt x="4332" y="9186"/>
                  </a:cubicBezTo>
                  <a:cubicBezTo>
                    <a:pt x="4980" y="12910"/>
                    <a:pt x="5713" y="14249"/>
                    <a:pt x="7428" y="16467"/>
                  </a:cubicBezTo>
                  <a:cubicBezTo>
                    <a:pt x="8788" y="20275"/>
                    <a:pt x="9542" y="17785"/>
                    <a:pt x="9353" y="16697"/>
                  </a:cubicBezTo>
                  <a:cubicBezTo>
                    <a:pt x="8558" y="13245"/>
                    <a:pt x="6968" y="9667"/>
                    <a:pt x="6236" y="6696"/>
                  </a:cubicBezTo>
                  <a:cubicBezTo>
                    <a:pt x="5859" y="5064"/>
                    <a:pt x="6068" y="3620"/>
                    <a:pt x="7596" y="4499"/>
                  </a:cubicBezTo>
                  <a:cubicBezTo>
                    <a:pt x="8663" y="5189"/>
                    <a:pt x="9144" y="7805"/>
                    <a:pt x="9814" y="9186"/>
                  </a:cubicBezTo>
                  <a:cubicBezTo>
                    <a:pt x="10169" y="10650"/>
                    <a:pt x="10818" y="13433"/>
                    <a:pt x="11425" y="15274"/>
                  </a:cubicBezTo>
                  <a:cubicBezTo>
                    <a:pt x="12659" y="18099"/>
                    <a:pt x="13308" y="16969"/>
                    <a:pt x="13475" y="15086"/>
                  </a:cubicBezTo>
                  <a:cubicBezTo>
                    <a:pt x="13601" y="13642"/>
                    <a:pt x="13454" y="11759"/>
                    <a:pt x="13078" y="10901"/>
                  </a:cubicBezTo>
                  <a:cubicBezTo>
                    <a:pt x="12429" y="8349"/>
                    <a:pt x="11655" y="5754"/>
                    <a:pt x="11697" y="4331"/>
                  </a:cubicBezTo>
                  <a:cubicBezTo>
                    <a:pt x="14647" y="0"/>
                    <a:pt x="15045" y="12136"/>
                    <a:pt x="15756" y="14333"/>
                  </a:cubicBezTo>
                  <a:cubicBezTo>
                    <a:pt x="16677" y="16132"/>
                    <a:pt x="17200" y="15881"/>
                    <a:pt x="17514" y="14751"/>
                  </a:cubicBezTo>
                  <a:cubicBezTo>
                    <a:pt x="18037" y="12868"/>
                    <a:pt x="17974" y="8621"/>
                    <a:pt x="18078" y="7240"/>
                  </a:cubicBezTo>
                  <a:cubicBezTo>
                    <a:pt x="18915" y="5796"/>
                    <a:pt x="19062" y="3222"/>
                    <a:pt x="19376" y="1632"/>
                  </a:cubicBezTo>
                  <a:cubicBezTo>
                    <a:pt x="21280" y="942"/>
                    <a:pt x="21970" y="2009"/>
                    <a:pt x="22033" y="3787"/>
                  </a:cubicBezTo>
                  <a:cubicBezTo>
                    <a:pt x="22117" y="5461"/>
                    <a:pt x="21573" y="7595"/>
                    <a:pt x="21008" y="9479"/>
                  </a:cubicBezTo>
                  <a:cubicBezTo>
                    <a:pt x="20506" y="11215"/>
                    <a:pt x="18874" y="14061"/>
                    <a:pt x="20736" y="15442"/>
                  </a:cubicBezTo>
                  <a:cubicBezTo>
                    <a:pt x="21363" y="15860"/>
                    <a:pt x="22075" y="15442"/>
                    <a:pt x="22828" y="14877"/>
                  </a:cubicBezTo>
                  <a:lnTo>
                    <a:pt x="25193" y="7784"/>
                  </a:lnTo>
                  <a:cubicBezTo>
                    <a:pt x="26553" y="5001"/>
                    <a:pt x="28247" y="3746"/>
                    <a:pt x="29377" y="3725"/>
                  </a:cubicBezTo>
                  <a:cubicBezTo>
                    <a:pt x="30884" y="3704"/>
                    <a:pt x="31407" y="5901"/>
                    <a:pt x="28833" y="9604"/>
                  </a:cubicBezTo>
                  <a:lnTo>
                    <a:pt x="25737" y="16342"/>
                  </a:lnTo>
                  <a:cubicBezTo>
                    <a:pt x="23937" y="20191"/>
                    <a:pt x="25485" y="20108"/>
                    <a:pt x="26469" y="20715"/>
                  </a:cubicBezTo>
                  <a:cubicBezTo>
                    <a:pt x="27327" y="19020"/>
                    <a:pt x="33855" y="10567"/>
                    <a:pt x="34985" y="15672"/>
                  </a:cubicBezTo>
                  <a:cubicBezTo>
                    <a:pt x="35257" y="17262"/>
                    <a:pt x="31825" y="19438"/>
                    <a:pt x="27201" y="23623"/>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3316975" y="3279350"/>
              <a:ext cx="332700" cy="385025"/>
            </a:xfrm>
            <a:custGeom>
              <a:avLst/>
              <a:gdLst/>
              <a:ahLst/>
              <a:cxnLst/>
              <a:rect l="l" t="t" r="r" b="b"/>
              <a:pathLst>
                <a:path w="13308" h="15401" fill="none" extrusionOk="0">
                  <a:moveTo>
                    <a:pt x="9751" y="13413"/>
                  </a:moveTo>
                  <a:cubicBezTo>
                    <a:pt x="11927" y="9542"/>
                    <a:pt x="12555" y="4437"/>
                    <a:pt x="11027" y="5692"/>
                  </a:cubicBezTo>
                  <a:cubicBezTo>
                    <a:pt x="10379" y="6215"/>
                    <a:pt x="7993" y="10065"/>
                    <a:pt x="6612" y="12597"/>
                  </a:cubicBezTo>
                  <a:cubicBezTo>
                    <a:pt x="1" y="15401"/>
                    <a:pt x="6006" y="7261"/>
                    <a:pt x="7742" y="4813"/>
                  </a:cubicBezTo>
                  <a:cubicBezTo>
                    <a:pt x="13308" y="1"/>
                    <a:pt x="10692" y="22"/>
                    <a:pt x="7387" y="1591"/>
                  </a:cubicBezTo>
                  <a:cubicBezTo>
                    <a:pt x="5796" y="2344"/>
                    <a:pt x="2951" y="6194"/>
                    <a:pt x="1884" y="7324"/>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3154825" y="2106600"/>
              <a:ext cx="505325" cy="601575"/>
            </a:xfrm>
            <a:custGeom>
              <a:avLst/>
              <a:gdLst/>
              <a:ahLst/>
              <a:cxnLst/>
              <a:rect l="l" t="t" r="r" b="b"/>
              <a:pathLst>
                <a:path w="20213" h="24063" fill="none" extrusionOk="0">
                  <a:moveTo>
                    <a:pt x="0" y="1109"/>
                  </a:moveTo>
                  <a:lnTo>
                    <a:pt x="733" y="2385"/>
                  </a:lnTo>
                  <a:lnTo>
                    <a:pt x="6570" y="2051"/>
                  </a:lnTo>
                  <a:cubicBezTo>
                    <a:pt x="9479" y="0"/>
                    <a:pt x="9981" y="2741"/>
                    <a:pt x="9123" y="3934"/>
                  </a:cubicBezTo>
                  <a:lnTo>
                    <a:pt x="4373" y="4959"/>
                  </a:lnTo>
                  <a:cubicBezTo>
                    <a:pt x="2281" y="6319"/>
                    <a:pt x="670" y="7888"/>
                    <a:pt x="3285" y="7867"/>
                  </a:cubicBezTo>
                  <a:lnTo>
                    <a:pt x="10943" y="7365"/>
                  </a:lnTo>
                  <a:cubicBezTo>
                    <a:pt x="14417" y="8035"/>
                    <a:pt x="13852" y="9144"/>
                    <a:pt x="10943" y="9416"/>
                  </a:cubicBezTo>
                  <a:lnTo>
                    <a:pt x="5482" y="10776"/>
                  </a:lnTo>
                  <a:cubicBezTo>
                    <a:pt x="1841" y="13119"/>
                    <a:pt x="6068" y="12408"/>
                    <a:pt x="8391" y="12492"/>
                  </a:cubicBezTo>
                  <a:cubicBezTo>
                    <a:pt x="12199" y="12701"/>
                    <a:pt x="19773" y="11090"/>
                    <a:pt x="13140" y="14207"/>
                  </a:cubicBezTo>
                  <a:lnTo>
                    <a:pt x="7303" y="15233"/>
                  </a:lnTo>
                  <a:cubicBezTo>
                    <a:pt x="2888" y="16551"/>
                    <a:pt x="7805" y="16383"/>
                    <a:pt x="9855" y="16425"/>
                  </a:cubicBezTo>
                  <a:lnTo>
                    <a:pt x="16049" y="16090"/>
                  </a:lnTo>
                  <a:cubicBezTo>
                    <a:pt x="20212" y="18601"/>
                    <a:pt x="13621" y="18622"/>
                    <a:pt x="11320" y="19166"/>
                  </a:cubicBezTo>
                  <a:cubicBezTo>
                    <a:pt x="9458" y="19627"/>
                    <a:pt x="5754" y="17806"/>
                    <a:pt x="7303" y="20380"/>
                  </a:cubicBezTo>
                  <a:cubicBezTo>
                    <a:pt x="11404" y="20924"/>
                    <a:pt x="17890" y="18078"/>
                    <a:pt x="17158" y="22263"/>
                  </a:cubicBezTo>
                  <a:lnTo>
                    <a:pt x="10588" y="23456"/>
                  </a:lnTo>
                  <a:lnTo>
                    <a:pt x="7491" y="24062"/>
                  </a:lnTo>
                </a:path>
              </a:pathLst>
            </a:custGeom>
            <a:noFill/>
            <a:ln w="31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5"/>
            <p:cNvSpPr/>
            <p:nvPr/>
          </p:nvSpPr>
          <p:spPr>
            <a:xfrm>
              <a:off x="3295000" y="2713375"/>
              <a:ext cx="373525" cy="640800"/>
            </a:xfrm>
            <a:custGeom>
              <a:avLst/>
              <a:gdLst/>
              <a:ahLst/>
              <a:cxnLst/>
              <a:rect l="l" t="t" r="r" b="b"/>
              <a:pathLst>
                <a:path w="14941" h="25632" fill="none" extrusionOk="0">
                  <a:moveTo>
                    <a:pt x="2344" y="1"/>
                  </a:moveTo>
                  <a:lnTo>
                    <a:pt x="2616" y="1444"/>
                  </a:lnTo>
                  <a:lnTo>
                    <a:pt x="8245" y="3034"/>
                  </a:lnTo>
                  <a:cubicBezTo>
                    <a:pt x="13685" y="1549"/>
                    <a:pt x="14940" y="3871"/>
                    <a:pt x="10044" y="5650"/>
                  </a:cubicBezTo>
                  <a:lnTo>
                    <a:pt x="5211" y="5064"/>
                  </a:lnTo>
                  <a:cubicBezTo>
                    <a:pt x="2804" y="5650"/>
                    <a:pt x="754" y="6612"/>
                    <a:pt x="3223" y="7449"/>
                  </a:cubicBezTo>
                  <a:cubicBezTo>
                    <a:pt x="5378" y="7240"/>
                    <a:pt x="10902" y="7449"/>
                    <a:pt x="12346" y="8621"/>
                  </a:cubicBezTo>
                  <a:cubicBezTo>
                    <a:pt x="13141" y="9249"/>
                    <a:pt x="12743" y="10169"/>
                    <a:pt x="9960" y="11425"/>
                  </a:cubicBezTo>
                  <a:lnTo>
                    <a:pt x="4332" y="10923"/>
                  </a:lnTo>
                  <a:cubicBezTo>
                    <a:pt x="147" y="11948"/>
                    <a:pt x="4353" y="12659"/>
                    <a:pt x="6529" y="13496"/>
                  </a:cubicBezTo>
                  <a:cubicBezTo>
                    <a:pt x="9856" y="13036"/>
                    <a:pt x="11781" y="13182"/>
                    <a:pt x="12618" y="13538"/>
                  </a:cubicBezTo>
                  <a:cubicBezTo>
                    <a:pt x="14543" y="14417"/>
                    <a:pt x="10630" y="16572"/>
                    <a:pt x="4604" y="15735"/>
                  </a:cubicBezTo>
                  <a:cubicBezTo>
                    <a:pt x="1" y="15526"/>
                    <a:pt x="4709" y="16970"/>
                    <a:pt x="6613" y="17702"/>
                  </a:cubicBezTo>
                  <a:cubicBezTo>
                    <a:pt x="9835" y="17555"/>
                    <a:pt x="11467" y="16739"/>
                    <a:pt x="12157" y="17514"/>
                  </a:cubicBezTo>
                  <a:cubicBezTo>
                    <a:pt x="11195" y="21573"/>
                    <a:pt x="2679" y="16760"/>
                    <a:pt x="2909" y="20589"/>
                  </a:cubicBezTo>
                  <a:cubicBezTo>
                    <a:pt x="6592" y="22452"/>
                    <a:pt x="14522" y="17409"/>
                    <a:pt x="11048" y="22493"/>
                  </a:cubicBezTo>
                  <a:lnTo>
                    <a:pt x="5545" y="23289"/>
                  </a:lnTo>
                  <a:lnTo>
                    <a:pt x="2323" y="25632"/>
                  </a:lnTo>
                </a:path>
              </a:pathLst>
            </a:custGeom>
            <a:noFill/>
            <a:ln w="31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5"/>
            <p:cNvSpPr/>
            <p:nvPr/>
          </p:nvSpPr>
          <p:spPr>
            <a:xfrm>
              <a:off x="3308600" y="3330625"/>
              <a:ext cx="53375" cy="120850"/>
            </a:xfrm>
            <a:custGeom>
              <a:avLst/>
              <a:gdLst/>
              <a:ahLst/>
              <a:cxnLst/>
              <a:rect l="l" t="t" r="r" b="b"/>
              <a:pathLst>
                <a:path w="2135" h="4834" fill="none" extrusionOk="0">
                  <a:moveTo>
                    <a:pt x="2135" y="4834"/>
                  </a:moveTo>
                  <a:cubicBezTo>
                    <a:pt x="817" y="3976"/>
                    <a:pt x="1" y="2825"/>
                    <a:pt x="2135" y="0"/>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2890650" y="1578450"/>
              <a:ext cx="783100" cy="2294725"/>
            </a:xfrm>
            <a:custGeom>
              <a:avLst/>
              <a:gdLst/>
              <a:ahLst/>
              <a:cxnLst/>
              <a:rect l="l" t="t" r="r" b="b"/>
              <a:pathLst>
                <a:path w="31324" h="91789" extrusionOk="0">
                  <a:moveTo>
                    <a:pt x="3652" y="0"/>
                  </a:moveTo>
                  <a:cubicBezTo>
                    <a:pt x="3424" y="0"/>
                    <a:pt x="3223" y="90"/>
                    <a:pt x="3097" y="286"/>
                  </a:cubicBezTo>
                  <a:cubicBezTo>
                    <a:pt x="2658" y="998"/>
                    <a:pt x="1842" y="5559"/>
                    <a:pt x="1612" y="8635"/>
                  </a:cubicBezTo>
                  <a:cubicBezTo>
                    <a:pt x="1298" y="12443"/>
                    <a:pt x="963" y="13991"/>
                    <a:pt x="398" y="14221"/>
                  </a:cubicBezTo>
                  <a:cubicBezTo>
                    <a:pt x="126" y="14326"/>
                    <a:pt x="1" y="14807"/>
                    <a:pt x="1" y="15832"/>
                  </a:cubicBezTo>
                  <a:cubicBezTo>
                    <a:pt x="1" y="17255"/>
                    <a:pt x="22" y="17276"/>
                    <a:pt x="796" y="17276"/>
                  </a:cubicBezTo>
                  <a:cubicBezTo>
                    <a:pt x="1988" y="17276"/>
                    <a:pt x="3160" y="18427"/>
                    <a:pt x="3662" y="20059"/>
                  </a:cubicBezTo>
                  <a:cubicBezTo>
                    <a:pt x="3893" y="20833"/>
                    <a:pt x="4750" y="23951"/>
                    <a:pt x="5566" y="27006"/>
                  </a:cubicBezTo>
                  <a:lnTo>
                    <a:pt x="7052" y="32530"/>
                  </a:lnTo>
                  <a:lnTo>
                    <a:pt x="7470" y="40376"/>
                  </a:lnTo>
                  <a:lnTo>
                    <a:pt x="7868" y="48201"/>
                  </a:lnTo>
                  <a:lnTo>
                    <a:pt x="10797" y="63852"/>
                  </a:lnTo>
                  <a:cubicBezTo>
                    <a:pt x="12408" y="72473"/>
                    <a:pt x="13873" y="80591"/>
                    <a:pt x="14040" y="81909"/>
                  </a:cubicBezTo>
                  <a:cubicBezTo>
                    <a:pt x="14752" y="87370"/>
                    <a:pt x="16070" y="88961"/>
                    <a:pt x="21615" y="91032"/>
                  </a:cubicBezTo>
                  <a:cubicBezTo>
                    <a:pt x="23435" y="91702"/>
                    <a:pt x="24000" y="91785"/>
                    <a:pt x="27055" y="91785"/>
                  </a:cubicBezTo>
                  <a:cubicBezTo>
                    <a:pt x="27254" y="91787"/>
                    <a:pt x="27451" y="91788"/>
                    <a:pt x="27645" y="91788"/>
                  </a:cubicBezTo>
                  <a:cubicBezTo>
                    <a:pt x="29288" y="91788"/>
                    <a:pt x="30699" y="91714"/>
                    <a:pt x="30905" y="91639"/>
                  </a:cubicBezTo>
                  <a:cubicBezTo>
                    <a:pt x="31282" y="91492"/>
                    <a:pt x="31323" y="90572"/>
                    <a:pt x="31323" y="83897"/>
                  </a:cubicBezTo>
                  <a:cubicBezTo>
                    <a:pt x="31323" y="79772"/>
                    <a:pt x="31282" y="76447"/>
                    <a:pt x="31221" y="76447"/>
                  </a:cubicBezTo>
                  <a:cubicBezTo>
                    <a:pt x="31220" y="76447"/>
                    <a:pt x="31219" y="76448"/>
                    <a:pt x="31219" y="76448"/>
                  </a:cubicBezTo>
                  <a:cubicBezTo>
                    <a:pt x="31156" y="76511"/>
                    <a:pt x="30968" y="77641"/>
                    <a:pt x="30779" y="78980"/>
                  </a:cubicBezTo>
                  <a:cubicBezTo>
                    <a:pt x="30298" y="82788"/>
                    <a:pt x="30089" y="83437"/>
                    <a:pt x="29294" y="83437"/>
                  </a:cubicBezTo>
                  <a:cubicBezTo>
                    <a:pt x="28875" y="83437"/>
                    <a:pt x="28185" y="83039"/>
                    <a:pt x="27536" y="82432"/>
                  </a:cubicBezTo>
                  <a:lnTo>
                    <a:pt x="26469" y="81407"/>
                  </a:lnTo>
                  <a:lnTo>
                    <a:pt x="27160" y="80026"/>
                  </a:lnTo>
                  <a:cubicBezTo>
                    <a:pt x="28346" y="77653"/>
                    <a:pt x="29077" y="73898"/>
                    <a:pt x="28425" y="73898"/>
                  </a:cubicBezTo>
                  <a:cubicBezTo>
                    <a:pt x="28365" y="73898"/>
                    <a:pt x="28292" y="73930"/>
                    <a:pt x="28206" y="74000"/>
                  </a:cubicBezTo>
                  <a:cubicBezTo>
                    <a:pt x="27745" y="74398"/>
                    <a:pt x="25967" y="77076"/>
                    <a:pt x="24628" y="79419"/>
                  </a:cubicBezTo>
                  <a:cubicBezTo>
                    <a:pt x="23875" y="80738"/>
                    <a:pt x="23624" y="80989"/>
                    <a:pt x="22640" y="81219"/>
                  </a:cubicBezTo>
                  <a:cubicBezTo>
                    <a:pt x="22261" y="81318"/>
                    <a:pt x="21935" y="81368"/>
                    <a:pt x="21661" y="81368"/>
                  </a:cubicBezTo>
                  <a:cubicBezTo>
                    <a:pt x="20891" y="81368"/>
                    <a:pt x="20527" y="80975"/>
                    <a:pt x="20527" y="80173"/>
                  </a:cubicBezTo>
                  <a:cubicBezTo>
                    <a:pt x="20527" y="78582"/>
                    <a:pt x="23142" y="74377"/>
                    <a:pt x="25946" y="71406"/>
                  </a:cubicBezTo>
                  <a:cubicBezTo>
                    <a:pt x="27643" y="69612"/>
                    <a:pt x="28175" y="68844"/>
                    <a:pt x="27499" y="68844"/>
                  </a:cubicBezTo>
                  <a:cubicBezTo>
                    <a:pt x="27158" y="68844"/>
                    <a:pt x="26510" y="69039"/>
                    <a:pt x="25548" y="69397"/>
                  </a:cubicBezTo>
                  <a:cubicBezTo>
                    <a:pt x="24084" y="69962"/>
                    <a:pt x="22368" y="71531"/>
                    <a:pt x="19983" y="74502"/>
                  </a:cubicBezTo>
                  <a:lnTo>
                    <a:pt x="19104" y="75590"/>
                  </a:lnTo>
                  <a:lnTo>
                    <a:pt x="18183" y="74670"/>
                  </a:lnTo>
                  <a:cubicBezTo>
                    <a:pt x="17158" y="73603"/>
                    <a:pt x="17095" y="72975"/>
                    <a:pt x="17807" y="71385"/>
                  </a:cubicBezTo>
                  <a:cubicBezTo>
                    <a:pt x="18184" y="70568"/>
                    <a:pt x="18620" y="69987"/>
                    <a:pt x="18814" y="69987"/>
                  </a:cubicBezTo>
                  <a:cubicBezTo>
                    <a:pt x="18878" y="69987"/>
                    <a:pt x="18916" y="70051"/>
                    <a:pt x="18916" y="70192"/>
                  </a:cubicBezTo>
                  <a:cubicBezTo>
                    <a:pt x="18916" y="70217"/>
                    <a:pt x="18934" y="70230"/>
                    <a:pt x="18968" y="70230"/>
                  </a:cubicBezTo>
                  <a:cubicBezTo>
                    <a:pt x="19130" y="70230"/>
                    <a:pt x="19649" y="69951"/>
                    <a:pt x="20255" y="69502"/>
                  </a:cubicBezTo>
                  <a:cubicBezTo>
                    <a:pt x="21385" y="68706"/>
                    <a:pt x="21991" y="68497"/>
                    <a:pt x="24105" y="68162"/>
                  </a:cubicBezTo>
                  <a:cubicBezTo>
                    <a:pt x="25486" y="67953"/>
                    <a:pt x="26741" y="67786"/>
                    <a:pt x="26909" y="67786"/>
                  </a:cubicBezTo>
                  <a:cubicBezTo>
                    <a:pt x="27327" y="67765"/>
                    <a:pt x="27955" y="66175"/>
                    <a:pt x="27662" y="65903"/>
                  </a:cubicBezTo>
                  <a:cubicBezTo>
                    <a:pt x="27629" y="65870"/>
                    <a:pt x="27503" y="65855"/>
                    <a:pt x="27305" y="65855"/>
                  </a:cubicBezTo>
                  <a:cubicBezTo>
                    <a:pt x="26734" y="65855"/>
                    <a:pt x="25566" y="65984"/>
                    <a:pt x="24293" y="66217"/>
                  </a:cubicBezTo>
                  <a:cubicBezTo>
                    <a:pt x="22757" y="66470"/>
                    <a:pt x="21860" y="66586"/>
                    <a:pt x="21187" y="66586"/>
                  </a:cubicBezTo>
                  <a:cubicBezTo>
                    <a:pt x="20750" y="66586"/>
                    <a:pt x="20408" y="66537"/>
                    <a:pt x="20046" y="66447"/>
                  </a:cubicBezTo>
                  <a:cubicBezTo>
                    <a:pt x="18769" y="66091"/>
                    <a:pt x="18560" y="65484"/>
                    <a:pt x="19460" y="64668"/>
                  </a:cubicBezTo>
                  <a:cubicBezTo>
                    <a:pt x="19760" y="64381"/>
                    <a:pt x="20034" y="64273"/>
                    <a:pt x="20945" y="64273"/>
                  </a:cubicBezTo>
                  <a:cubicBezTo>
                    <a:pt x="21429" y="64273"/>
                    <a:pt x="22093" y="64304"/>
                    <a:pt x="23038" y="64354"/>
                  </a:cubicBezTo>
                  <a:cubicBezTo>
                    <a:pt x="23908" y="64404"/>
                    <a:pt x="24553" y="64432"/>
                    <a:pt x="25056" y="64432"/>
                  </a:cubicBezTo>
                  <a:cubicBezTo>
                    <a:pt x="26041" y="64432"/>
                    <a:pt x="26480" y="64325"/>
                    <a:pt x="26992" y="64061"/>
                  </a:cubicBezTo>
                  <a:cubicBezTo>
                    <a:pt x="28434" y="63332"/>
                    <a:pt x="28396" y="62842"/>
                    <a:pt x="27169" y="62842"/>
                  </a:cubicBezTo>
                  <a:cubicBezTo>
                    <a:pt x="26811" y="62842"/>
                    <a:pt x="26352" y="62884"/>
                    <a:pt x="25800" y="62973"/>
                  </a:cubicBezTo>
                  <a:cubicBezTo>
                    <a:pt x="25135" y="63082"/>
                    <a:pt x="24265" y="63144"/>
                    <a:pt x="23586" y="63144"/>
                  </a:cubicBezTo>
                  <a:cubicBezTo>
                    <a:pt x="23345" y="63144"/>
                    <a:pt x="23129" y="63136"/>
                    <a:pt x="22954" y="63120"/>
                  </a:cubicBezTo>
                  <a:cubicBezTo>
                    <a:pt x="21594" y="62994"/>
                    <a:pt x="18644" y="61760"/>
                    <a:pt x="18644" y="61299"/>
                  </a:cubicBezTo>
                  <a:cubicBezTo>
                    <a:pt x="18644" y="61132"/>
                    <a:pt x="19899" y="61027"/>
                    <a:pt x="22243" y="61027"/>
                  </a:cubicBezTo>
                  <a:cubicBezTo>
                    <a:pt x="25946" y="61027"/>
                    <a:pt x="28248" y="60609"/>
                    <a:pt x="28896" y="59835"/>
                  </a:cubicBezTo>
                  <a:cubicBezTo>
                    <a:pt x="29418" y="59183"/>
                    <a:pt x="28514" y="58879"/>
                    <a:pt x="26126" y="58879"/>
                  </a:cubicBezTo>
                  <a:cubicBezTo>
                    <a:pt x="25831" y="58879"/>
                    <a:pt x="25513" y="58884"/>
                    <a:pt x="25172" y="58893"/>
                  </a:cubicBezTo>
                  <a:cubicBezTo>
                    <a:pt x="24736" y="58905"/>
                    <a:pt x="24348" y="58912"/>
                    <a:pt x="23998" y="58912"/>
                  </a:cubicBezTo>
                  <a:cubicBezTo>
                    <a:pt x="22534" y="58912"/>
                    <a:pt x="21728" y="58796"/>
                    <a:pt x="20799" y="58475"/>
                  </a:cubicBezTo>
                  <a:cubicBezTo>
                    <a:pt x="19125" y="57910"/>
                    <a:pt x="18644" y="57617"/>
                    <a:pt x="18644" y="57094"/>
                  </a:cubicBezTo>
                  <a:cubicBezTo>
                    <a:pt x="18644" y="56565"/>
                    <a:pt x="19674" y="56279"/>
                    <a:pt x="21381" y="56279"/>
                  </a:cubicBezTo>
                  <a:cubicBezTo>
                    <a:pt x="21969" y="56279"/>
                    <a:pt x="22638" y="56313"/>
                    <a:pt x="23372" y="56382"/>
                  </a:cubicBezTo>
                  <a:cubicBezTo>
                    <a:pt x="24344" y="56475"/>
                    <a:pt x="24989" y="56527"/>
                    <a:pt x="25468" y="56527"/>
                  </a:cubicBezTo>
                  <a:cubicBezTo>
                    <a:pt x="26175" y="56527"/>
                    <a:pt x="26523" y="56414"/>
                    <a:pt x="27034" y="56152"/>
                  </a:cubicBezTo>
                  <a:cubicBezTo>
                    <a:pt x="30235" y="54520"/>
                    <a:pt x="28352" y="53328"/>
                    <a:pt x="22159" y="53014"/>
                  </a:cubicBezTo>
                  <a:cubicBezTo>
                    <a:pt x="20297" y="52930"/>
                    <a:pt x="18623" y="52721"/>
                    <a:pt x="18434" y="52574"/>
                  </a:cubicBezTo>
                  <a:cubicBezTo>
                    <a:pt x="17870" y="52135"/>
                    <a:pt x="18058" y="51612"/>
                    <a:pt x="18958" y="51152"/>
                  </a:cubicBezTo>
                  <a:cubicBezTo>
                    <a:pt x="19983" y="50618"/>
                    <a:pt x="20688" y="50395"/>
                    <a:pt x="21806" y="50395"/>
                  </a:cubicBezTo>
                  <a:cubicBezTo>
                    <a:pt x="22354" y="50395"/>
                    <a:pt x="23001" y="50448"/>
                    <a:pt x="23833" y="50545"/>
                  </a:cubicBezTo>
                  <a:cubicBezTo>
                    <a:pt x="24803" y="50657"/>
                    <a:pt x="25412" y="50723"/>
                    <a:pt x="25867" y="50723"/>
                  </a:cubicBezTo>
                  <a:cubicBezTo>
                    <a:pt x="26510" y="50723"/>
                    <a:pt x="26848" y="50591"/>
                    <a:pt x="27473" y="50273"/>
                  </a:cubicBezTo>
                  <a:cubicBezTo>
                    <a:pt x="28101" y="49938"/>
                    <a:pt x="28750" y="49436"/>
                    <a:pt x="28896" y="49143"/>
                  </a:cubicBezTo>
                  <a:cubicBezTo>
                    <a:pt x="29233" y="48515"/>
                    <a:pt x="28674" y="48156"/>
                    <a:pt x="27481" y="48156"/>
                  </a:cubicBezTo>
                  <a:cubicBezTo>
                    <a:pt x="27044" y="48156"/>
                    <a:pt x="26521" y="48205"/>
                    <a:pt x="25925" y="48306"/>
                  </a:cubicBezTo>
                  <a:cubicBezTo>
                    <a:pt x="25330" y="48405"/>
                    <a:pt x="24910" y="48465"/>
                    <a:pt x="24497" y="48465"/>
                  </a:cubicBezTo>
                  <a:cubicBezTo>
                    <a:pt x="23778" y="48465"/>
                    <a:pt x="23079" y="48282"/>
                    <a:pt x="21510" y="47804"/>
                  </a:cubicBezTo>
                  <a:cubicBezTo>
                    <a:pt x="18832" y="47030"/>
                    <a:pt x="18393" y="46737"/>
                    <a:pt x="18372" y="45837"/>
                  </a:cubicBezTo>
                  <a:cubicBezTo>
                    <a:pt x="18372" y="45586"/>
                    <a:pt x="18225" y="45356"/>
                    <a:pt x="18037" y="45356"/>
                  </a:cubicBezTo>
                  <a:cubicBezTo>
                    <a:pt x="17012" y="45335"/>
                    <a:pt x="18958" y="44812"/>
                    <a:pt x="22431" y="44184"/>
                  </a:cubicBezTo>
                  <a:cubicBezTo>
                    <a:pt x="24565" y="43786"/>
                    <a:pt x="26616" y="43410"/>
                    <a:pt x="26950" y="43326"/>
                  </a:cubicBezTo>
                  <a:cubicBezTo>
                    <a:pt x="27683" y="43159"/>
                    <a:pt x="27745" y="42364"/>
                    <a:pt x="27097" y="41694"/>
                  </a:cubicBezTo>
                  <a:cubicBezTo>
                    <a:pt x="26840" y="41450"/>
                    <a:pt x="26591" y="41340"/>
                    <a:pt x="25762" y="41340"/>
                  </a:cubicBezTo>
                  <a:cubicBezTo>
                    <a:pt x="25242" y="41340"/>
                    <a:pt x="24494" y="41383"/>
                    <a:pt x="23372" y="41464"/>
                  </a:cubicBezTo>
                  <a:cubicBezTo>
                    <a:pt x="21326" y="41602"/>
                    <a:pt x="20012" y="41675"/>
                    <a:pt x="19157" y="41675"/>
                  </a:cubicBezTo>
                  <a:cubicBezTo>
                    <a:pt x="18063" y="41675"/>
                    <a:pt x="17720" y="41555"/>
                    <a:pt x="17556" y="41297"/>
                  </a:cubicBezTo>
                  <a:cubicBezTo>
                    <a:pt x="16988" y="40435"/>
                    <a:pt x="17318" y="40142"/>
                    <a:pt x="18853" y="40142"/>
                  </a:cubicBezTo>
                  <a:cubicBezTo>
                    <a:pt x="18959" y="40142"/>
                    <a:pt x="19070" y="40143"/>
                    <a:pt x="19188" y="40146"/>
                  </a:cubicBezTo>
                  <a:cubicBezTo>
                    <a:pt x="19334" y="40151"/>
                    <a:pt x="19486" y="40153"/>
                    <a:pt x="19643" y="40153"/>
                  </a:cubicBezTo>
                  <a:cubicBezTo>
                    <a:pt x="22717" y="40153"/>
                    <a:pt x="27829" y="39215"/>
                    <a:pt x="27829" y="38618"/>
                  </a:cubicBezTo>
                  <a:cubicBezTo>
                    <a:pt x="27829" y="38514"/>
                    <a:pt x="27578" y="38200"/>
                    <a:pt x="27285" y="37949"/>
                  </a:cubicBezTo>
                  <a:cubicBezTo>
                    <a:pt x="26984" y="37660"/>
                    <a:pt x="26698" y="37544"/>
                    <a:pt x="25590" y="37544"/>
                  </a:cubicBezTo>
                  <a:cubicBezTo>
                    <a:pt x="24930" y="37544"/>
                    <a:pt x="23978" y="37586"/>
                    <a:pt x="22556" y="37656"/>
                  </a:cubicBezTo>
                  <a:cubicBezTo>
                    <a:pt x="21423" y="37707"/>
                    <a:pt x="20415" y="37732"/>
                    <a:pt x="19549" y="37732"/>
                  </a:cubicBezTo>
                  <a:cubicBezTo>
                    <a:pt x="17248" y="37732"/>
                    <a:pt x="15945" y="37557"/>
                    <a:pt x="15945" y="37237"/>
                  </a:cubicBezTo>
                  <a:cubicBezTo>
                    <a:pt x="15945" y="36756"/>
                    <a:pt x="17535" y="36233"/>
                    <a:pt x="20611" y="35689"/>
                  </a:cubicBezTo>
                  <a:cubicBezTo>
                    <a:pt x="23435" y="35187"/>
                    <a:pt x="25925" y="34287"/>
                    <a:pt x="25925" y="33764"/>
                  </a:cubicBezTo>
                  <a:cubicBezTo>
                    <a:pt x="25925" y="33699"/>
                    <a:pt x="24928" y="33666"/>
                    <a:pt x="23419" y="33666"/>
                  </a:cubicBezTo>
                  <a:cubicBezTo>
                    <a:pt x="22514" y="33666"/>
                    <a:pt x="21424" y="33678"/>
                    <a:pt x="20255" y="33701"/>
                  </a:cubicBezTo>
                  <a:cubicBezTo>
                    <a:pt x="18545" y="33740"/>
                    <a:pt x="17350" y="33765"/>
                    <a:pt x="16516" y="33765"/>
                  </a:cubicBezTo>
                  <a:cubicBezTo>
                    <a:pt x="14635" y="33765"/>
                    <a:pt x="14585" y="33639"/>
                    <a:pt x="14585" y="33262"/>
                  </a:cubicBezTo>
                  <a:cubicBezTo>
                    <a:pt x="14585" y="32362"/>
                    <a:pt x="15882" y="31714"/>
                    <a:pt x="19313" y="30918"/>
                  </a:cubicBezTo>
                  <a:cubicBezTo>
                    <a:pt x="24188" y="29809"/>
                    <a:pt x="24481" y="29621"/>
                    <a:pt x="22494" y="28952"/>
                  </a:cubicBezTo>
                  <a:cubicBezTo>
                    <a:pt x="22180" y="28847"/>
                    <a:pt x="21667" y="28795"/>
                    <a:pt x="20859" y="28795"/>
                  </a:cubicBezTo>
                  <a:cubicBezTo>
                    <a:pt x="20051" y="28795"/>
                    <a:pt x="18947" y="28847"/>
                    <a:pt x="17451" y="28952"/>
                  </a:cubicBezTo>
                  <a:cubicBezTo>
                    <a:pt x="15853" y="29053"/>
                    <a:pt x="14366" y="29115"/>
                    <a:pt x="13529" y="29115"/>
                  </a:cubicBezTo>
                  <a:cubicBezTo>
                    <a:pt x="13161" y="29115"/>
                    <a:pt x="12918" y="29103"/>
                    <a:pt x="12848" y="29077"/>
                  </a:cubicBezTo>
                  <a:cubicBezTo>
                    <a:pt x="12116" y="28784"/>
                    <a:pt x="12388" y="27884"/>
                    <a:pt x="13538" y="26901"/>
                  </a:cubicBezTo>
                  <a:cubicBezTo>
                    <a:pt x="14375" y="26190"/>
                    <a:pt x="15108" y="25855"/>
                    <a:pt x="16698" y="25520"/>
                  </a:cubicBezTo>
                  <a:cubicBezTo>
                    <a:pt x="19648" y="24892"/>
                    <a:pt x="19648" y="24892"/>
                    <a:pt x="19815" y="24244"/>
                  </a:cubicBezTo>
                  <a:cubicBezTo>
                    <a:pt x="20066" y="23302"/>
                    <a:pt x="19602" y="22733"/>
                    <a:pt x="18795" y="22733"/>
                  </a:cubicBezTo>
                  <a:cubicBezTo>
                    <a:pt x="18454" y="22733"/>
                    <a:pt x="18053" y="22834"/>
                    <a:pt x="17618" y="23051"/>
                  </a:cubicBezTo>
                  <a:cubicBezTo>
                    <a:pt x="17221" y="23260"/>
                    <a:pt x="15610" y="23491"/>
                    <a:pt x="14040" y="23574"/>
                  </a:cubicBezTo>
                  <a:cubicBezTo>
                    <a:pt x="13202" y="23621"/>
                    <a:pt x="12605" y="23649"/>
                    <a:pt x="12170" y="23649"/>
                  </a:cubicBezTo>
                  <a:cubicBezTo>
                    <a:pt x="11249" y="23649"/>
                    <a:pt x="11059" y="23525"/>
                    <a:pt x="10860" y="23198"/>
                  </a:cubicBezTo>
                  <a:cubicBezTo>
                    <a:pt x="10211" y="22151"/>
                    <a:pt x="10504" y="21712"/>
                    <a:pt x="14061" y="18657"/>
                  </a:cubicBezTo>
                  <a:cubicBezTo>
                    <a:pt x="16007" y="16983"/>
                    <a:pt x="17723" y="15330"/>
                    <a:pt x="17890" y="14975"/>
                  </a:cubicBezTo>
                  <a:cubicBezTo>
                    <a:pt x="18288" y="14075"/>
                    <a:pt x="17953" y="13008"/>
                    <a:pt x="17179" y="12799"/>
                  </a:cubicBezTo>
                  <a:cubicBezTo>
                    <a:pt x="17101" y="12781"/>
                    <a:pt x="17012" y="12773"/>
                    <a:pt x="16915" y="12773"/>
                  </a:cubicBezTo>
                  <a:cubicBezTo>
                    <a:pt x="16540" y="12773"/>
                    <a:pt x="16046" y="12897"/>
                    <a:pt x="15631" y="13112"/>
                  </a:cubicBezTo>
                  <a:cubicBezTo>
                    <a:pt x="14501" y="13698"/>
                    <a:pt x="11885" y="16376"/>
                    <a:pt x="10755" y="18113"/>
                  </a:cubicBezTo>
                  <a:lnTo>
                    <a:pt x="9919" y="19431"/>
                  </a:lnTo>
                  <a:lnTo>
                    <a:pt x="9082" y="18950"/>
                  </a:lnTo>
                  <a:cubicBezTo>
                    <a:pt x="7680" y="18134"/>
                    <a:pt x="7805" y="17151"/>
                    <a:pt x="9814" y="12652"/>
                  </a:cubicBezTo>
                  <a:cubicBezTo>
                    <a:pt x="10776" y="10518"/>
                    <a:pt x="12053" y="7819"/>
                    <a:pt x="12680" y="6668"/>
                  </a:cubicBezTo>
                  <a:cubicBezTo>
                    <a:pt x="13748" y="4638"/>
                    <a:pt x="13957" y="3760"/>
                    <a:pt x="13622" y="2860"/>
                  </a:cubicBezTo>
                  <a:cubicBezTo>
                    <a:pt x="13511" y="2562"/>
                    <a:pt x="13223" y="2419"/>
                    <a:pt x="12849" y="2419"/>
                  </a:cubicBezTo>
                  <a:cubicBezTo>
                    <a:pt x="12304" y="2419"/>
                    <a:pt x="11576" y="2720"/>
                    <a:pt x="10944" y="3278"/>
                  </a:cubicBezTo>
                  <a:cubicBezTo>
                    <a:pt x="9563" y="4492"/>
                    <a:pt x="8872" y="5852"/>
                    <a:pt x="7533" y="9911"/>
                  </a:cubicBezTo>
                  <a:cubicBezTo>
                    <a:pt x="6445" y="13259"/>
                    <a:pt x="6320" y="13531"/>
                    <a:pt x="5462" y="13928"/>
                  </a:cubicBezTo>
                  <a:cubicBezTo>
                    <a:pt x="5054" y="14117"/>
                    <a:pt x="4813" y="14211"/>
                    <a:pt x="4601" y="14211"/>
                  </a:cubicBezTo>
                  <a:cubicBezTo>
                    <a:pt x="4389" y="14211"/>
                    <a:pt x="4206" y="14117"/>
                    <a:pt x="3913" y="13928"/>
                  </a:cubicBezTo>
                  <a:cubicBezTo>
                    <a:pt x="2805" y="13196"/>
                    <a:pt x="2805" y="11983"/>
                    <a:pt x="3913" y="8446"/>
                  </a:cubicBezTo>
                  <a:cubicBezTo>
                    <a:pt x="5106" y="4617"/>
                    <a:pt x="5441" y="1709"/>
                    <a:pt x="4771" y="684"/>
                  </a:cubicBezTo>
                  <a:cubicBezTo>
                    <a:pt x="4483" y="252"/>
                    <a:pt x="4032" y="0"/>
                    <a:pt x="3652" y="0"/>
                  </a:cubicBezTo>
                  <a:close/>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2560575" y="1652550"/>
              <a:ext cx="881975" cy="590600"/>
            </a:xfrm>
            <a:custGeom>
              <a:avLst/>
              <a:gdLst/>
              <a:ahLst/>
              <a:cxnLst/>
              <a:rect l="l" t="t" r="r" b="b"/>
              <a:pathLst>
                <a:path w="35279" h="23624" fill="none" extrusionOk="0">
                  <a:moveTo>
                    <a:pt x="7722" y="20715"/>
                  </a:moveTo>
                  <a:lnTo>
                    <a:pt x="5190" y="18497"/>
                  </a:lnTo>
                  <a:cubicBezTo>
                    <a:pt x="2972" y="16886"/>
                    <a:pt x="2031" y="13957"/>
                    <a:pt x="1131" y="11613"/>
                  </a:cubicBezTo>
                  <a:cubicBezTo>
                    <a:pt x="1" y="9165"/>
                    <a:pt x="3328" y="7094"/>
                    <a:pt x="4332" y="9186"/>
                  </a:cubicBezTo>
                  <a:cubicBezTo>
                    <a:pt x="4981" y="12910"/>
                    <a:pt x="5713" y="14249"/>
                    <a:pt x="7429" y="16467"/>
                  </a:cubicBezTo>
                  <a:cubicBezTo>
                    <a:pt x="8789" y="20275"/>
                    <a:pt x="9542" y="17786"/>
                    <a:pt x="9354" y="16698"/>
                  </a:cubicBezTo>
                  <a:cubicBezTo>
                    <a:pt x="8559" y="13245"/>
                    <a:pt x="6969" y="9667"/>
                    <a:pt x="6236" y="6696"/>
                  </a:cubicBezTo>
                  <a:cubicBezTo>
                    <a:pt x="5860" y="5064"/>
                    <a:pt x="6090" y="3620"/>
                    <a:pt x="7596" y="4499"/>
                  </a:cubicBezTo>
                  <a:cubicBezTo>
                    <a:pt x="8663" y="5190"/>
                    <a:pt x="9165" y="7805"/>
                    <a:pt x="9835" y="9186"/>
                  </a:cubicBezTo>
                  <a:cubicBezTo>
                    <a:pt x="10170" y="10651"/>
                    <a:pt x="10818" y="13433"/>
                    <a:pt x="11425" y="15275"/>
                  </a:cubicBezTo>
                  <a:cubicBezTo>
                    <a:pt x="12660" y="18099"/>
                    <a:pt x="13308" y="16970"/>
                    <a:pt x="13476" y="15086"/>
                  </a:cubicBezTo>
                  <a:cubicBezTo>
                    <a:pt x="13622" y="13643"/>
                    <a:pt x="13455" y="11760"/>
                    <a:pt x="13078" y="10902"/>
                  </a:cubicBezTo>
                  <a:cubicBezTo>
                    <a:pt x="12430" y="8349"/>
                    <a:pt x="11676" y="5754"/>
                    <a:pt x="11697" y="4332"/>
                  </a:cubicBezTo>
                  <a:cubicBezTo>
                    <a:pt x="14647" y="0"/>
                    <a:pt x="15066" y="12136"/>
                    <a:pt x="15756" y="14333"/>
                  </a:cubicBezTo>
                  <a:cubicBezTo>
                    <a:pt x="16677" y="16133"/>
                    <a:pt x="17200" y="15881"/>
                    <a:pt x="17514" y="14752"/>
                  </a:cubicBezTo>
                  <a:cubicBezTo>
                    <a:pt x="18037" y="12868"/>
                    <a:pt x="17974" y="8621"/>
                    <a:pt x="18100" y="7240"/>
                  </a:cubicBezTo>
                  <a:cubicBezTo>
                    <a:pt x="18916" y="5796"/>
                    <a:pt x="19062" y="3223"/>
                    <a:pt x="19397" y="1632"/>
                  </a:cubicBezTo>
                  <a:cubicBezTo>
                    <a:pt x="21280" y="942"/>
                    <a:pt x="21971" y="2009"/>
                    <a:pt x="22054" y="3788"/>
                  </a:cubicBezTo>
                  <a:cubicBezTo>
                    <a:pt x="22117" y="5462"/>
                    <a:pt x="21594" y="7596"/>
                    <a:pt x="21008" y="9479"/>
                  </a:cubicBezTo>
                  <a:cubicBezTo>
                    <a:pt x="20527" y="11216"/>
                    <a:pt x="18874" y="14061"/>
                    <a:pt x="20757" y="15442"/>
                  </a:cubicBezTo>
                  <a:cubicBezTo>
                    <a:pt x="21364" y="15861"/>
                    <a:pt x="22096" y="15442"/>
                    <a:pt x="22829" y="14877"/>
                  </a:cubicBezTo>
                  <a:lnTo>
                    <a:pt x="25193" y="7784"/>
                  </a:lnTo>
                  <a:cubicBezTo>
                    <a:pt x="26553" y="5001"/>
                    <a:pt x="28248" y="3746"/>
                    <a:pt x="29378" y="3725"/>
                  </a:cubicBezTo>
                  <a:cubicBezTo>
                    <a:pt x="30905" y="3704"/>
                    <a:pt x="31428" y="5901"/>
                    <a:pt x="28834" y="9604"/>
                  </a:cubicBezTo>
                  <a:lnTo>
                    <a:pt x="25737" y="16342"/>
                  </a:lnTo>
                  <a:cubicBezTo>
                    <a:pt x="23938" y="20192"/>
                    <a:pt x="25507" y="20108"/>
                    <a:pt x="26469" y="20715"/>
                  </a:cubicBezTo>
                  <a:cubicBezTo>
                    <a:pt x="27348" y="19020"/>
                    <a:pt x="33855" y="10567"/>
                    <a:pt x="34985" y="15672"/>
                  </a:cubicBezTo>
                  <a:cubicBezTo>
                    <a:pt x="35278" y="17262"/>
                    <a:pt x="31826" y="19438"/>
                    <a:pt x="27202" y="23623"/>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5"/>
            <p:cNvSpPr/>
            <p:nvPr/>
          </p:nvSpPr>
          <p:spPr>
            <a:xfrm>
              <a:off x="3402750" y="3393925"/>
              <a:ext cx="332725" cy="385000"/>
            </a:xfrm>
            <a:custGeom>
              <a:avLst/>
              <a:gdLst/>
              <a:ahLst/>
              <a:cxnLst/>
              <a:rect l="l" t="t" r="r" b="b"/>
              <a:pathLst>
                <a:path w="13309" h="15400" fill="none" extrusionOk="0">
                  <a:moveTo>
                    <a:pt x="9751" y="13412"/>
                  </a:moveTo>
                  <a:cubicBezTo>
                    <a:pt x="11927" y="9541"/>
                    <a:pt x="12576" y="4436"/>
                    <a:pt x="11028" y="5691"/>
                  </a:cubicBezTo>
                  <a:cubicBezTo>
                    <a:pt x="10400" y="6214"/>
                    <a:pt x="7994" y="10064"/>
                    <a:pt x="6613" y="12596"/>
                  </a:cubicBezTo>
                  <a:cubicBezTo>
                    <a:pt x="1" y="15400"/>
                    <a:pt x="6006" y="7261"/>
                    <a:pt x="7764" y="4813"/>
                  </a:cubicBezTo>
                  <a:cubicBezTo>
                    <a:pt x="13308" y="0"/>
                    <a:pt x="10693" y="21"/>
                    <a:pt x="7387" y="1590"/>
                  </a:cubicBezTo>
                  <a:cubicBezTo>
                    <a:pt x="5797" y="2344"/>
                    <a:pt x="2972" y="6194"/>
                    <a:pt x="1884" y="7323"/>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p:nvPr/>
          </p:nvSpPr>
          <p:spPr>
            <a:xfrm>
              <a:off x="3241125" y="2221150"/>
              <a:ext cx="504800" cy="601575"/>
            </a:xfrm>
            <a:custGeom>
              <a:avLst/>
              <a:gdLst/>
              <a:ahLst/>
              <a:cxnLst/>
              <a:rect l="l" t="t" r="r" b="b"/>
              <a:pathLst>
                <a:path w="20192" h="24063" fill="none" extrusionOk="0">
                  <a:moveTo>
                    <a:pt x="1" y="1109"/>
                  </a:moveTo>
                  <a:lnTo>
                    <a:pt x="712" y="2386"/>
                  </a:lnTo>
                  <a:lnTo>
                    <a:pt x="6550" y="2051"/>
                  </a:lnTo>
                  <a:cubicBezTo>
                    <a:pt x="9458" y="0"/>
                    <a:pt x="9960" y="2741"/>
                    <a:pt x="9102" y="3934"/>
                  </a:cubicBezTo>
                  <a:lnTo>
                    <a:pt x="4374" y="4959"/>
                  </a:lnTo>
                  <a:cubicBezTo>
                    <a:pt x="2281" y="6319"/>
                    <a:pt x="649" y="7889"/>
                    <a:pt x="3265" y="7868"/>
                  </a:cubicBezTo>
                  <a:lnTo>
                    <a:pt x="10944" y="7366"/>
                  </a:lnTo>
                  <a:cubicBezTo>
                    <a:pt x="14417" y="8035"/>
                    <a:pt x="13831" y="9144"/>
                    <a:pt x="10944" y="9416"/>
                  </a:cubicBezTo>
                  <a:lnTo>
                    <a:pt x="5462" y="10776"/>
                  </a:lnTo>
                  <a:cubicBezTo>
                    <a:pt x="1842" y="13120"/>
                    <a:pt x="6048" y="12408"/>
                    <a:pt x="8370" y="12492"/>
                  </a:cubicBezTo>
                  <a:cubicBezTo>
                    <a:pt x="12178" y="12701"/>
                    <a:pt x="19752" y="11090"/>
                    <a:pt x="13120" y="14208"/>
                  </a:cubicBezTo>
                  <a:lnTo>
                    <a:pt x="7282" y="15233"/>
                  </a:lnTo>
                  <a:cubicBezTo>
                    <a:pt x="2888" y="16551"/>
                    <a:pt x="7805" y="16384"/>
                    <a:pt x="9835" y="16425"/>
                  </a:cubicBezTo>
                  <a:lnTo>
                    <a:pt x="16049" y="16091"/>
                  </a:lnTo>
                  <a:cubicBezTo>
                    <a:pt x="20192" y="18602"/>
                    <a:pt x="13601" y="18622"/>
                    <a:pt x="11299" y="19166"/>
                  </a:cubicBezTo>
                  <a:cubicBezTo>
                    <a:pt x="9458" y="19627"/>
                    <a:pt x="5734" y="17827"/>
                    <a:pt x="7282" y="20380"/>
                  </a:cubicBezTo>
                  <a:cubicBezTo>
                    <a:pt x="11383" y="20924"/>
                    <a:pt x="17890" y="18078"/>
                    <a:pt x="17137" y="22263"/>
                  </a:cubicBezTo>
                  <a:lnTo>
                    <a:pt x="10567" y="23456"/>
                  </a:lnTo>
                  <a:lnTo>
                    <a:pt x="7470" y="24063"/>
                  </a:lnTo>
                </a:path>
              </a:pathLst>
            </a:custGeom>
            <a:noFill/>
            <a:ln w="31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5"/>
            <p:cNvSpPr/>
            <p:nvPr/>
          </p:nvSpPr>
          <p:spPr>
            <a:xfrm>
              <a:off x="3381325" y="2827925"/>
              <a:ext cx="372975" cy="640825"/>
            </a:xfrm>
            <a:custGeom>
              <a:avLst/>
              <a:gdLst/>
              <a:ahLst/>
              <a:cxnLst/>
              <a:rect l="l" t="t" r="r" b="b"/>
              <a:pathLst>
                <a:path w="14919" h="25633" fill="none" extrusionOk="0">
                  <a:moveTo>
                    <a:pt x="2323" y="1"/>
                  </a:moveTo>
                  <a:lnTo>
                    <a:pt x="2595" y="1445"/>
                  </a:lnTo>
                  <a:lnTo>
                    <a:pt x="8223" y="3035"/>
                  </a:lnTo>
                  <a:cubicBezTo>
                    <a:pt x="13663" y="1549"/>
                    <a:pt x="14919" y="3872"/>
                    <a:pt x="10023" y="5650"/>
                  </a:cubicBezTo>
                  <a:lnTo>
                    <a:pt x="5210" y="5064"/>
                  </a:lnTo>
                  <a:cubicBezTo>
                    <a:pt x="2783" y="5650"/>
                    <a:pt x="732" y="6613"/>
                    <a:pt x="3222" y="7450"/>
                  </a:cubicBezTo>
                  <a:cubicBezTo>
                    <a:pt x="5357" y="7240"/>
                    <a:pt x="10880" y="7450"/>
                    <a:pt x="12345" y="8621"/>
                  </a:cubicBezTo>
                  <a:cubicBezTo>
                    <a:pt x="13119" y="9249"/>
                    <a:pt x="12722" y="10170"/>
                    <a:pt x="9939" y="11425"/>
                  </a:cubicBezTo>
                  <a:lnTo>
                    <a:pt x="4331" y="10923"/>
                  </a:lnTo>
                  <a:cubicBezTo>
                    <a:pt x="126" y="11948"/>
                    <a:pt x="4352" y="12660"/>
                    <a:pt x="6507" y="13497"/>
                  </a:cubicBezTo>
                  <a:cubicBezTo>
                    <a:pt x="9834" y="13036"/>
                    <a:pt x="11759" y="13183"/>
                    <a:pt x="12596" y="13538"/>
                  </a:cubicBezTo>
                  <a:cubicBezTo>
                    <a:pt x="14521" y="14417"/>
                    <a:pt x="10608" y="16572"/>
                    <a:pt x="4582" y="15735"/>
                  </a:cubicBezTo>
                  <a:cubicBezTo>
                    <a:pt x="0" y="15526"/>
                    <a:pt x="4687" y="16970"/>
                    <a:pt x="6591" y="17702"/>
                  </a:cubicBezTo>
                  <a:cubicBezTo>
                    <a:pt x="9813" y="17556"/>
                    <a:pt x="11445" y="16740"/>
                    <a:pt x="12136" y="17514"/>
                  </a:cubicBezTo>
                  <a:cubicBezTo>
                    <a:pt x="11194" y="21573"/>
                    <a:pt x="2657" y="16761"/>
                    <a:pt x="2888" y="20590"/>
                  </a:cubicBezTo>
                  <a:cubicBezTo>
                    <a:pt x="6591" y="22452"/>
                    <a:pt x="14500" y="17409"/>
                    <a:pt x="11027" y="22494"/>
                  </a:cubicBezTo>
                  <a:lnTo>
                    <a:pt x="5524" y="23289"/>
                  </a:lnTo>
                  <a:lnTo>
                    <a:pt x="2302" y="25632"/>
                  </a:lnTo>
                </a:path>
              </a:pathLst>
            </a:custGeom>
            <a:noFill/>
            <a:ln w="31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a:off x="3394400" y="3445175"/>
              <a:ext cx="53375" cy="120875"/>
            </a:xfrm>
            <a:custGeom>
              <a:avLst/>
              <a:gdLst/>
              <a:ahLst/>
              <a:cxnLst/>
              <a:rect l="l" t="t" r="r" b="b"/>
              <a:pathLst>
                <a:path w="2135" h="4835" fill="none" extrusionOk="0">
                  <a:moveTo>
                    <a:pt x="2134" y="4834"/>
                  </a:moveTo>
                  <a:cubicBezTo>
                    <a:pt x="816" y="3976"/>
                    <a:pt x="0" y="2825"/>
                    <a:pt x="2134" y="1"/>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2976975" y="1693000"/>
              <a:ext cx="783075" cy="2294725"/>
            </a:xfrm>
            <a:custGeom>
              <a:avLst/>
              <a:gdLst/>
              <a:ahLst/>
              <a:cxnLst/>
              <a:rect l="l" t="t" r="r" b="b"/>
              <a:pathLst>
                <a:path w="31323" h="91789" extrusionOk="0">
                  <a:moveTo>
                    <a:pt x="3635" y="0"/>
                  </a:moveTo>
                  <a:cubicBezTo>
                    <a:pt x="3411" y="0"/>
                    <a:pt x="3214" y="91"/>
                    <a:pt x="3097" y="287"/>
                  </a:cubicBezTo>
                  <a:cubicBezTo>
                    <a:pt x="2657" y="998"/>
                    <a:pt x="1821" y="5559"/>
                    <a:pt x="1590" y="8635"/>
                  </a:cubicBezTo>
                  <a:cubicBezTo>
                    <a:pt x="1297" y="12443"/>
                    <a:pt x="963" y="13991"/>
                    <a:pt x="377" y="14222"/>
                  </a:cubicBezTo>
                  <a:cubicBezTo>
                    <a:pt x="105" y="14326"/>
                    <a:pt x="0" y="14807"/>
                    <a:pt x="0" y="15833"/>
                  </a:cubicBezTo>
                  <a:cubicBezTo>
                    <a:pt x="0" y="17256"/>
                    <a:pt x="0" y="17276"/>
                    <a:pt x="774" y="17276"/>
                  </a:cubicBezTo>
                  <a:cubicBezTo>
                    <a:pt x="1967" y="17276"/>
                    <a:pt x="3139" y="18427"/>
                    <a:pt x="3641" y="20059"/>
                  </a:cubicBezTo>
                  <a:cubicBezTo>
                    <a:pt x="3871" y="20833"/>
                    <a:pt x="4729" y="23951"/>
                    <a:pt x="5545" y="27006"/>
                  </a:cubicBezTo>
                  <a:lnTo>
                    <a:pt x="7030" y="32530"/>
                  </a:lnTo>
                  <a:lnTo>
                    <a:pt x="7449" y="40376"/>
                  </a:lnTo>
                  <a:lnTo>
                    <a:pt x="7847" y="48202"/>
                  </a:lnTo>
                  <a:lnTo>
                    <a:pt x="10776" y="63852"/>
                  </a:lnTo>
                  <a:cubicBezTo>
                    <a:pt x="12387" y="72473"/>
                    <a:pt x="13852" y="80591"/>
                    <a:pt x="14019" y="81910"/>
                  </a:cubicBezTo>
                  <a:cubicBezTo>
                    <a:pt x="14730" y="87371"/>
                    <a:pt x="16049" y="88961"/>
                    <a:pt x="21593" y="91032"/>
                  </a:cubicBezTo>
                  <a:cubicBezTo>
                    <a:pt x="23414" y="91702"/>
                    <a:pt x="23979" y="91785"/>
                    <a:pt x="27033" y="91785"/>
                  </a:cubicBezTo>
                  <a:cubicBezTo>
                    <a:pt x="27232" y="91788"/>
                    <a:pt x="27429" y="91789"/>
                    <a:pt x="27623" y="91789"/>
                  </a:cubicBezTo>
                  <a:cubicBezTo>
                    <a:pt x="29266" y="91789"/>
                    <a:pt x="30678" y="91714"/>
                    <a:pt x="30883" y="91639"/>
                  </a:cubicBezTo>
                  <a:cubicBezTo>
                    <a:pt x="31260" y="91493"/>
                    <a:pt x="31323" y="90572"/>
                    <a:pt x="31323" y="83897"/>
                  </a:cubicBezTo>
                  <a:cubicBezTo>
                    <a:pt x="31323" y="79772"/>
                    <a:pt x="31261" y="76448"/>
                    <a:pt x="31199" y="76448"/>
                  </a:cubicBezTo>
                  <a:cubicBezTo>
                    <a:pt x="31198" y="76448"/>
                    <a:pt x="31198" y="76448"/>
                    <a:pt x="31197" y="76448"/>
                  </a:cubicBezTo>
                  <a:cubicBezTo>
                    <a:pt x="31134" y="76511"/>
                    <a:pt x="30946" y="77641"/>
                    <a:pt x="30779" y="78980"/>
                  </a:cubicBezTo>
                  <a:cubicBezTo>
                    <a:pt x="30298" y="82788"/>
                    <a:pt x="30067" y="83437"/>
                    <a:pt x="29272" y="83437"/>
                  </a:cubicBezTo>
                  <a:cubicBezTo>
                    <a:pt x="28854" y="83437"/>
                    <a:pt x="28184" y="83039"/>
                    <a:pt x="27515" y="82433"/>
                  </a:cubicBezTo>
                  <a:lnTo>
                    <a:pt x="26448" y="81407"/>
                  </a:lnTo>
                  <a:lnTo>
                    <a:pt x="27138" y="80026"/>
                  </a:lnTo>
                  <a:cubicBezTo>
                    <a:pt x="28344" y="77653"/>
                    <a:pt x="29059" y="73898"/>
                    <a:pt x="28404" y="73898"/>
                  </a:cubicBezTo>
                  <a:cubicBezTo>
                    <a:pt x="28343" y="73898"/>
                    <a:pt x="28270" y="73931"/>
                    <a:pt x="28184" y="74000"/>
                  </a:cubicBezTo>
                  <a:cubicBezTo>
                    <a:pt x="27724" y="74398"/>
                    <a:pt x="25945" y="77076"/>
                    <a:pt x="24627" y="79420"/>
                  </a:cubicBezTo>
                  <a:cubicBezTo>
                    <a:pt x="23874" y="80738"/>
                    <a:pt x="23602" y="80989"/>
                    <a:pt x="22619" y="81219"/>
                  </a:cubicBezTo>
                  <a:cubicBezTo>
                    <a:pt x="22239" y="81318"/>
                    <a:pt x="21914" y="81368"/>
                    <a:pt x="21639" y="81368"/>
                  </a:cubicBezTo>
                  <a:cubicBezTo>
                    <a:pt x="20869" y="81368"/>
                    <a:pt x="20505" y="80975"/>
                    <a:pt x="20505" y="80173"/>
                  </a:cubicBezTo>
                  <a:cubicBezTo>
                    <a:pt x="20505" y="78583"/>
                    <a:pt x="23121" y="74377"/>
                    <a:pt x="25925" y="71406"/>
                  </a:cubicBezTo>
                  <a:cubicBezTo>
                    <a:pt x="27621" y="69612"/>
                    <a:pt x="28153" y="68844"/>
                    <a:pt x="27484" y="68844"/>
                  </a:cubicBezTo>
                  <a:cubicBezTo>
                    <a:pt x="27146" y="68844"/>
                    <a:pt x="26502" y="69039"/>
                    <a:pt x="25548" y="69397"/>
                  </a:cubicBezTo>
                  <a:cubicBezTo>
                    <a:pt x="24062" y="69962"/>
                    <a:pt x="22347" y="71531"/>
                    <a:pt x="19961" y="74503"/>
                  </a:cubicBezTo>
                  <a:lnTo>
                    <a:pt x="19082" y="75591"/>
                  </a:lnTo>
                  <a:lnTo>
                    <a:pt x="18183" y="74670"/>
                  </a:lnTo>
                  <a:cubicBezTo>
                    <a:pt x="17158" y="73603"/>
                    <a:pt x="17074" y="72975"/>
                    <a:pt x="17785" y="71385"/>
                  </a:cubicBezTo>
                  <a:cubicBezTo>
                    <a:pt x="18162" y="70568"/>
                    <a:pt x="18598" y="69987"/>
                    <a:pt x="18792" y="69987"/>
                  </a:cubicBezTo>
                  <a:cubicBezTo>
                    <a:pt x="18856" y="69987"/>
                    <a:pt x="18894" y="70051"/>
                    <a:pt x="18894" y="70192"/>
                  </a:cubicBezTo>
                  <a:cubicBezTo>
                    <a:pt x="18894" y="70218"/>
                    <a:pt x="18912" y="70230"/>
                    <a:pt x="18946" y="70230"/>
                  </a:cubicBezTo>
                  <a:cubicBezTo>
                    <a:pt x="19108" y="70230"/>
                    <a:pt x="19628" y="69952"/>
                    <a:pt x="20233" y="69502"/>
                  </a:cubicBezTo>
                  <a:cubicBezTo>
                    <a:pt x="21363" y="68707"/>
                    <a:pt x="21970" y="68497"/>
                    <a:pt x="24083" y="68163"/>
                  </a:cubicBezTo>
                  <a:cubicBezTo>
                    <a:pt x="25464" y="67953"/>
                    <a:pt x="26720" y="67786"/>
                    <a:pt x="26887" y="67786"/>
                  </a:cubicBezTo>
                  <a:cubicBezTo>
                    <a:pt x="27305" y="67765"/>
                    <a:pt x="27954" y="66175"/>
                    <a:pt x="27640" y="65903"/>
                  </a:cubicBezTo>
                  <a:cubicBezTo>
                    <a:pt x="27608" y="65871"/>
                    <a:pt x="27482" y="65855"/>
                    <a:pt x="27283" y="65855"/>
                  </a:cubicBezTo>
                  <a:cubicBezTo>
                    <a:pt x="26713" y="65855"/>
                    <a:pt x="25544" y="65984"/>
                    <a:pt x="24272" y="66217"/>
                  </a:cubicBezTo>
                  <a:cubicBezTo>
                    <a:pt x="22736" y="66471"/>
                    <a:pt x="21839" y="66586"/>
                    <a:pt x="21165" y="66586"/>
                  </a:cubicBezTo>
                  <a:cubicBezTo>
                    <a:pt x="20729" y="66586"/>
                    <a:pt x="20386" y="66538"/>
                    <a:pt x="20024" y="66447"/>
                  </a:cubicBezTo>
                  <a:cubicBezTo>
                    <a:pt x="18748" y="66091"/>
                    <a:pt x="18538" y="65484"/>
                    <a:pt x="19438" y="64668"/>
                  </a:cubicBezTo>
                  <a:cubicBezTo>
                    <a:pt x="19752" y="64382"/>
                    <a:pt x="20031" y="64273"/>
                    <a:pt x="20938" y="64273"/>
                  </a:cubicBezTo>
                  <a:cubicBezTo>
                    <a:pt x="21420" y="64273"/>
                    <a:pt x="22079" y="64304"/>
                    <a:pt x="23016" y="64355"/>
                  </a:cubicBezTo>
                  <a:cubicBezTo>
                    <a:pt x="23893" y="64404"/>
                    <a:pt x="24541" y="64432"/>
                    <a:pt x="25045" y="64432"/>
                  </a:cubicBezTo>
                  <a:cubicBezTo>
                    <a:pt x="26031" y="64432"/>
                    <a:pt x="26465" y="64325"/>
                    <a:pt x="26992" y="64062"/>
                  </a:cubicBezTo>
                  <a:cubicBezTo>
                    <a:pt x="28433" y="63333"/>
                    <a:pt x="28395" y="62842"/>
                    <a:pt x="27159" y="62842"/>
                  </a:cubicBezTo>
                  <a:cubicBezTo>
                    <a:pt x="26798" y="62842"/>
                    <a:pt x="26336" y="62884"/>
                    <a:pt x="25778" y="62974"/>
                  </a:cubicBezTo>
                  <a:cubicBezTo>
                    <a:pt x="25114" y="63082"/>
                    <a:pt x="24243" y="63144"/>
                    <a:pt x="23564" y="63144"/>
                  </a:cubicBezTo>
                  <a:cubicBezTo>
                    <a:pt x="23324" y="63144"/>
                    <a:pt x="23107" y="63137"/>
                    <a:pt x="22932" y="63120"/>
                  </a:cubicBezTo>
                  <a:cubicBezTo>
                    <a:pt x="21572" y="62995"/>
                    <a:pt x="18622" y="61760"/>
                    <a:pt x="18622" y="61300"/>
                  </a:cubicBezTo>
                  <a:cubicBezTo>
                    <a:pt x="18622" y="61132"/>
                    <a:pt x="19878" y="61028"/>
                    <a:pt x="22221" y="61028"/>
                  </a:cubicBezTo>
                  <a:cubicBezTo>
                    <a:pt x="25925" y="61028"/>
                    <a:pt x="28226" y="60609"/>
                    <a:pt x="28875" y="59835"/>
                  </a:cubicBezTo>
                  <a:cubicBezTo>
                    <a:pt x="29396" y="59183"/>
                    <a:pt x="28492" y="58880"/>
                    <a:pt x="26105" y="58880"/>
                  </a:cubicBezTo>
                  <a:cubicBezTo>
                    <a:pt x="25809" y="58880"/>
                    <a:pt x="25491" y="58884"/>
                    <a:pt x="25150" y="58894"/>
                  </a:cubicBezTo>
                  <a:cubicBezTo>
                    <a:pt x="24718" y="58906"/>
                    <a:pt x="24334" y="58912"/>
                    <a:pt x="23986" y="58912"/>
                  </a:cubicBezTo>
                  <a:cubicBezTo>
                    <a:pt x="22532" y="58912"/>
                    <a:pt x="21723" y="58796"/>
                    <a:pt x="20777" y="58475"/>
                  </a:cubicBezTo>
                  <a:cubicBezTo>
                    <a:pt x="19103" y="57910"/>
                    <a:pt x="18622" y="57617"/>
                    <a:pt x="18622" y="57094"/>
                  </a:cubicBezTo>
                  <a:cubicBezTo>
                    <a:pt x="18622" y="56565"/>
                    <a:pt x="19664" y="56279"/>
                    <a:pt x="21368" y="56279"/>
                  </a:cubicBezTo>
                  <a:cubicBezTo>
                    <a:pt x="21955" y="56279"/>
                    <a:pt x="22622" y="56313"/>
                    <a:pt x="23351" y="56383"/>
                  </a:cubicBezTo>
                  <a:cubicBezTo>
                    <a:pt x="24323" y="56476"/>
                    <a:pt x="24967" y="56528"/>
                    <a:pt x="25446" y="56528"/>
                  </a:cubicBezTo>
                  <a:cubicBezTo>
                    <a:pt x="26153" y="56528"/>
                    <a:pt x="26501" y="56414"/>
                    <a:pt x="27013" y="56153"/>
                  </a:cubicBezTo>
                  <a:cubicBezTo>
                    <a:pt x="30214" y="54521"/>
                    <a:pt x="28352" y="53328"/>
                    <a:pt x="22137" y="53014"/>
                  </a:cubicBezTo>
                  <a:cubicBezTo>
                    <a:pt x="20275" y="52930"/>
                    <a:pt x="18601" y="52721"/>
                    <a:pt x="18413" y="52575"/>
                  </a:cubicBezTo>
                  <a:cubicBezTo>
                    <a:pt x="17848" y="52135"/>
                    <a:pt x="18036" y="51612"/>
                    <a:pt x="18957" y="51152"/>
                  </a:cubicBezTo>
                  <a:cubicBezTo>
                    <a:pt x="19968" y="50618"/>
                    <a:pt x="20669" y="50395"/>
                    <a:pt x="21792" y="50395"/>
                  </a:cubicBezTo>
                  <a:cubicBezTo>
                    <a:pt x="22342" y="50395"/>
                    <a:pt x="22993" y="50449"/>
                    <a:pt x="23832" y="50545"/>
                  </a:cubicBezTo>
                  <a:cubicBezTo>
                    <a:pt x="24794" y="50658"/>
                    <a:pt x="25397" y="50724"/>
                    <a:pt x="25849" y="50724"/>
                  </a:cubicBezTo>
                  <a:cubicBezTo>
                    <a:pt x="26489" y="50724"/>
                    <a:pt x="26827" y="50592"/>
                    <a:pt x="27452" y="50273"/>
                  </a:cubicBezTo>
                  <a:cubicBezTo>
                    <a:pt x="28080" y="49938"/>
                    <a:pt x="28728" y="49436"/>
                    <a:pt x="28896" y="49143"/>
                  </a:cubicBezTo>
                  <a:cubicBezTo>
                    <a:pt x="29232" y="48516"/>
                    <a:pt x="28662" y="48157"/>
                    <a:pt x="27472" y="48157"/>
                  </a:cubicBezTo>
                  <a:cubicBezTo>
                    <a:pt x="27035" y="48157"/>
                    <a:pt x="26514" y="48205"/>
                    <a:pt x="25925" y="48306"/>
                  </a:cubicBezTo>
                  <a:cubicBezTo>
                    <a:pt x="25329" y="48405"/>
                    <a:pt x="24910" y="48466"/>
                    <a:pt x="24496" y="48466"/>
                  </a:cubicBezTo>
                  <a:cubicBezTo>
                    <a:pt x="23774" y="48466"/>
                    <a:pt x="23071" y="48283"/>
                    <a:pt x="21489" y="47804"/>
                  </a:cubicBezTo>
                  <a:cubicBezTo>
                    <a:pt x="18831" y="47030"/>
                    <a:pt x="18371" y="46737"/>
                    <a:pt x="18350" y="45837"/>
                  </a:cubicBezTo>
                  <a:cubicBezTo>
                    <a:pt x="18350" y="45586"/>
                    <a:pt x="18204" y="45356"/>
                    <a:pt x="18015" y="45356"/>
                  </a:cubicBezTo>
                  <a:cubicBezTo>
                    <a:pt x="17011" y="45335"/>
                    <a:pt x="18936" y="44812"/>
                    <a:pt x="22409" y="44184"/>
                  </a:cubicBezTo>
                  <a:cubicBezTo>
                    <a:pt x="24564" y="43787"/>
                    <a:pt x="26594" y="43410"/>
                    <a:pt x="26929" y="43326"/>
                  </a:cubicBezTo>
                  <a:cubicBezTo>
                    <a:pt x="27661" y="43159"/>
                    <a:pt x="27724" y="42364"/>
                    <a:pt x="27075" y="41694"/>
                  </a:cubicBezTo>
                  <a:cubicBezTo>
                    <a:pt x="26818" y="41450"/>
                    <a:pt x="26569" y="41340"/>
                    <a:pt x="25746" y="41340"/>
                  </a:cubicBezTo>
                  <a:cubicBezTo>
                    <a:pt x="25229" y="41340"/>
                    <a:pt x="24485" y="41383"/>
                    <a:pt x="23372" y="41464"/>
                  </a:cubicBezTo>
                  <a:cubicBezTo>
                    <a:pt x="21338" y="41609"/>
                    <a:pt x="20025" y="41684"/>
                    <a:pt x="19166" y="41684"/>
                  </a:cubicBezTo>
                  <a:cubicBezTo>
                    <a:pt x="18047" y="41684"/>
                    <a:pt x="17700" y="41557"/>
                    <a:pt x="17534" y="41297"/>
                  </a:cubicBezTo>
                  <a:cubicBezTo>
                    <a:pt x="16986" y="40435"/>
                    <a:pt x="17299" y="40142"/>
                    <a:pt x="18832" y="40142"/>
                  </a:cubicBezTo>
                  <a:cubicBezTo>
                    <a:pt x="18937" y="40142"/>
                    <a:pt x="19049" y="40143"/>
                    <a:pt x="19166" y="40146"/>
                  </a:cubicBezTo>
                  <a:cubicBezTo>
                    <a:pt x="19312" y="40151"/>
                    <a:pt x="19464" y="40154"/>
                    <a:pt x="19622" y="40154"/>
                  </a:cubicBezTo>
                  <a:cubicBezTo>
                    <a:pt x="22696" y="40154"/>
                    <a:pt x="27808" y="39216"/>
                    <a:pt x="27808" y="38619"/>
                  </a:cubicBezTo>
                  <a:cubicBezTo>
                    <a:pt x="27808" y="38514"/>
                    <a:pt x="27557" y="38200"/>
                    <a:pt x="27264" y="37949"/>
                  </a:cubicBezTo>
                  <a:cubicBezTo>
                    <a:pt x="26962" y="37661"/>
                    <a:pt x="26685" y="37545"/>
                    <a:pt x="25583" y="37545"/>
                  </a:cubicBezTo>
                  <a:cubicBezTo>
                    <a:pt x="24927" y="37545"/>
                    <a:pt x="23978" y="37586"/>
                    <a:pt x="22556" y="37656"/>
                  </a:cubicBezTo>
                  <a:cubicBezTo>
                    <a:pt x="21417" y="37708"/>
                    <a:pt x="20405" y="37732"/>
                    <a:pt x="19536" y="37732"/>
                  </a:cubicBezTo>
                  <a:cubicBezTo>
                    <a:pt x="17226" y="37732"/>
                    <a:pt x="15923" y="37557"/>
                    <a:pt x="15923" y="37238"/>
                  </a:cubicBezTo>
                  <a:cubicBezTo>
                    <a:pt x="15923" y="36756"/>
                    <a:pt x="17513" y="36233"/>
                    <a:pt x="20610" y="35689"/>
                  </a:cubicBezTo>
                  <a:cubicBezTo>
                    <a:pt x="23435" y="35187"/>
                    <a:pt x="25925" y="34287"/>
                    <a:pt x="25925" y="33764"/>
                  </a:cubicBezTo>
                  <a:cubicBezTo>
                    <a:pt x="25925" y="33699"/>
                    <a:pt x="24927" y="33666"/>
                    <a:pt x="23418" y="33666"/>
                  </a:cubicBezTo>
                  <a:cubicBezTo>
                    <a:pt x="22513" y="33666"/>
                    <a:pt x="21423" y="33678"/>
                    <a:pt x="20254" y="33702"/>
                  </a:cubicBezTo>
                  <a:cubicBezTo>
                    <a:pt x="18538" y="33740"/>
                    <a:pt x="17341" y="33765"/>
                    <a:pt x="16506" y="33765"/>
                  </a:cubicBezTo>
                  <a:cubicBezTo>
                    <a:pt x="14624" y="33765"/>
                    <a:pt x="14584" y="33639"/>
                    <a:pt x="14584" y="33262"/>
                  </a:cubicBezTo>
                  <a:cubicBezTo>
                    <a:pt x="14584" y="32362"/>
                    <a:pt x="15881" y="31714"/>
                    <a:pt x="19292" y="30919"/>
                  </a:cubicBezTo>
                  <a:cubicBezTo>
                    <a:pt x="24167" y="29810"/>
                    <a:pt x="24481" y="29621"/>
                    <a:pt x="22472" y="28952"/>
                  </a:cubicBezTo>
                  <a:cubicBezTo>
                    <a:pt x="22158" y="28847"/>
                    <a:pt x="21646" y="28795"/>
                    <a:pt x="20837" y="28795"/>
                  </a:cubicBezTo>
                  <a:cubicBezTo>
                    <a:pt x="20029" y="28795"/>
                    <a:pt x="18926" y="28847"/>
                    <a:pt x="17430" y="28952"/>
                  </a:cubicBezTo>
                  <a:cubicBezTo>
                    <a:pt x="15832" y="29054"/>
                    <a:pt x="14355" y="29115"/>
                    <a:pt x="13517" y="29115"/>
                  </a:cubicBezTo>
                  <a:cubicBezTo>
                    <a:pt x="13148" y="29115"/>
                    <a:pt x="12903" y="29103"/>
                    <a:pt x="12826" y="29077"/>
                  </a:cubicBezTo>
                  <a:cubicBezTo>
                    <a:pt x="12094" y="28784"/>
                    <a:pt x="12387" y="27885"/>
                    <a:pt x="13517" y="26901"/>
                  </a:cubicBezTo>
                  <a:cubicBezTo>
                    <a:pt x="14375" y="26190"/>
                    <a:pt x="15086" y="25855"/>
                    <a:pt x="16697" y="25520"/>
                  </a:cubicBezTo>
                  <a:cubicBezTo>
                    <a:pt x="19627" y="24893"/>
                    <a:pt x="19627" y="24893"/>
                    <a:pt x="19794" y="24244"/>
                  </a:cubicBezTo>
                  <a:cubicBezTo>
                    <a:pt x="20044" y="23302"/>
                    <a:pt x="19580" y="22733"/>
                    <a:pt x="18773" y="22733"/>
                  </a:cubicBezTo>
                  <a:cubicBezTo>
                    <a:pt x="18433" y="22733"/>
                    <a:pt x="18031" y="22834"/>
                    <a:pt x="17597" y="23051"/>
                  </a:cubicBezTo>
                  <a:cubicBezTo>
                    <a:pt x="17199" y="23261"/>
                    <a:pt x="15588" y="23491"/>
                    <a:pt x="14019" y="23574"/>
                  </a:cubicBezTo>
                  <a:cubicBezTo>
                    <a:pt x="13181" y="23621"/>
                    <a:pt x="12586" y="23649"/>
                    <a:pt x="12153" y="23649"/>
                  </a:cubicBezTo>
                  <a:cubicBezTo>
                    <a:pt x="11236" y="23649"/>
                    <a:pt x="11052" y="23525"/>
                    <a:pt x="10839" y="23198"/>
                  </a:cubicBezTo>
                  <a:cubicBezTo>
                    <a:pt x="10190" y="22152"/>
                    <a:pt x="10504" y="21712"/>
                    <a:pt x="14061" y="18657"/>
                  </a:cubicBezTo>
                  <a:cubicBezTo>
                    <a:pt x="15986" y="16984"/>
                    <a:pt x="17702" y="15331"/>
                    <a:pt x="17869" y="14975"/>
                  </a:cubicBezTo>
                  <a:cubicBezTo>
                    <a:pt x="18287" y="14075"/>
                    <a:pt x="17932" y="13008"/>
                    <a:pt x="17158" y="12799"/>
                  </a:cubicBezTo>
                  <a:cubicBezTo>
                    <a:pt x="17080" y="12782"/>
                    <a:pt x="16991" y="12773"/>
                    <a:pt x="16895" y="12773"/>
                  </a:cubicBezTo>
                  <a:cubicBezTo>
                    <a:pt x="16525" y="12773"/>
                    <a:pt x="16041" y="12897"/>
                    <a:pt x="15609" y="13113"/>
                  </a:cubicBezTo>
                  <a:cubicBezTo>
                    <a:pt x="14479" y="13699"/>
                    <a:pt x="11885" y="16377"/>
                    <a:pt x="10755" y="18113"/>
                  </a:cubicBezTo>
                  <a:lnTo>
                    <a:pt x="9897" y="19432"/>
                  </a:lnTo>
                  <a:lnTo>
                    <a:pt x="9060" y="18950"/>
                  </a:lnTo>
                  <a:cubicBezTo>
                    <a:pt x="7679" y="18134"/>
                    <a:pt x="7784" y="17151"/>
                    <a:pt x="9813" y="12652"/>
                  </a:cubicBezTo>
                  <a:cubicBezTo>
                    <a:pt x="10755" y="10518"/>
                    <a:pt x="12052" y="7819"/>
                    <a:pt x="12659" y="6668"/>
                  </a:cubicBezTo>
                  <a:cubicBezTo>
                    <a:pt x="13726" y="4639"/>
                    <a:pt x="13956" y="3760"/>
                    <a:pt x="13601" y="2860"/>
                  </a:cubicBezTo>
                  <a:cubicBezTo>
                    <a:pt x="13490" y="2562"/>
                    <a:pt x="13202" y="2420"/>
                    <a:pt x="12827" y="2420"/>
                  </a:cubicBezTo>
                  <a:cubicBezTo>
                    <a:pt x="12283" y="2420"/>
                    <a:pt x="11555" y="2721"/>
                    <a:pt x="10922" y="3279"/>
                  </a:cubicBezTo>
                  <a:cubicBezTo>
                    <a:pt x="9562" y="4492"/>
                    <a:pt x="8851" y="5852"/>
                    <a:pt x="7533" y="9911"/>
                  </a:cubicBezTo>
                  <a:cubicBezTo>
                    <a:pt x="6445" y="13259"/>
                    <a:pt x="6298" y="13531"/>
                    <a:pt x="5461" y="13929"/>
                  </a:cubicBezTo>
                  <a:cubicBezTo>
                    <a:pt x="5043" y="14117"/>
                    <a:pt x="4802" y="14211"/>
                    <a:pt x="4593" y="14211"/>
                  </a:cubicBezTo>
                  <a:cubicBezTo>
                    <a:pt x="4384" y="14211"/>
                    <a:pt x="4206" y="14117"/>
                    <a:pt x="3913" y="13929"/>
                  </a:cubicBezTo>
                  <a:cubicBezTo>
                    <a:pt x="2783" y="13196"/>
                    <a:pt x="2783" y="11983"/>
                    <a:pt x="3892" y="8447"/>
                  </a:cubicBezTo>
                  <a:cubicBezTo>
                    <a:pt x="5106" y="4618"/>
                    <a:pt x="5419" y="1709"/>
                    <a:pt x="4750" y="684"/>
                  </a:cubicBezTo>
                  <a:cubicBezTo>
                    <a:pt x="4462" y="252"/>
                    <a:pt x="4010" y="0"/>
                    <a:pt x="3635" y="0"/>
                  </a:cubicBezTo>
                  <a:close/>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p:nvPr/>
          </p:nvSpPr>
          <p:spPr>
            <a:xfrm>
              <a:off x="1995125" y="2381225"/>
              <a:ext cx="536725" cy="847425"/>
            </a:xfrm>
            <a:custGeom>
              <a:avLst/>
              <a:gdLst/>
              <a:ahLst/>
              <a:cxnLst/>
              <a:rect l="l" t="t" r="r" b="b"/>
              <a:pathLst>
                <a:path w="21469" h="33897" fill="none" extrusionOk="0">
                  <a:moveTo>
                    <a:pt x="8893" y="33896"/>
                  </a:moveTo>
                  <a:lnTo>
                    <a:pt x="3599" y="31783"/>
                  </a:lnTo>
                  <a:cubicBezTo>
                    <a:pt x="2762" y="29837"/>
                    <a:pt x="942" y="28896"/>
                    <a:pt x="1863" y="28749"/>
                  </a:cubicBezTo>
                  <a:cubicBezTo>
                    <a:pt x="3516" y="28477"/>
                    <a:pt x="6989" y="30193"/>
                    <a:pt x="8747" y="30653"/>
                  </a:cubicBezTo>
                  <a:cubicBezTo>
                    <a:pt x="10316" y="31072"/>
                    <a:pt x="11404" y="31176"/>
                    <a:pt x="11990" y="30967"/>
                  </a:cubicBezTo>
                  <a:cubicBezTo>
                    <a:pt x="12680" y="30297"/>
                    <a:pt x="13161" y="29753"/>
                    <a:pt x="13433" y="29335"/>
                  </a:cubicBezTo>
                  <a:cubicBezTo>
                    <a:pt x="12785" y="26259"/>
                    <a:pt x="6131" y="28728"/>
                    <a:pt x="2972" y="26740"/>
                  </a:cubicBezTo>
                  <a:cubicBezTo>
                    <a:pt x="796" y="25339"/>
                    <a:pt x="1" y="23560"/>
                    <a:pt x="2679" y="23937"/>
                  </a:cubicBezTo>
                  <a:cubicBezTo>
                    <a:pt x="5755" y="25234"/>
                    <a:pt x="9144" y="25422"/>
                    <a:pt x="12722" y="25924"/>
                  </a:cubicBezTo>
                  <a:cubicBezTo>
                    <a:pt x="15672" y="24690"/>
                    <a:pt x="14919" y="24167"/>
                    <a:pt x="13203" y="23895"/>
                  </a:cubicBezTo>
                  <a:cubicBezTo>
                    <a:pt x="10776" y="22409"/>
                    <a:pt x="8140" y="22765"/>
                    <a:pt x="5985" y="22221"/>
                  </a:cubicBezTo>
                  <a:cubicBezTo>
                    <a:pt x="4520" y="21865"/>
                    <a:pt x="3055" y="21091"/>
                    <a:pt x="2449" y="20212"/>
                  </a:cubicBezTo>
                  <a:cubicBezTo>
                    <a:pt x="2930" y="17325"/>
                    <a:pt x="9730" y="18831"/>
                    <a:pt x="9793" y="19773"/>
                  </a:cubicBezTo>
                  <a:cubicBezTo>
                    <a:pt x="12199" y="21405"/>
                    <a:pt x="15066" y="20526"/>
                    <a:pt x="15902" y="19271"/>
                  </a:cubicBezTo>
                  <a:cubicBezTo>
                    <a:pt x="16467" y="18434"/>
                    <a:pt x="16133" y="17429"/>
                    <a:pt x="14166" y="16906"/>
                  </a:cubicBezTo>
                  <a:lnTo>
                    <a:pt x="7972" y="15463"/>
                  </a:lnTo>
                  <a:cubicBezTo>
                    <a:pt x="4729" y="13579"/>
                    <a:pt x="5336" y="12115"/>
                    <a:pt x="8328" y="12429"/>
                  </a:cubicBezTo>
                  <a:lnTo>
                    <a:pt x="14166" y="14103"/>
                  </a:lnTo>
                  <a:cubicBezTo>
                    <a:pt x="19062" y="13224"/>
                    <a:pt x="18832" y="12366"/>
                    <a:pt x="14333" y="11278"/>
                  </a:cubicBezTo>
                  <a:cubicBezTo>
                    <a:pt x="10985" y="10336"/>
                    <a:pt x="7449" y="8934"/>
                    <a:pt x="8265" y="7114"/>
                  </a:cubicBezTo>
                  <a:cubicBezTo>
                    <a:pt x="9604" y="6235"/>
                    <a:pt x="10860" y="6110"/>
                    <a:pt x="12199" y="6256"/>
                  </a:cubicBezTo>
                  <a:cubicBezTo>
                    <a:pt x="13747" y="6424"/>
                    <a:pt x="16133" y="7993"/>
                    <a:pt x="18162" y="8286"/>
                  </a:cubicBezTo>
                  <a:cubicBezTo>
                    <a:pt x="21092" y="8077"/>
                    <a:pt x="21384" y="7721"/>
                    <a:pt x="20359" y="5294"/>
                  </a:cubicBezTo>
                  <a:lnTo>
                    <a:pt x="17827" y="5043"/>
                  </a:lnTo>
                  <a:lnTo>
                    <a:pt x="11990" y="3515"/>
                  </a:lnTo>
                  <a:cubicBezTo>
                    <a:pt x="9081" y="105"/>
                    <a:pt x="11341" y="377"/>
                    <a:pt x="13810" y="0"/>
                  </a:cubicBezTo>
                  <a:lnTo>
                    <a:pt x="21468" y="2992"/>
                  </a:lnTo>
                </a:path>
              </a:pathLst>
            </a:custGeom>
            <a:noFill/>
            <a:ln w="36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2003500" y="3129225"/>
              <a:ext cx="259475" cy="300275"/>
            </a:xfrm>
            <a:custGeom>
              <a:avLst/>
              <a:gdLst/>
              <a:ahLst/>
              <a:cxnLst/>
              <a:rect l="l" t="t" r="r" b="b"/>
              <a:pathLst>
                <a:path w="10379" h="12011" fill="none" extrusionOk="0">
                  <a:moveTo>
                    <a:pt x="3453" y="10672"/>
                  </a:moveTo>
                  <a:cubicBezTo>
                    <a:pt x="7554" y="12011"/>
                    <a:pt x="5796" y="10463"/>
                    <a:pt x="3264" y="7575"/>
                  </a:cubicBezTo>
                  <a:lnTo>
                    <a:pt x="0" y="4290"/>
                  </a:lnTo>
                  <a:cubicBezTo>
                    <a:pt x="544" y="1"/>
                    <a:pt x="2344" y="3809"/>
                    <a:pt x="4917" y="6111"/>
                  </a:cubicBezTo>
                  <a:lnTo>
                    <a:pt x="7637" y="7031"/>
                  </a:lnTo>
                  <a:cubicBezTo>
                    <a:pt x="10378" y="6571"/>
                    <a:pt x="9458" y="6675"/>
                    <a:pt x="8370" y="4123"/>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2275500" y="1806350"/>
              <a:ext cx="415350" cy="647075"/>
            </a:xfrm>
            <a:custGeom>
              <a:avLst/>
              <a:gdLst/>
              <a:ahLst/>
              <a:cxnLst/>
              <a:rect l="l" t="t" r="r" b="b"/>
              <a:pathLst>
                <a:path w="16614" h="25883" fill="none" extrusionOk="0">
                  <a:moveTo>
                    <a:pt x="9500" y="25883"/>
                  </a:moveTo>
                  <a:cubicBezTo>
                    <a:pt x="10944" y="23811"/>
                    <a:pt x="12450" y="24146"/>
                    <a:pt x="10421" y="22786"/>
                  </a:cubicBezTo>
                  <a:cubicBezTo>
                    <a:pt x="10421" y="22786"/>
                    <a:pt x="7512" y="21530"/>
                    <a:pt x="6592" y="21530"/>
                  </a:cubicBezTo>
                  <a:cubicBezTo>
                    <a:pt x="5692" y="21530"/>
                    <a:pt x="2407" y="20610"/>
                    <a:pt x="2407" y="20610"/>
                  </a:cubicBezTo>
                  <a:cubicBezTo>
                    <a:pt x="691" y="19605"/>
                    <a:pt x="1" y="18496"/>
                    <a:pt x="231" y="17827"/>
                  </a:cubicBezTo>
                  <a:cubicBezTo>
                    <a:pt x="398" y="17367"/>
                    <a:pt x="1005" y="17136"/>
                    <a:pt x="2051" y="17325"/>
                  </a:cubicBezTo>
                  <a:cubicBezTo>
                    <a:pt x="2762" y="17576"/>
                    <a:pt x="3474" y="17764"/>
                    <a:pt x="4206" y="17952"/>
                  </a:cubicBezTo>
                  <a:cubicBezTo>
                    <a:pt x="7115" y="18162"/>
                    <a:pt x="8788" y="20024"/>
                    <a:pt x="11153" y="20610"/>
                  </a:cubicBezTo>
                  <a:cubicBezTo>
                    <a:pt x="12032" y="19082"/>
                    <a:pt x="11069" y="17555"/>
                    <a:pt x="9877" y="17157"/>
                  </a:cubicBezTo>
                  <a:cubicBezTo>
                    <a:pt x="8600" y="16781"/>
                    <a:pt x="2595" y="13872"/>
                    <a:pt x="2595" y="13872"/>
                  </a:cubicBezTo>
                  <a:cubicBezTo>
                    <a:pt x="1570" y="11236"/>
                    <a:pt x="1361" y="8286"/>
                    <a:pt x="3683" y="10043"/>
                  </a:cubicBezTo>
                  <a:lnTo>
                    <a:pt x="7136" y="12052"/>
                  </a:lnTo>
                  <a:lnTo>
                    <a:pt x="10065" y="13684"/>
                  </a:lnTo>
                  <a:cubicBezTo>
                    <a:pt x="13078" y="13998"/>
                    <a:pt x="12701" y="12847"/>
                    <a:pt x="11299" y="10671"/>
                  </a:cubicBezTo>
                  <a:lnTo>
                    <a:pt x="9500" y="7867"/>
                  </a:lnTo>
                  <a:cubicBezTo>
                    <a:pt x="4646" y="5084"/>
                    <a:pt x="4918" y="0"/>
                    <a:pt x="9500" y="2574"/>
                  </a:cubicBezTo>
                  <a:lnTo>
                    <a:pt x="11885" y="6779"/>
                  </a:lnTo>
                  <a:cubicBezTo>
                    <a:pt x="13182" y="8997"/>
                    <a:pt x="13454" y="9729"/>
                    <a:pt x="14563" y="9688"/>
                  </a:cubicBezTo>
                  <a:cubicBezTo>
                    <a:pt x="15212" y="9646"/>
                    <a:pt x="16405" y="9562"/>
                    <a:pt x="16614" y="8600"/>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5"/>
            <p:cNvSpPr/>
            <p:nvPr/>
          </p:nvSpPr>
          <p:spPr>
            <a:xfrm>
              <a:off x="1754500" y="1600200"/>
              <a:ext cx="1146125" cy="2033850"/>
            </a:xfrm>
            <a:custGeom>
              <a:avLst/>
              <a:gdLst/>
              <a:ahLst/>
              <a:cxnLst/>
              <a:rect l="l" t="t" r="r" b="b"/>
              <a:pathLst>
                <a:path w="45845" h="81354" extrusionOk="0">
                  <a:moveTo>
                    <a:pt x="42533" y="0"/>
                  </a:moveTo>
                  <a:cubicBezTo>
                    <a:pt x="42374" y="0"/>
                    <a:pt x="42209" y="79"/>
                    <a:pt x="42036" y="232"/>
                  </a:cubicBezTo>
                  <a:cubicBezTo>
                    <a:pt x="41534" y="713"/>
                    <a:pt x="41639" y="1739"/>
                    <a:pt x="42727" y="5944"/>
                  </a:cubicBezTo>
                  <a:cubicBezTo>
                    <a:pt x="43752" y="9983"/>
                    <a:pt x="43564" y="13456"/>
                    <a:pt x="42329" y="13456"/>
                  </a:cubicBezTo>
                  <a:cubicBezTo>
                    <a:pt x="41701" y="13456"/>
                    <a:pt x="40823" y="11510"/>
                    <a:pt x="40069" y="8497"/>
                  </a:cubicBezTo>
                  <a:cubicBezTo>
                    <a:pt x="39232" y="5107"/>
                    <a:pt x="38123" y="2011"/>
                    <a:pt x="37559" y="1362"/>
                  </a:cubicBezTo>
                  <a:cubicBezTo>
                    <a:pt x="37307" y="1111"/>
                    <a:pt x="36889" y="902"/>
                    <a:pt x="36617" y="902"/>
                  </a:cubicBezTo>
                  <a:cubicBezTo>
                    <a:pt x="35780" y="902"/>
                    <a:pt x="36031" y="2576"/>
                    <a:pt x="37600" y="7367"/>
                  </a:cubicBezTo>
                  <a:cubicBezTo>
                    <a:pt x="39337" y="12619"/>
                    <a:pt x="39567" y="13791"/>
                    <a:pt x="39023" y="14502"/>
                  </a:cubicBezTo>
                  <a:cubicBezTo>
                    <a:pt x="38837" y="14756"/>
                    <a:pt x="38639" y="14882"/>
                    <a:pt x="38434" y="14882"/>
                  </a:cubicBezTo>
                  <a:cubicBezTo>
                    <a:pt x="38064" y="14882"/>
                    <a:pt x="37669" y="14473"/>
                    <a:pt x="37266" y="13665"/>
                  </a:cubicBezTo>
                  <a:cubicBezTo>
                    <a:pt x="36973" y="13100"/>
                    <a:pt x="36324" y="11949"/>
                    <a:pt x="35780" y="11092"/>
                  </a:cubicBezTo>
                  <a:cubicBezTo>
                    <a:pt x="35257" y="10234"/>
                    <a:pt x="34629" y="8706"/>
                    <a:pt x="34378" y="7723"/>
                  </a:cubicBezTo>
                  <a:cubicBezTo>
                    <a:pt x="34127" y="6719"/>
                    <a:pt x="33855" y="5735"/>
                    <a:pt x="33813" y="5547"/>
                  </a:cubicBezTo>
                  <a:cubicBezTo>
                    <a:pt x="33688" y="5138"/>
                    <a:pt x="33316" y="4952"/>
                    <a:pt x="32883" y="4952"/>
                  </a:cubicBezTo>
                  <a:cubicBezTo>
                    <a:pt x="32230" y="4952"/>
                    <a:pt x="31437" y="5374"/>
                    <a:pt x="31135" y="6091"/>
                  </a:cubicBezTo>
                  <a:cubicBezTo>
                    <a:pt x="30737" y="7074"/>
                    <a:pt x="31093" y="8434"/>
                    <a:pt x="32558" y="11301"/>
                  </a:cubicBezTo>
                  <a:cubicBezTo>
                    <a:pt x="33458" y="13079"/>
                    <a:pt x="34127" y="13874"/>
                    <a:pt x="36366" y="15779"/>
                  </a:cubicBezTo>
                  <a:cubicBezTo>
                    <a:pt x="37705" y="16908"/>
                    <a:pt x="37768" y="17034"/>
                    <a:pt x="37370" y="17452"/>
                  </a:cubicBezTo>
                  <a:cubicBezTo>
                    <a:pt x="36946" y="17863"/>
                    <a:pt x="36170" y="18098"/>
                    <a:pt x="35477" y="18098"/>
                  </a:cubicBezTo>
                  <a:cubicBezTo>
                    <a:pt x="35076" y="18098"/>
                    <a:pt x="34702" y="18019"/>
                    <a:pt x="34441" y="17850"/>
                  </a:cubicBezTo>
                  <a:cubicBezTo>
                    <a:pt x="34106" y="17620"/>
                    <a:pt x="33018" y="15988"/>
                    <a:pt x="31993" y="14209"/>
                  </a:cubicBezTo>
                  <a:cubicBezTo>
                    <a:pt x="30152" y="10924"/>
                    <a:pt x="29566" y="10359"/>
                    <a:pt x="28143" y="10359"/>
                  </a:cubicBezTo>
                  <a:cubicBezTo>
                    <a:pt x="26260" y="10359"/>
                    <a:pt x="27013" y="13351"/>
                    <a:pt x="29336" y="15088"/>
                  </a:cubicBezTo>
                  <a:cubicBezTo>
                    <a:pt x="30633" y="16071"/>
                    <a:pt x="33416" y="20235"/>
                    <a:pt x="33416" y="21177"/>
                  </a:cubicBezTo>
                  <a:cubicBezTo>
                    <a:pt x="33416" y="21763"/>
                    <a:pt x="32641" y="22223"/>
                    <a:pt x="31637" y="22223"/>
                  </a:cubicBezTo>
                  <a:cubicBezTo>
                    <a:pt x="31198" y="22223"/>
                    <a:pt x="29356" y="21344"/>
                    <a:pt x="27160" y="20068"/>
                  </a:cubicBezTo>
                  <a:cubicBezTo>
                    <a:pt x="25178" y="18927"/>
                    <a:pt x="23445" y="18054"/>
                    <a:pt x="23170" y="18054"/>
                  </a:cubicBezTo>
                  <a:cubicBezTo>
                    <a:pt x="23158" y="18054"/>
                    <a:pt x="23149" y="18056"/>
                    <a:pt x="23142" y="18059"/>
                  </a:cubicBezTo>
                  <a:cubicBezTo>
                    <a:pt x="22828" y="18268"/>
                    <a:pt x="22828" y="18917"/>
                    <a:pt x="23184" y="20570"/>
                  </a:cubicBezTo>
                  <a:lnTo>
                    <a:pt x="23477" y="21909"/>
                  </a:lnTo>
                  <a:lnTo>
                    <a:pt x="26615" y="23353"/>
                  </a:lnTo>
                  <a:cubicBezTo>
                    <a:pt x="31595" y="25654"/>
                    <a:pt x="31930" y="25843"/>
                    <a:pt x="32307" y="26617"/>
                  </a:cubicBezTo>
                  <a:cubicBezTo>
                    <a:pt x="32767" y="27621"/>
                    <a:pt x="32474" y="28981"/>
                    <a:pt x="31805" y="28981"/>
                  </a:cubicBezTo>
                  <a:cubicBezTo>
                    <a:pt x="31533" y="28981"/>
                    <a:pt x="30465" y="28542"/>
                    <a:pt x="29461" y="28019"/>
                  </a:cubicBezTo>
                  <a:cubicBezTo>
                    <a:pt x="27745" y="27119"/>
                    <a:pt x="23247" y="25738"/>
                    <a:pt x="22054" y="25738"/>
                  </a:cubicBezTo>
                  <a:cubicBezTo>
                    <a:pt x="21385" y="25738"/>
                    <a:pt x="21154" y="26345"/>
                    <a:pt x="21531" y="27056"/>
                  </a:cubicBezTo>
                  <a:cubicBezTo>
                    <a:pt x="22096" y="28103"/>
                    <a:pt x="23435" y="28751"/>
                    <a:pt x="26218" y="29316"/>
                  </a:cubicBezTo>
                  <a:cubicBezTo>
                    <a:pt x="29566" y="29986"/>
                    <a:pt x="32349" y="31157"/>
                    <a:pt x="32349" y="31890"/>
                  </a:cubicBezTo>
                  <a:cubicBezTo>
                    <a:pt x="32349" y="32162"/>
                    <a:pt x="32035" y="32685"/>
                    <a:pt x="31658" y="33040"/>
                  </a:cubicBezTo>
                  <a:cubicBezTo>
                    <a:pt x="31281" y="33396"/>
                    <a:pt x="31030" y="33836"/>
                    <a:pt x="31114" y="34024"/>
                  </a:cubicBezTo>
                  <a:cubicBezTo>
                    <a:pt x="31197" y="34250"/>
                    <a:pt x="30969" y="34375"/>
                    <a:pt x="30684" y="34375"/>
                  </a:cubicBezTo>
                  <a:cubicBezTo>
                    <a:pt x="30468" y="34375"/>
                    <a:pt x="30218" y="34303"/>
                    <a:pt x="30047" y="34149"/>
                  </a:cubicBezTo>
                  <a:cubicBezTo>
                    <a:pt x="29399" y="33563"/>
                    <a:pt x="23583" y="31527"/>
                    <a:pt x="22598" y="31527"/>
                  </a:cubicBezTo>
                  <a:cubicBezTo>
                    <a:pt x="22564" y="31527"/>
                    <a:pt x="22536" y="31529"/>
                    <a:pt x="22514" y="31534"/>
                  </a:cubicBezTo>
                  <a:cubicBezTo>
                    <a:pt x="22138" y="31618"/>
                    <a:pt x="21510" y="31743"/>
                    <a:pt x="21134" y="31827"/>
                  </a:cubicBezTo>
                  <a:cubicBezTo>
                    <a:pt x="20255" y="32015"/>
                    <a:pt x="20276" y="32685"/>
                    <a:pt x="21217" y="33794"/>
                  </a:cubicBezTo>
                  <a:cubicBezTo>
                    <a:pt x="21866" y="34547"/>
                    <a:pt x="22347" y="34777"/>
                    <a:pt x="25151" y="35468"/>
                  </a:cubicBezTo>
                  <a:cubicBezTo>
                    <a:pt x="26908" y="35907"/>
                    <a:pt x="28750" y="36263"/>
                    <a:pt x="29252" y="36263"/>
                  </a:cubicBezTo>
                  <a:cubicBezTo>
                    <a:pt x="30005" y="36263"/>
                    <a:pt x="30173" y="36409"/>
                    <a:pt x="30424" y="37121"/>
                  </a:cubicBezTo>
                  <a:cubicBezTo>
                    <a:pt x="31030" y="38857"/>
                    <a:pt x="30717" y="39338"/>
                    <a:pt x="28666" y="39652"/>
                  </a:cubicBezTo>
                  <a:cubicBezTo>
                    <a:pt x="28502" y="39681"/>
                    <a:pt x="28340" y="39697"/>
                    <a:pt x="28167" y="39697"/>
                  </a:cubicBezTo>
                  <a:cubicBezTo>
                    <a:pt x="27456" y="39697"/>
                    <a:pt x="26567" y="39430"/>
                    <a:pt x="24649" y="38690"/>
                  </a:cubicBezTo>
                  <a:cubicBezTo>
                    <a:pt x="22639" y="37923"/>
                    <a:pt x="21794" y="37670"/>
                    <a:pt x="20973" y="37670"/>
                  </a:cubicBezTo>
                  <a:cubicBezTo>
                    <a:pt x="20786" y="37670"/>
                    <a:pt x="20600" y="37683"/>
                    <a:pt x="20401" y="37706"/>
                  </a:cubicBezTo>
                  <a:cubicBezTo>
                    <a:pt x="18790" y="37895"/>
                    <a:pt x="18037" y="38313"/>
                    <a:pt x="18037" y="38983"/>
                  </a:cubicBezTo>
                  <a:cubicBezTo>
                    <a:pt x="18037" y="39883"/>
                    <a:pt x="20025" y="41012"/>
                    <a:pt x="23728" y="42205"/>
                  </a:cubicBezTo>
                  <a:cubicBezTo>
                    <a:pt x="25758" y="42854"/>
                    <a:pt x="27306" y="43502"/>
                    <a:pt x="27411" y="43732"/>
                  </a:cubicBezTo>
                  <a:cubicBezTo>
                    <a:pt x="27662" y="44402"/>
                    <a:pt x="26888" y="44904"/>
                    <a:pt x="25172" y="45218"/>
                  </a:cubicBezTo>
                  <a:cubicBezTo>
                    <a:pt x="24650" y="45314"/>
                    <a:pt x="24270" y="45370"/>
                    <a:pt x="23882" y="45370"/>
                  </a:cubicBezTo>
                  <a:cubicBezTo>
                    <a:pt x="23165" y="45370"/>
                    <a:pt x="22418" y="45176"/>
                    <a:pt x="20694" y="44674"/>
                  </a:cubicBezTo>
                  <a:cubicBezTo>
                    <a:pt x="18733" y="44102"/>
                    <a:pt x="17644" y="43852"/>
                    <a:pt x="16897" y="43852"/>
                  </a:cubicBezTo>
                  <a:cubicBezTo>
                    <a:pt x="16551" y="43852"/>
                    <a:pt x="16279" y="43905"/>
                    <a:pt x="16028" y="44004"/>
                  </a:cubicBezTo>
                  <a:cubicBezTo>
                    <a:pt x="15359" y="44256"/>
                    <a:pt x="15526" y="44779"/>
                    <a:pt x="16509" y="45657"/>
                  </a:cubicBezTo>
                  <a:cubicBezTo>
                    <a:pt x="17242" y="46306"/>
                    <a:pt x="18121" y="46620"/>
                    <a:pt x="21050" y="47310"/>
                  </a:cubicBezTo>
                  <a:cubicBezTo>
                    <a:pt x="25130" y="48273"/>
                    <a:pt x="25862" y="48650"/>
                    <a:pt x="25862" y="49738"/>
                  </a:cubicBezTo>
                  <a:cubicBezTo>
                    <a:pt x="25862" y="51135"/>
                    <a:pt x="24093" y="52023"/>
                    <a:pt x="22239" y="52023"/>
                  </a:cubicBezTo>
                  <a:cubicBezTo>
                    <a:pt x="21234" y="52023"/>
                    <a:pt x="20205" y="51762"/>
                    <a:pt x="19418" y="51181"/>
                  </a:cubicBezTo>
                  <a:cubicBezTo>
                    <a:pt x="18412" y="50449"/>
                    <a:pt x="17133" y="50070"/>
                    <a:pt x="15583" y="50070"/>
                  </a:cubicBezTo>
                  <a:cubicBezTo>
                    <a:pt x="15361" y="50070"/>
                    <a:pt x="15132" y="50077"/>
                    <a:pt x="14898" y="50093"/>
                  </a:cubicBezTo>
                  <a:cubicBezTo>
                    <a:pt x="13057" y="50219"/>
                    <a:pt x="12157" y="50742"/>
                    <a:pt x="12450" y="51516"/>
                  </a:cubicBezTo>
                  <a:cubicBezTo>
                    <a:pt x="12743" y="52269"/>
                    <a:pt x="15359" y="53253"/>
                    <a:pt x="18183" y="53650"/>
                  </a:cubicBezTo>
                  <a:cubicBezTo>
                    <a:pt x="21154" y="54090"/>
                    <a:pt x="24335" y="55157"/>
                    <a:pt x="24460" y="55784"/>
                  </a:cubicBezTo>
                  <a:cubicBezTo>
                    <a:pt x="24502" y="56015"/>
                    <a:pt x="24126" y="56454"/>
                    <a:pt x="23582" y="56789"/>
                  </a:cubicBezTo>
                  <a:cubicBezTo>
                    <a:pt x="23038" y="57127"/>
                    <a:pt x="22766" y="57270"/>
                    <a:pt x="22118" y="57270"/>
                  </a:cubicBezTo>
                  <a:cubicBezTo>
                    <a:pt x="21644" y="57270"/>
                    <a:pt x="20968" y="57193"/>
                    <a:pt x="19836" y="57061"/>
                  </a:cubicBezTo>
                  <a:cubicBezTo>
                    <a:pt x="18330" y="56872"/>
                    <a:pt x="16175" y="56475"/>
                    <a:pt x="15066" y="56182"/>
                  </a:cubicBezTo>
                  <a:cubicBezTo>
                    <a:pt x="13318" y="55738"/>
                    <a:pt x="11874" y="55482"/>
                    <a:pt x="11180" y="55482"/>
                  </a:cubicBezTo>
                  <a:cubicBezTo>
                    <a:pt x="10893" y="55482"/>
                    <a:pt x="10734" y="55525"/>
                    <a:pt x="10734" y="55617"/>
                  </a:cubicBezTo>
                  <a:cubicBezTo>
                    <a:pt x="10734" y="56161"/>
                    <a:pt x="11655" y="57103"/>
                    <a:pt x="12806" y="57772"/>
                  </a:cubicBezTo>
                  <a:cubicBezTo>
                    <a:pt x="13936" y="58442"/>
                    <a:pt x="14375" y="58505"/>
                    <a:pt x="17911" y="58672"/>
                  </a:cubicBezTo>
                  <a:cubicBezTo>
                    <a:pt x="21657" y="58839"/>
                    <a:pt x="22305" y="59007"/>
                    <a:pt x="22954" y="59906"/>
                  </a:cubicBezTo>
                  <a:cubicBezTo>
                    <a:pt x="23310" y="60367"/>
                    <a:pt x="23184" y="60785"/>
                    <a:pt x="22431" y="61664"/>
                  </a:cubicBezTo>
                  <a:cubicBezTo>
                    <a:pt x="21917" y="62271"/>
                    <a:pt x="21728" y="62450"/>
                    <a:pt x="21079" y="62450"/>
                  </a:cubicBezTo>
                  <a:cubicBezTo>
                    <a:pt x="20855" y="62450"/>
                    <a:pt x="20577" y="62428"/>
                    <a:pt x="20213" y="62396"/>
                  </a:cubicBezTo>
                  <a:cubicBezTo>
                    <a:pt x="19376" y="62313"/>
                    <a:pt x="17472" y="61810"/>
                    <a:pt x="15965" y="61287"/>
                  </a:cubicBezTo>
                  <a:cubicBezTo>
                    <a:pt x="13887" y="60569"/>
                    <a:pt x="12657" y="60230"/>
                    <a:pt x="12136" y="60230"/>
                  </a:cubicBezTo>
                  <a:cubicBezTo>
                    <a:pt x="11944" y="60230"/>
                    <a:pt x="11849" y="60276"/>
                    <a:pt x="11843" y="60367"/>
                  </a:cubicBezTo>
                  <a:cubicBezTo>
                    <a:pt x="11843" y="60471"/>
                    <a:pt x="12199" y="61099"/>
                    <a:pt x="12659" y="61748"/>
                  </a:cubicBezTo>
                  <a:cubicBezTo>
                    <a:pt x="13392" y="62773"/>
                    <a:pt x="13831" y="63066"/>
                    <a:pt x="15965" y="63903"/>
                  </a:cubicBezTo>
                  <a:cubicBezTo>
                    <a:pt x="18372" y="64865"/>
                    <a:pt x="18476" y="64928"/>
                    <a:pt x="19083" y="66225"/>
                  </a:cubicBezTo>
                  <a:cubicBezTo>
                    <a:pt x="19418" y="66958"/>
                    <a:pt x="19648" y="67669"/>
                    <a:pt x="19543" y="67816"/>
                  </a:cubicBezTo>
                  <a:cubicBezTo>
                    <a:pt x="19369" y="68105"/>
                    <a:pt x="18810" y="68254"/>
                    <a:pt x="18114" y="68254"/>
                  </a:cubicBezTo>
                  <a:cubicBezTo>
                    <a:pt x="17554" y="68254"/>
                    <a:pt x="16906" y="68158"/>
                    <a:pt x="16300" y="67962"/>
                  </a:cubicBezTo>
                  <a:cubicBezTo>
                    <a:pt x="15275" y="67648"/>
                    <a:pt x="14438" y="67062"/>
                    <a:pt x="13036" y="65681"/>
                  </a:cubicBezTo>
                  <a:cubicBezTo>
                    <a:pt x="11990" y="64656"/>
                    <a:pt x="11006" y="63819"/>
                    <a:pt x="10839" y="63819"/>
                  </a:cubicBezTo>
                  <a:cubicBezTo>
                    <a:pt x="10672" y="63819"/>
                    <a:pt x="10462" y="64133"/>
                    <a:pt x="10358" y="64510"/>
                  </a:cubicBezTo>
                  <a:cubicBezTo>
                    <a:pt x="10211" y="65095"/>
                    <a:pt x="10504" y="65535"/>
                    <a:pt x="12534" y="67669"/>
                  </a:cubicBezTo>
                  <a:cubicBezTo>
                    <a:pt x="16040" y="71412"/>
                    <a:pt x="16741" y="72415"/>
                    <a:pt x="15403" y="72415"/>
                  </a:cubicBezTo>
                  <a:cubicBezTo>
                    <a:pt x="15208" y="72415"/>
                    <a:pt x="14969" y="72393"/>
                    <a:pt x="14689" y="72356"/>
                  </a:cubicBezTo>
                  <a:cubicBezTo>
                    <a:pt x="13936" y="72272"/>
                    <a:pt x="13455" y="72021"/>
                    <a:pt x="13183" y="71603"/>
                  </a:cubicBezTo>
                  <a:cubicBezTo>
                    <a:pt x="11968" y="69683"/>
                    <a:pt x="8350" y="66515"/>
                    <a:pt x="7499" y="66515"/>
                  </a:cubicBezTo>
                  <a:cubicBezTo>
                    <a:pt x="7441" y="66515"/>
                    <a:pt x="7396" y="66530"/>
                    <a:pt x="7366" y="66560"/>
                  </a:cubicBezTo>
                  <a:cubicBezTo>
                    <a:pt x="7136" y="66790"/>
                    <a:pt x="8077" y="68904"/>
                    <a:pt x="9061" y="70347"/>
                  </a:cubicBezTo>
                  <a:cubicBezTo>
                    <a:pt x="10776" y="72900"/>
                    <a:pt x="11258" y="75955"/>
                    <a:pt x="9939" y="75955"/>
                  </a:cubicBezTo>
                  <a:cubicBezTo>
                    <a:pt x="8998" y="75955"/>
                    <a:pt x="8056" y="74825"/>
                    <a:pt x="7617" y="73151"/>
                  </a:cubicBezTo>
                  <a:cubicBezTo>
                    <a:pt x="7408" y="72272"/>
                    <a:pt x="6885" y="70954"/>
                    <a:pt x="6487" y="70222"/>
                  </a:cubicBezTo>
                  <a:cubicBezTo>
                    <a:pt x="5817" y="68987"/>
                    <a:pt x="4499" y="67585"/>
                    <a:pt x="3997" y="67585"/>
                  </a:cubicBezTo>
                  <a:cubicBezTo>
                    <a:pt x="3202" y="67585"/>
                    <a:pt x="3704" y="70640"/>
                    <a:pt x="5064" y="73821"/>
                  </a:cubicBezTo>
                  <a:cubicBezTo>
                    <a:pt x="5692" y="75306"/>
                    <a:pt x="5817" y="75850"/>
                    <a:pt x="5608" y="76373"/>
                  </a:cubicBezTo>
                  <a:cubicBezTo>
                    <a:pt x="5449" y="76805"/>
                    <a:pt x="5222" y="77021"/>
                    <a:pt x="4951" y="77021"/>
                  </a:cubicBezTo>
                  <a:cubicBezTo>
                    <a:pt x="4723" y="77021"/>
                    <a:pt x="4463" y="76868"/>
                    <a:pt x="4185" y="76562"/>
                  </a:cubicBezTo>
                  <a:cubicBezTo>
                    <a:pt x="3725" y="76039"/>
                    <a:pt x="2553" y="73172"/>
                    <a:pt x="1444" y="69824"/>
                  </a:cubicBezTo>
                  <a:cubicBezTo>
                    <a:pt x="1047" y="68590"/>
                    <a:pt x="607" y="67585"/>
                    <a:pt x="461" y="67585"/>
                  </a:cubicBezTo>
                  <a:cubicBezTo>
                    <a:pt x="1" y="67585"/>
                    <a:pt x="210" y="70117"/>
                    <a:pt x="900" y="73130"/>
                  </a:cubicBezTo>
                  <a:cubicBezTo>
                    <a:pt x="1791" y="76978"/>
                    <a:pt x="1992" y="77612"/>
                    <a:pt x="1607" y="77612"/>
                  </a:cubicBezTo>
                  <a:cubicBezTo>
                    <a:pt x="1485" y="77612"/>
                    <a:pt x="1304" y="77548"/>
                    <a:pt x="1068" y="77503"/>
                  </a:cubicBezTo>
                  <a:lnTo>
                    <a:pt x="210" y="77336"/>
                  </a:lnTo>
                  <a:lnTo>
                    <a:pt x="210" y="79344"/>
                  </a:lnTo>
                  <a:cubicBezTo>
                    <a:pt x="210" y="80788"/>
                    <a:pt x="315" y="81353"/>
                    <a:pt x="545" y="81353"/>
                  </a:cubicBezTo>
                  <a:cubicBezTo>
                    <a:pt x="1967" y="81353"/>
                    <a:pt x="11195" y="78926"/>
                    <a:pt x="15170" y="77524"/>
                  </a:cubicBezTo>
                  <a:lnTo>
                    <a:pt x="19983" y="75829"/>
                  </a:lnTo>
                  <a:lnTo>
                    <a:pt x="22807" y="70557"/>
                  </a:lnTo>
                  <a:cubicBezTo>
                    <a:pt x="24691" y="67062"/>
                    <a:pt x="26448" y="63254"/>
                    <a:pt x="28059" y="59216"/>
                  </a:cubicBezTo>
                  <a:cubicBezTo>
                    <a:pt x="30382" y="53357"/>
                    <a:pt x="30528" y="52855"/>
                    <a:pt x="32328" y="44632"/>
                  </a:cubicBezTo>
                  <a:cubicBezTo>
                    <a:pt x="34797" y="33312"/>
                    <a:pt x="37015" y="26345"/>
                    <a:pt x="39693" y="21491"/>
                  </a:cubicBezTo>
                  <a:cubicBezTo>
                    <a:pt x="40739" y="19587"/>
                    <a:pt x="41764" y="17829"/>
                    <a:pt x="41994" y="17578"/>
                  </a:cubicBezTo>
                  <a:cubicBezTo>
                    <a:pt x="42204" y="17327"/>
                    <a:pt x="43166" y="16720"/>
                    <a:pt x="44129" y="16239"/>
                  </a:cubicBezTo>
                  <a:lnTo>
                    <a:pt x="45844" y="15339"/>
                  </a:lnTo>
                  <a:lnTo>
                    <a:pt x="45844" y="13561"/>
                  </a:lnTo>
                  <a:cubicBezTo>
                    <a:pt x="45844" y="12577"/>
                    <a:pt x="45677" y="11364"/>
                    <a:pt x="45468" y="10861"/>
                  </a:cubicBezTo>
                  <a:cubicBezTo>
                    <a:pt x="45258" y="10359"/>
                    <a:pt x="44945" y="8853"/>
                    <a:pt x="44777" y="7514"/>
                  </a:cubicBezTo>
                  <a:cubicBezTo>
                    <a:pt x="44071" y="2303"/>
                    <a:pt x="43394" y="0"/>
                    <a:pt x="42533" y="0"/>
                  </a:cubicBezTo>
                  <a:close/>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5"/>
            <p:cNvSpPr/>
            <p:nvPr/>
          </p:nvSpPr>
          <p:spPr>
            <a:xfrm>
              <a:off x="4255400" y="1393625"/>
              <a:ext cx="891900" cy="489625"/>
            </a:xfrm>
            <a:custGeom>
              <a:avLst/>
              <a:gdLst/>
              <a:ahLst/>
              <a:cxnLst/>
              <a:rect l="l" t="t" r="r" b="b"/>
              <a:pathLst>
                <a:path w="35676" h="19585" fill="none" extrusionOk="0">
                  <a:moveTo>
                    <a:pt x="3788" y="19166"/>
                  </a:moveTo>
                  <a:cubicBezTo>
                    <a:pt x="6215" y="19585"/>
                    <a:pt x="6989" y="18957"/>
                    <a:pt x="5441" y="16907"/>
                  </a:cubicBezTo>
                  <a:cubicBezTo>
                    <a:pt x="4353" y="12973"/>
                    <a:pt x="0" y="7868"/>
                    <a:pt x="2386" y="5357"/>
                  </a:cubicBezTo>
                  <a:cubicBezTo>
                    <a:pt x="5378" y="2658"/>
                    <a:pt x="6884" y="12471"/>
                    <a:pt x="7617" y="14710"/>
                  </a:cubicBezTo>
                  <a:cubicBezTo>
                    <a:pt x="10902" y="15902"/>
                    <a:pt x="10483" y="10274"/>
                    <a:pt x="10483" y="8370"/>
                  </a:cubicBezTo>
                  <a:cubicBezTo>
                    <a:pt x="10483" y="4436"/>
                    <a:pt x="10232" y="0"/>
                    <a:pt x="13454" y="3097"/>
                  </a:cubicBezTo>
                  <a:cubicBezTo>
                    <a:pt x="17095" y="6277"/>
                    <a:pt x="13392" y="10839"/>
                    <a:pt x="13454" y="14542"/>
                  </a:cubicBezTo>
                  <a:lnTo>
                    <a:pt x="15630" y="13622"/>
                  </a:lnTo>
                  <a:lnTo>
                    <a:pt x="19648" y="4624"/>
                  </a:lnTo>
                  <a:cubicBezTo>
                    <a:pt x="26783" y="3034"/>
                    <a:pt x="19815" y="12220"/>
                    <a:pt x="18915" y="14521"/>
                  </a:cubicBezTo>
                  <a:cubicBezTo>
                    <a:pt x="19418" y="15547"/>
                    <a:pt x="19669" y="17430"/>
                    <a:pt x="21112" y="15149"/>
                  </a:cubicBezTo>
                  <a:cubicBezTo>
                    <a:pt x="25485" y="12157"/>
                    <a:pt x="26950" y="7721"/>
                    <a:pt x="30444" y="6884"/>
                  </a:cubicBezTo>
                  <a:cubicBezTo>
                    <a:pt x="35675" y="6863"/>
                    <a:pt x="28812" y="13454"/>
                    <a:pt x="24920" y="15923"/>
                  </a:cubicBezTo>
                </a:path>
              </a:pathLst>
            </a:custGeom>
            <a:noFill/>
            <a:ln w="36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4946925" y="1643125"/>
              <a:ext cx="438900" cy="467675"/>
            </a:xfrm>
            <a:custGeom>
              <a:avLst/>
              <a:gdLst/>
              <a:ahLst/>
              <a:cxnLst/>
              <a:rect l="l" t="t" r="r" b="b"/>
              <a:pathLst>
                <a:path w="17556" h="18707" fill="none" extrusionOk="0">
                  <a:moveTo>
                    <a:pt x="0" y="8308"/>
                  </a:moveTo>
                  <a:cubicBezTo>
                    <a:pt x="1674" y="6906"/>
                    <a:pt x="2511" y="4855"/>
                    <a:pt x="3453" y="3390"/>
                  </a:cubicBezTo>
                  <a:cubicBezTo>
                    <a:pt x="10944" y="1"/>
                    <a:pt x="6131" y="6487"/>
                    <a:pt x="1423" y="9814"/>
                  </a:cubicBezTo>
                  <a:cubicBezTo>
                    <a:pt x="1779" y="10881"/>
                    <a:pt x="1319" y="13099"/>
                    <a:pt x="3076" y="12220"/>
                  </a:cubicBezTo>
                  <a:cubicBezTo>
                    <a:pt x="7115" y="11802"/>
                    <a:pt x="9311" y="7533"/>
                    <a:pt x="11195" y="8036"/>
                  </a:cubicBezTo>
                  <a:cubicBezTo>
                    <a:pt x="13622" y="9688"/>
                    <a:pt x="14249" y="10400"/>
                    <a:pt x="13517" y="11028"/>
                  </a:cubicBezTo>
                  <a:cubicBezTo>
                    <a:pt x="11990" y="12304"/>
                    <a:pt x="6612" y="13831"/>
                    <a:pt x="3955" y="13936"/>
                  </a:cubicBezTo>
                  <a:cubicBezTo>
                    <a:pt x="4227" y="15589"/>
                    <a:pt x="4520" y="17242"/>
                    <a:pt x="5441" y="17116"/>
                  </a:cubicBezTo>
                  <a:cubicBezTo>
                    <a:pt x="7031" y="15882"/>
                    <a:pt x="14187" y="13308"/>
                    <a:pt x="16677" y="14773"/>
                  </a:cubicBezTo>
                  <a:cubicBezTo>
                    <a:pt x="17534" y="15275"/>
                    <a:pt x="17555" y="15966"/>
                    <a:pt x="16133" y="16886"/>
                  </a:cubicBezTo>
                  <a:cubicBezTo>
                    <a:pt x="14835" y="17849"/>
                    <a:pt x="8935" y="18707"/>
                    <a:pt x="5901" y="18414"/>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5"/>
            <p:cNvSpPr/>
            <p:nvPr/>
          </p:nvSpPr>
          <p:spPr>
            <a:xfrm>
              <a:off x="3905450" y="1708525"/>
              <a:ext cx="493825" cy="840625"/>
            </a:xfrm>
            <a:custGeom>
              <a:avLst/>
              <a:gdLst/>
              <a:ahLst/>
              <a:cxnLst/>
              <a:rect l="l" t="t" r="r" b="b"/>
              <a:pathLst>
                <a:path w="19753" h="33625" fill="none" extrusionOk="0">
                  <a:moveTo>
                    <a:pt x="17848" y="6905"/>
                  </a:moveTo>
                  <a:cubicBezTo>
                    <a:pt x="14270" y="5984"/>
                    <a:pt x="8370" y="0"/>
                    <a:pt x="9479" y="4290"/>
                  </a:cubicBezTo>
                  <a:cubicBezTo>
                    <a:pt x="10609" y="5817"/>
                    <a:pt x="12492" y="6738"/>
                    <a:pt x="14354" y="7512"/>
                  </a:cubicBezTo>
                  <a:cubicBezTo>
                    <a:pt x="16007" y="7596"/>
                    <a:pt x="19752" y="10378"/>
                    <a:pt x="17639" y="11676"/>
                  </a:cubicBezTo>
                  <a:cubicBezTo>
                    <a:pt x="15442" y="12534"/>
                    <a:pt x="14040" y="10546"/>
                    <a:pt x="12241" y="9102"/>
                  </a:cubicBezTo>
                  <a:cubicBezTo>
                    <a:pt x="11550" y="7993"/>
                    <a:pt x="9500" y="7156"/>
                    <a:pt x="7931" y="7135"/>
                  </a:cubicBezTo>
                  <a:cubicBezTo>
                    <a:pt x="6592" y="7135"/>
                    <a:pt x="5587" y="7700"/>
                    <a:pt x="6027" y="9207"/>
                  </a:cubicBezTo>
                  <a:lnTo>
                    <a:pt x="13496" y="12408"/>
                  </a:lnTo>
                  <a:cubicBezTo>
                    <a:pt x="15149" y="13036"/>
                    <a:pt x="15756" y="13705"/>
                    <a:pt x="15735" y="14249"/>
                  </a:cubicBezTo>
                  <a:cubicBezTo>
                    <a:pt x="15714" y="15107"/>
                    <a:pt x="14061" y="15609"/>
                    <a:pt x="12429" y="14919"/>
                  </a:cubicBezTo>
                  <a:cubicBezTo>
                    <a:pt x="12073" y="13622"/>
                    <a:pt x="8621" y="11990"/>
                    <a:pt x="6319" y="11592"/>
                  </a:cubicBezTo>
                  <a:cubicBezTo>
                    <a:pt x="4583" y="11278"/>
                    <a:pt x="3516" y="11655"/>
                    <a:pt x="4939" y="13412"/>
                  </a:cubicBezTo>
                  <a:cubicBezTo>
                    <a:pt x="6550" y="14961"/>
                    <a:pt x="12366" y="16007"/>
                    <a:pt x="13601" y="16488"/>
                  </a:cubicBezTo>
                  <a:cubicBezTo>
                    <a:pt x="16007" y="22305"/>
                    <a:pt x="10672" y="18664"/>
                    <a:pt x="8286" y="17639"/>
                  </a:cubicBezTo>
                  <a:cubicBezTo>
                    <a:pt x="3892" y="15902"/>
                    <a:pt x="3097" y="13935"/>
                    <a:pt x="2051" y="18580"/>
                  </a:cubicBezTo>
                  <a:cubicBezTo>
                    <a:pt x="5294" y="19794"/>
                    <a:pt x="7784" y="19773"/>
                    <a:pt x="9542" y="20422"/>
                  </a:cubicBezTo>
                  <a:cubicBezTo>
                    <a:pt x="10609" y="20819"/>
                    <a:pt x="11488" y="21259"/>
                    <a:pt x="11801" y="21740"/>
                  </a:cubicBezTo>
                  <a:cubicBezTo>
                    <a:pt x="12053" y="22870"/>
                    <a:pt x="10630" y="23895"/>
                    <a:pt x="9667" y="23581"/>
                  </a:cubicBezTo>
                  <a:cubicBezTo>
                    <a:pt x="7700" y="22661"/>
                    <a:pt x="6027" y="22556"/>
                    <a:pt x="3055" y="21970"/>
                  </a:cubicBezTo>
                  <a:cubicBezTo>
                    <a:pt x="1" y="20903"/>
                    <a:pt x="503" y="23079"/>
                    <a:pt x="1926" y="25171"/>
                  </a:cubicBezTo>
                  <a:lnTo>
                    <a:pt x="11843" y="26552"/>
                  </a:lnTo>
                  <a:lnTo>
                    <a:pt x="13706" y="27661"/>
                  </a:lnTo>
                  <a:cubicBezTo>
                    <a:pt x="13706" y="27661"/>
                    <a:pt x="13517" y="28959"/>
                    <a:pt x="12785" y="28959"/>
                  </a:cubicBezTo>
                  <a:cubicBezTo>
                    <a:pt x="8998" y="28310"/>
                    <a:pt x="3599" y="27368"/>
                    <a:pt x="1926" y="27599"/>
                  </a:cubicBezTo>
                  <a:cubicBezTo>
                    <a:pt x="628" y="28728"/>
                    <a:pt x="1674" y="29356"/>
                    <a:pt x="3830" y="29858"/>
                  </a:cubicBezTo>
                  <a:cubicBezTo>
                    <a:pt x="6068" y="30381"/>
                    <a:pt x="9437" y="30758"/>
                    <a:pt x="12597" y="31386"/>
                  </a:cubicBezTo>
                  <a:lnTo>
                    <a:pt x="11843" y="33625"/>
                  </a:ln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5030100" y="2097175"/>
              <a:ext cx="370375" cy="149100"/>
            </a:xfrm>
            <a:custGeom>
              <a:avLst/>
              <a:gdLst/>
              <a:ahLst/>
              <a:cxnLst/>
              <a:rect l="l" t="t" r="r" b="b"/>
              <a:pathLst>
                <a:path w="14815" h="5964" fill="none" extrusionOk="0">
                  <a:moveTo>
                    <a:pt x="2658" y="1"/>
                  </a:moveTo>
                  <a:cubicBezTo>
                    <a:pt x="1716" y="733"/>
                    <a:pt x="0" y="1486"/>
                    <a:pt x="2846" y="2239"/>
                  </a:cubicBezTo>
                  <a:cubicBezTo>
                    <a:pt x="5461" y="2490"/>
                    <a:pt x="10546" y="1089"/>
                    <a:pt x="13099" y="1109"/>
                  </a:cubicBezTo>
                  <a:cubicBezTo>
                    <a:pt x="14354" y="1130"/>
                    <a:pt x="14814" y="2428"/>
                    <a:pt x="14228" y="3537"/>
                  </a:cubicBezTo>
                  <a:lnTo>
                    <a:pt x="3034" y="4102"/>
                  </a:lnTo>
                  <a:lnTo>
                    <a:pt x="2093" y="5964"/>
                  </a:ln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3927800" y="1454300"/>
              <a:ext cx="746100" cy="1100600"/>
            </a:xfrm>
            <a:custGeom>
              <a:avLst/>
              <a:gdLst/>
              <a:ahLst/>
              <a:cxnLst/>
              <a:rect l="l" t="t" r="r" b="b"/>
              <a:pathLst>
                <a:path w="29844" h="44024" extrusionOk="0">
                  <a:moveTo>
                    <a:pt x="24989" y="0"/>
                  </a:moveTo>
                  <a:cubicBezTo>
                    <a:pt x="24278" y="0"/>
                    <a:pt x="24152" y="544"/>
                    <a:pt x="23859" y="5503"/>
                  </a:cubicBezTo>
                  <a:cubicBezTo>
                    <a:pt x="23713" y="8014"/>
                    <a:pt x="23462" y="10504"/>
                    <a:pt x="23273" y="11048"/>
                  </a:cubicBezTo>
                  <a:cubicBezTo>
                    <a:pt x="22999" y="11923"/>
                    <a:pt x="22091" y="12644"/>
                    <a:pt x="21415" y="12644"/>
                  </a:cubicBezTo>
                  <a:cubicBezTo>
                    <a:pt x="21267" y="12644"/>
                    <a:pt x="21130" y="12609"/>
                    <a:pt x="21014" y="12534"/>
                  </a:cubicBezTo>
                  <a:cubicBezTo>
                    <a:pt x="20804" y="12387"/>
                    <a:pt x="20114" y="10651"/>
                    <a:pt x="19486" y="8642"/>
                  </a:cubicBezTo>
                  <a:cubicBezTo>
                    <a:pt x="18157" y="4426"/>
                    <a:pt x="17443" y="2849"/>
                    <a:pt x="16575" y="2849"/>
                  </a:cubicBezTo>
                  <a:cubicBezTo>
                    <a:pt x="16323" y="2849"/>
                    <a:pt x="16059" y="2982"/>
                    <a:pt x="15762" y="3223"/>
                  </a:cubicBezTo>
                  <a:cubicBezTo>
                    <a:pt x="14506" y="4248"/>
                    <a:pt x="14925" y="5859"/>
                    <a:pt x="18252" y="13099"/>
                  </a:cubicBezTo>
                  <a:cubicBezTo>
                    <a:pt x="19591" y="16049"/>
                    <a:pt x="19612" y="16133"/>
                    <a:pt x="19151" y="16593"/>
                  </a:cubicBezTo>
                  <a:cubicBezTo>
                    <a:pt x="18878" y="16876"/>
                    <a:pt x="18244" y="17013"/>
                    <a:pt x="17534" y="17013"/>
                  </a:cubicBezTo>
                  <a:cubicBezTo>
                    <a:pt x="16722" y="17013"/>
                    <a:pt x="15809" y="16834"/>
                    <a:pt x="15218" y="16488"/>
                  </a:cubicBezTo>
                  <a:cubicBezTo>
                    <a:pt x="11259" y="14193"/>
                    <a:pt x="9632" y="13365"/>
                    <a:pt x="8998" y="13365"/>
                  </a:cubicBezTo>
                  <a:cubicBezTo>
                    <a:pt x="8875" y="13365"/>
                    <a:pt x="8789" y="13396"/>
                    <a:pt x="8731" y="13454"/>
                  </a:cubicBezTo>
                  <a:cubicBezTo>
                    <a:pt x="7999" y="14166"/>
                    <a:pt x="9966" y="15777"/>
                    <a:pt x="13669" y="17493"/>
                  </a:cubicBezTo>
                  <a:cubicBezTo>
                    <a:pt x="16076" y="18602"/>
                    <a:pt x="17436" y="19836"/>
                    <a:pt x="17436" y="20903"/>
                  </a:cubicBezTo>
                  <a:cubicBezTo>
                    <a:pt x="17436" y="21740"/>
                    <a:pt x="16933" y="22138"/>
                    <a:pt x="15866" y="22138"/>
                  </a:cubicBezTo>
                  <a:cubicBezTo>
                    <a:pt x="14716" y="22138"/>
                    <a:pt x="14339" y="21949"/>
                    <a:pt x="11765" y="19857"/>
                  </a:cubicBezTo>
                  <a:cubicBezTo>
                    <a:pt x="9874" y="18330"/>
                    <a:pt x="8176" y="17520"/>
                    <a:pt x="6971" y="17520"/>
                  </a:cubicBezTo>
                  <a:cubicBezTo>
                    <a:pt x="6443" y="17520"/>
                    <a:pt x="6010" y="17676"/>
                    <a:pt x="5698" y="17995"/>
                  </a:cubicBezTo>
                  <a:cubicBezTo>
                    <a:pt x="4861" y="18811"/>
                    <a:pt x="5153" y="19020"/>
                    <a:pt x="11263" y="21845"/>
                  </a:cubicBezTo>
                  <a:cubicBezTo>
                    <a:pt x="13732" y="22995"/>
                    <a:pt x="14716" y="23581"/>
                    <a:pt x="14862" y="24021"/>
                  </a:cubicBezTo>
                  <a:cubicBezTo>
                    <a:pt x="15092" y="24753"/>
                    <a:pt x="14674" y="25276"/>
                    <a:pt x="13628" y="25485"/>
                  </a:cubicBezTo>
                  <a:cubicBezTo>
                    <a:pt x="13523" y="25505"/>
                    <a:pt x="13405" y="25515"/>
                    <a:pt x="13278" y="25515"/>
                  </a:cubicBezTo>
                  <a:cubicBezTo>
                    <a:pt x="12345" y="25515"/>
                    <a:pt x="10949" y="25012"/>
                    <a:pt x="10949" y="24607"/>
                  </a:cubicBezTo>
                  <a:cubicBezTo>
                    <a:pt x="10949" y="24460"/>
                    <a:pt x="10091" y="23916"/>
                    <a:pt x="9066" y="23393"/>
                  </a:cubicBezTo>
                  <a:cubicBezTo>
                    <a:pt x="7326" y="22523"/>
                    <a:pt x="5392" y="21936"/>
                    <a:pt x="4438" y="21936"/>
                  </a:cubicBezTo>
                  <a:cubicBezTo>
                    <a:pt x="4176" y="21936"/>
                    <a:pt x="3988" y="21980"/>
                    <a:pt x="3898" y="22075"/>
                  </a:cubicBezTo>
                  <a:cubicBezTo>
                    <a:pt x="3040" y="22912"/>
                    <a:pt x="5279" y="24293"/>
                    <a:pt x="9422" y="25506"/>
                  </a:cubicBezTo>
                  <a:cubicBezTo>
                    <a:pt x="12958" y="26532"/>
                    <a:pt x="13376" y="26866"/>
                    <a:pt x="13376" y="28729"/>
                  </a:cubicBezTo>
                  <a:cubicBezTo>
                    <a:pt x="13376" y="29502"/>
                    <a:pt x="13194" y="29911"/>
                    <a:pt x="12519" y="29911"/>
                  </a:cubicBezTo>
                  <a:cubicBezTo>
                    <a:pt x="11679" y="29911"/>
                    <a:pt x="10078" y="29279"/>
                    <a:pt x="7120" y="27933"/>
                  </a:cubicBezTo>
                  <a:cubicBezTo>
                    <a:pt x="4851" y="26891"/>
                    <a:pt x="3725" y="26431"/>
                    <a:pt x="3030" y="26431"/>
                  </a:cubicBezTo>
                  <a:cubicBezTo>
                    <a:pt x="2540" y="26431"/>
                    <a:pt x="2264" y="26660"/>
                    <a:pt x="1952" y="27076"/>
                  </a:cubicBezTo>
                  <a:cubicBezTo>
                    <a:pt x="1032" y="28289"/>
                    <a:pt x="1492" y="28645"/>
                    <a:pt x="5342" y="29586"/>
                  </a:cubicBezTo>
                  <a:cubicBezTo>
                    <a:pt x="9589" y="30633"/>
                    <a:pt x="10824" y="31239"/>
                    <a:pt x="10824" y="32265"/>
                  </a:cubicBezTo>
                  <a:cubicBezTo>
                    <a:pt x="10824" y="32767"/>
                    <a:pt x="10573" y="33206"/>
                    <a:pt x="10091" y="33562"/>
                  </a:cubicBezTo>
                  <a:lnTo>
                    <a:pt x="9380" y="34085"/>
                  </a:lnTo>
                  <a:lnTo>
                    <a:pt x="6597" y="33353"/>
                  </a:lnTo>
                  <a:cubicBezTo>
                    <a:pt x="3542" y="32558"/>
                    <a:pt x="3438" y="32537"/>
                    <a:pt x="1659" y="32265"/>
                  </a:cubicBezTo>
                  <a:cubicBezTo>
                    <a:pt x="1398" y="32225"/>
                    <a:pt x="1174" y="32204"/>
                    <a:pt x="986" y="32204"/>
                  </a:cubicBezTo>
                  <a:cubicBezTo>
                    <a:pt x="87" y="32204"/>
                    <a:pt x="0" y="32682"/>
                    <a:pt x="571" y="33876"/>
                  </a:cubicBezTo>
                  <a:cubicBezTo>
                    <a:pt x="1136" y="35068"/>
                    <a:pt x="1492" y="35278"/>
                    <a:pt x="3396" y="35508"/>
                  </a:cubicBezTo>
                  <a:cubicBezTo>
                    <a:pt x="7497" y="36010"/>
                    <a:pt x="11284" y="36721"/>
                    <a:pt x="12016" y="37182"/>
                  </a:cubicBezTo>
                  <a:cubicBezTo>
                    <a:pt x="12937" y="37705"/>
                    <a:pt x="13042" y="38500"/>
                    <a:pt x="12247" y="38981"/>
                  </a:cubicBezTo>
                  <a:cubicBezTo>
                    <a:pt x="12127" y="39059"/>
                    <a:pt x="11843" y="39096"/>
                    <a:pt x="11439" y="39096"/>
                  </a:cubicBezTo>
                  <a:cubicBezTo>
                    <a:pt x="10432" y="39096"/>
                    <a:pt x="8682" y="38867"/>
                    <a:pt x="6890" y="38479"/>
                  </a:cubicBezTo>
                  <a:cubicBezTo>
                    <a:pt x="6534" y="38416"/>
                    <a:pt x="5049" y="38270"/>
                    <a:pt x="3584" y="38165"/>
                  </a:cubicBezTo>
                  <a:cubicBezTo>
                    <a:pt x="2714" y="38108"/>
                    <a:pt x="2133" y="38073"/>
                    <a:pt x="1745" y="38073"/>
                  </a:cubicBezTo>
                  <a:cubicBezTo>
                    <a:pt x="996" y="38073"/>
                    <a:pt x="969" y="38204"/>
                    <a:pt x="969" y="38563"/>
                  </a:cubicBezTo>
                  <a:cubicBezTo>
                    <a:pt x="969" y="39023"/>
                    <a:pt x="1241" y="39211"/>
                    <a:pt x="2371" y="39546"/>
                  </a:cubicBezTo>
                  <a:cubicBezTo>
                    <a:pt x="3710" y="39902"/>
                    <a:pt x="8104" y="40781"/>
                    <a:pt x="10615" y="41178"/>
                  </a:cubicBezTo>
                  <a:cubicBezTo>
                    <a:pt x="11870" y="41387"/>
                    <a:pt x="11912" y="41492"/>
                    <a:pt x="11368" y="42998"/>
                  </a:cubicBezTo>
                  <a:lnTo>
                    <a:pt x="11012" y="44024"/>
                  </a:lnTo>
                  <a:lnTo>
                    <a:pt x="18147" y="44024"/>
                  </a:lnTo>
                  <a:lnTo>
                    <a:pt x="18754" y="41785"/>
                  </a:lnTo>
                  <a:cubicBezTo>
                    <a:pt x="19089" y="40571"/>
                    <a:pt x="19946" y="36952"/>
                    <a:pt x="20700" y="33750"/>
                  </a:cubicBezTo>
                  <a:cubicBezTo>
                    <a:pt x="22374" y="26469"/>
                    <a:pt x="23420" y="23142"/>
                    <a:pt x="24675" y="21070"/>
                  </a:cubicBezTo>
                  <a:cubicBezTo>
                    <a:pt x="25889" y="19083"/>
                    <a:pt x="27939" y="16928"/>
                    <a:pt x="29027" y="16467"/>
                  </a:cubicBezTo>
                  <a:lnTo>
                    <a:pt x="29843" y="16133"/>
                  </a:lnTo>
                  <a:lnTo>
                    <a:pt x="29843" y="12994"/>
                  </a:lnTo>
                  <a:cubicBezTo>
                    <a:pt x="29831" y="11028"/>
                    <a:pt x="29833" y="10238"/>
                    <a:pt x="29622" y="10238"/>
                  </a:cubicBezTo>
                  <a:cubicBezTo>
                    <a:pt x="29477" y="10238"/>
                    <a:pt x="29234" y="10605"/>
                    <a:pt x="28818" y="11215"/>
                  </a:cubicBezTo>
                  <a:cubicBezTo>
                    <a:pt x="28651" y="11446"/>
                    <a:pt x="26768" y="12429"/>
                    <a:pt x="26475" y="12429"/>
                  </a:cubicBezTo>
                  <a:cubicBezTo>
                    <a:pt x="26203" y="12429"/>
                    <a:pt x="26370" y="11467"/>
                    <a:pt x="27186" y="7930"/>
                  </a:cubicBezTo>
                  <a:cubicBezTo>
                    <a:pt x="27939" y="4708"/>
                    <a:pt x="28002" y="4164"/>
                    <a:pt x="27709" y="3202"/>
                  </a:cubicBezTo>
                  <a:cubicBezTo>
                    <a:pt x="27333" y="1946"/>
                    <a:pt x="25680" y="0"/>
                    <a:pt x="24989" y="0"/>
                  </a:cubicBezTo>
                  <a:close/>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4687475" y="1509450"/>
              <a:ext cx="708800" cy="1045450"/>
            </a:xfrm>
            <a:custGeom>
              <a:avLst/>
              <a:gdLst/>
              <a:ahLst/>
              <a:cxnLst/>
              <a:rect l="l" t="t" r="r" b="b"/>
              <a:pathLst>
                <a:path w="28352" h="41818" extrusionOk="0">
                  <a:moveTo>
                    <a:pt x="3746" y="1"/>
                  </a:moveTo>
                  <a:cubicBezTo>
                    <a:pt x="3684" y="1"/>
                    <a:pt x="3621" y="5"/>
                    <a:pt x="3557" y="12"/>
                  </a:cubicBezTo>
                  <a:cubicBezTo>
                    <a:pt x="2951" y="75"/>
                    <a:pt x="2637" y="494"/>
                    <a:pt x="1423" y="2795"/>
                  </a:cubicBezTo>
                  <a:lnTo>
                    <a:pt x="21" y="5494"/>
                  </a:lnTo>
                  <a:lnTo>
                    <a:pt x="21" y="9512"/>
                  </a:lnTo>
                  <a:lnTo>
                    <a:pt x="0" y="13529"/>
                  </a:lnTo>
                  <a:lnTo>
                    <a:pt x="1360" y="13383"/>
                  </a:lnTo>
                  <a:cubicBezTo>
                    <a:pt x="1649" y="13349"/>
                    <a:pt x="1920" y="13331"/>
                    <a:pt x="2180" y="13331"/>
                  </a:cubicBezTo>
                  <a:cubicBezTo>
                    <a:pt x="3373" y="13331"/>
                    <a:pt x="4325" y="13703"/>
                    <a:pt x="5545" y="14596"/>
                  </a:cubicBezTo>
                  <a:cubicBezTo>
                    <a:pt x="7679" y="16123"/>
                    <a:pt x="9311" y="19304"/>
                    <a:pt x="10274" y="23719"/>
                  </a:cubicBezTo>
                  <a:cubicBezTo>
                    <a:pt x="10964" y="26983"/>
                    <a:pt x="11027" y="27673"/>
                    <a:pt x="11236" y="35122"/>
                  </a:cubicBezTo>
                  <a:lnTo>
                    <a:pt x="11425" y="41818"/>
                  </a:lnTo>
                  <a:lnTo>
                    <a:pt x="14228" y="41818"/>
                  </a:lnTo>
                  <a:cubicBezTo>
                    <a:pt x="16446" y="41818"/>
                    <a:pt x="17053" y="41734"/>
                    <a:pt x="17179" y="41420"/>
                  </a:cubicBezTo>
                  <a:cubicBezTo>
                    <a:pt x="17282" y="41144"/>
                    <a:pt x="17784" y="41053"/>
                    <a:pt x="19799" y="41053"/>
                  </a:cubicBezTo>
                  <a:cubicBezTo>
                    <a:pt x="20227" y="41053"/>
                    <a:pt x="20724" y="41057"/>
                    <a:pt x="21301" y="41064"/>
                  </a:cubicBezTo>
                  <a:cubicBezTo>
                    <a:pt x="22141" y="41079"/>
                    <a:pt x="22807" y="41089"/>
                    <a:pt x="23345" y="41089"/>
                  </a:cubicBezTo>
                  <a:cubicBezTo>
                    <a:pt x="25178" y="41089"/>
                    <a:pt x="25527" y="40973"/>
                    <a:pt x="26239" y="40520"/>
                  </a:cubicBezTo>
                  <a:cubicBezTo>
                    <a:pt x="27264" y="39893"/>
                    <a:pt x="27787" y="38972"/>
                    <a:pt x="27368" y="38575"/>
                  </a:cubicBezTo>
                  <a:cubicBezTo>
                    <a:pt x="27336" y="38542"/>
                    <a:pt x="27138" y="38528"/>
                    <a:pt x="26818" y="38528"/>
                  </a:cubicBezTo>
                  <a:cubicBezTo>
                    <a:pt x="25257" y="38528"/>
                    <a:pt x="20789" y="38872"/>
                    <a:pt x="18497" y="39202"/>
                  </a:cubicBezTo>
                  <a:cubicBezTo>
                    <a:pt x="18411" y="39214"/>
                    <a:pt x="18314" y="39220"/>
                    <a:pt x="18209" y="39220"/>
                  </a:cubicBezTo>
                  <a:cubicBezTo>
                    <a:pt x="17775" y="39220"/>
                    <a:pt x="17211" y="39120"/>
                    <a:pt x="16823" y="38951"/>
                  </a:cubicBezTo>
                  <a:cubicBezTo>
                    <a:pt x="15881" y="38575"/>
                    <a:pt x="15568" y="37863"/>
                    <a:pt x="15714" y="36378"/>
                  </a:cubicBezTo>
                  <a:cubicBezTo>
                    <a:pt x="15798" y="35499"/>
                    <a:pt x="15840" y="35457"/>
                    <a:pt x="17053" y="35373"/>
                  </a:cubicBezTo>
                  <a:cubicBezTo>
                    <a:pt x="17108" y="35370"/>
                    <a:pt x="17171" y="35368"/>
                    <a:pt x="17242" y="35368"/>
                  </a:cubicBezTo>
                  <a:cubicBezTo>
                    <a:pt x="18067" y="35368"/>
                    <a:pt x="19940" y="35586"/>
                    <a:pt x="21635" y="35875"/>
                  </a:cubicBezTo>
                  <a:cubicBezTo>
                    <a:pt x="23477" y="36189"/>
                    <a:pt x="25360" y="36503"/>
                    <a:pt x="25841" y="36587"/>
                  </a:cubicBezTo>
                  <a:cubicBezTo>
                    <a:pt x="25900" y="36595"/>
                    <a:pt x="25965" y="36599"/>
                    <a:pt x="26035" y="36599"/>
                  </a:cubicBezTo>
                  <a:cubicBezTo>
                    <a:pt x="26846" y="36599"/>
                    <a:pt x="28352" y="36075"/>
                    <a:pt x="28352" y="35729"/>
                  </a:cubicBezTo>
                  <a:cubicBezTo>
                    <a:pt x="28352" y="35666"/>
                    <a:pt x="28143" y="35185"/>
                    <a:pt x="27912" y="34683"/>
                  </a:cubicBezTo>
                  <a:lnTo>
                    <a:pt x="27452" y="33741"/>
                  </a:lnTo>
                  <a:lnTo>
                    <a:pt x="23247" y="33783"/>
                  </a:lnTo>
                  <a:cubicBezTo>
                    <a:pt x="22493" y="33795"/>
                    <a:pt x="21869" y="33803"/>
                    <a:pt x="21345" y="33803"/>
                  </a:cubicBezTo>
                  <a:cubicBezTo>
                    <a:pt x="19188" y="33803"/>
                    <a:pt x="18703" y="33677"/>
                    <a:pt x="17744" y="33239"/>
                  </a:cubicBezTo>
                  <a:cubicBezTo>
                    <a:pt x="17011" y="32904"/>
                    <a:pt x="16509" y="32528"/>
                    <a:pt x="16614" y="32360"/>
                  </a:cubicBezTo>
                  <a:cubicBezTo>
                    <a:pt x="16697" y="32214"/>
                    <a:pt x="17534" y="32088"/>
                    <a:pt x="18476" y="32088"/>
                  </a:cubicBezTo>
                  <a:cubicBezTo>
                    <a:pt x="20254" y="32088"/>
                    <a:pt x="25988" y="31565"/>
                    <a:pt x="26176" y="31398"/>
                  </a:cubicBezTo>
                  <a:cubicBezTo>
                    <a:pt x="26218" y="31335"/>
                    <a:pt x="26343" y="30665"/>
                    <a:pt x="26406" y="29912"/>
                  </a:cubicBezTo>
                  <a:lnTo>
                    <a:pt x="26532" y="28531"/>
                  </a:lnTo>
                  <a:lnTo>
                    <a:pt x="25276" y="28720"/>
                  </a:lnTo>
                  <a:cubicBezTo>
                    <a:pt x="23443" y="29007"/>
                    <a:pt x="17846" y="29402"/>
                    <a:pt x="16235" y="29402"/>
                  </a:cubicBezTo>
                  <a:cubicBezTo>
                    <a:pt x="15970" y="29402"/>
                    <a:pt x="15812" y="29392"/>
                    <a:pt x="15798" y="29368"/>
                  </a:cubicBezTo>
                  <a:cubicBezTo>
                    <a:pt x="15588" y="29054"/>
                    <a:pt x="16760" y="27506"/>
                    <a:pt x="17221" y="27485"/>
                  </a:cubicBezTo>
                  <a:cubicBezTo>
                    <a:pt x="17472" y="27464"/>
                    <a:pt x="17932" y="27422"/>
                    <a:pt x="18225" y="27359"/>
                  </a:cubicBezTo>
                  <a:cubicBezTo>
                    <a:pt x="18518" y="27297"/>
                    <a:pt x="20338" y="27192"/>
                    <a:pt x="22284" y="27108"/>
                  </a:cubicBezTo>
                  <a:cubicBezTo>
                    <a:pt x="26992" y="26899"/>
                    <a:pt x="27808" y="26753"/>
                    <a:pt x="27808" y="26167"/>
                  </a:cubicBezTo>
                  <a:cubicBezTo>
                    <a:pt x="27808" y="25916"/>
                    <a:pt x="27661" y="25497"/>
                    <a:pt x="27452" y="25225"/>
                  </a:cubicBezTo>
                  <a:cubicBezTo>
                    <a:pt x="27293" y="24997"/>
                    <a:pt x="27172" y="24882"/>
                    <a:pt x="26666" y="24882"/>
                  </a:cubicBezTo>
                  <a:cubicBezTo>
                    <a:pt x="26106" y="24882"/>
                    <a:pt x="25074" y="25023"/>
                    <a:pt x="22995" y="25309"/>
                  </a:cubicBezTo>
                  <a:cubicBezTo>
                    <a:pt x="20343" y="25679"/>
                    <a:pt x="18612" y="25859"/>
                    <a:pt x="17431" y="25859"/>
                  </a:cubicBezTo>
                  <a:cubicBezTo>
                    <a:pt x="16544" y="25859"/>
                    <a:pt x="15968" y="25758"/>
                    <a:pt x="15547" y="25560"/>
                  </a:cubicBezTo>
                  <a:cubicBezTo>
                    <a:pt x="14710" y="25183"/>
                    <a:pt x="14668" y="24702"/>
                    <a:pt x="15421" y="23970"/>
                  </a:cubicBezTo>
                  <a:cubicBezTo>
                    <a:pt x="15714" y="23661"/>
                    <a:pt x="16007" y="23516"/>
                    <a:pt x="16329" y="23516"/>
                  </a:cubicBezTo>
                  <a:cubicBezTo>
                    <a:pt x="16421" y="23516"/>
                    <a:pt x="16516" y="23528"/>
                    <a:pt x="16614" y="23551"/>
                  </a:cubicBezTo>
                  <a:cubicBezTo>
                    <a:pt x="16754" y="23590"/>
                    <a:pt x="17004" y="23607"/>
                    <a:pt x="17333" y="23607"/>
                  </a:cubicBezTo>
                  <a:cubicBezTo>
                    <a:pt x="18973" y="23607"/>
                    <a:pt x="22571" y="23175"/>
                    <a:pt x="24209" y="22756"/>
                  </a:cubicBezTo>
                  <a:cubicBezTo>
                    <a:pt x="25736" y="22359"/>
                    <a:pt x="27536" y="21375"/>
                    <a:pt x="27536" y="20936"/>
                  </a:cubicBezTo>
                  <a:cubicBezTo>
                    <a:pt x="27536" y="20810"/>
                    <a:pt x="27096" y="20538"/>
                    <a:pt x="26552" y="20308"/>
                  </a:cubicBezTo>
                  <a:cubicBezTo>
                    <a:pt x="26095" y="20118"/>
                    <a:pt x="25487" y="20027"/>
                    <a:pt x="24769" y="20027"/>
                  </a:cubicBezTo>
                  <a:cubicBezTo>
                    <a:pt x="22794" y="20027"/>
                    <a:pt x="19986" y="20718"/>
                    <a:pt x="17179" y="21961"/>
                  </a:cubicBezTo>
                  <a:cubicBezTo>
                    <a:pt x="16441" y="22290"/>
                    <a:pt x="15933" y="22464"/>
                    <a:pt x="15567" y="22464"/>
                  </a:cubicBezTo>
                  <a:cubicBezTo>
                    <a:pt x="15070" y="22464"/>
                    <a:pt x="14831" y="22145"/>
                    <a:pt x="14626" y="21459"/>
                  </a:cubicBezTo>
                  <a:cubicBezTo>
                    <a:pt x="13894" y="19095"/>
                    <a:pt x="13810" y="19262"/>
                    <a:pt x="16342" y="18760"/>
                  </a:cubicBezTo>
                  <a:cubicBezTo>
                    <a:pt x="18832" y="18279"/>
                    <a:pt x="22765" y="16919"/>
                    <a:pt x="23623" y="16270"/>
                  </a:cubicBezTo>
                  <a:cubicBezTo>
                    <a:pt x="24167" y="15851"/>
                    <a:pt x="24146" y="15831"/>
                    <a:pt x="23100" y="14889"/>
                  </a:cubicBezTo>
                  <a:cubicBezTo>
                    <a:pt x="22223" y="14132"/>
                    <a:pt x="21793" y="13735"/>
                    <a:pt x="21272" y="13735"/>
                  </a:cubicBezTo>
                  <a:cubicBezTo>
                    <a:pt x="20700" y="13735"/>
                    <a:pt x="20019" y="14215"/>
                    <a:pt x="18518" y="15224"/>
                  </a:cubicBezTo>
                  <a:cubicBezTo>
                    <a:pt x="15819" y="17065"/>
                    <a:pt x="14249" y="17776"/>
                    <a:pt x="12952" y="17776"/>
                  </a:cubicBezTo>
                  <a:cubicBezTo>
                    <a:pt x="12283" y="17776"/>
                    <a:pt x="12136" y="17630"/>
                    <a:pt x="11906" y="16772"/>
                  </a:cubicBezTo>
                  <a:cubicBezTo>
                    <a:pt x="11550" y="15517"/>
                    <a:pt x="11529" y="14805"/>
                    <a:pt x="11843" y="14805"/>
                  </a:cubicBezTo>
                  <a:cubicBezTo>
                    <a:pt x="12303" y="14805"/>
                    <a:pt x="16488" y="10432"/>
                    <a:pt x="17011" y="9407"/>
                  </a:cubicBezTo>
                  <a:cubicBezTo>
                    <a:pt x="17597" y="8277"/>
                    <a:pt x="17513" y="8068"/>
                    <a:pt x="16530" y="8068"/>
                  </a:cubicBezTo>
                  <a:cubicBezTo>
                    <a:pt x="15149" y="8068"/>
                    <a:pt x="14103" y="8863"/>
                    <a:pt x="12680" y="11060"/>
                  </a:cubicBezTo>
                  <a:cubicBezTo>
                    <a:pt x="11885" y="12253"/>
                    <a:pt x="11048" y="13341"/>
                    <a:pt x="10776" y="13466"/>
                  </a:cubicBezTo>
                  <a:cubicBezTo>
                    <a:pt x="10424" y="13656"/>
                    <a:pt x="10045" y="13742"/>
                    <a:pt x="9675" y="13742"/>
                  </a:cubicBezTo>
                  <a:cubicBezTo>
                    <a:pt x="8575" y="13742"/>
                    <a:pt x="7559" y="12978"/>
                    <a:pt x="7575" y="11897"/>
                  </a:cubicBezTo>
                  <a:cubicBezTo>
                    <a:pt x="7596" y="11311"/>
                    <a:pt x="8056" y="10767"/>
                    <a:pt x="10044" y="9135"/>
                  </a:cubicBezTo>
                  <a:cubicBezTo>
                    <a:pt x="12366" y="7210"/>
                    <a:pt x="14856" y="4343"/>
                    <a:pt x="14856" y="3611"/>
                  </a:cubicBezTo>
                  <a:cubicBezTo>
                    <a:pt x="14856" y="3088"/>
                    <a:pt x="14124" y="2586"/>
                    <a:pt x="13391" y="2586"/>
                  </a:cubicBezTo>
                  <a:cubicBezTo>
                    <a:pt x="12492" y="2586"/>
                    <a:pt x="11927" y="3025"/>
                    <a:pt x="8370" y="6499"/>
                  </a:cubicBezTo>
                  <a:cubicBezTo>
                    <a:pt x="6675" y="8173"/>
                    <a:pt x="4687" y="10097"/>
                    <a:pt x="3976" y="10767"/>
                  </a:cubicBezTo>
                  <a:lnTo>
                    <a:pt x="2658" y="11981"/>
                  </a:lnTo>
                  <a:lnTo>
                    <a:pt x="2156" y="11332"/>
                  </a:lnTo>
                  <a:cubicBezTo>
                    <a:pt x="1863" y="10976"/>
                    <a:pt x="1632" y="10474"/>
                    <a:pt x="1632" y="10181"/>
                  </a:cubicBezTo>
                  <a:cubicBezTo>
                    <a:pt x="1632" y="9909"/>
                    <a:pt x="2407" y="8068"/>
                    <a:pt x="3369" y="6101"/>
                  </a:cubicBezTo>
                  <a:cubicBezTo>
                    <a:pt x="4311" y="4134"/>
                    <a:pt x="5169" y="2188"/>
                    <a:pt x="5252" y="1791"/>
                  </a:cubicBezTo>
                  <a:cubicBezTo>
                    <a:pt x="5449" y="868"/>
                    <a:pt x="4687" y="1"/>
                    <a:pt x="3746" y="1"/>
                  </a:cubicBezTo>
                  <a:close/>
                </a:path>
              </a:pathLst>
            </a:custGeom>
            <a:solidFill>
              <a:srgbClr val="FF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a:off x="5054675" y="1879050"/>
              <a:ext cx="437325" cy="704625"/>
            </a:xfrm>
            <a:custGeom>
              <a:avLst/>
              <a:gdLst/>
              <a:ahLst/>
              <a:cxnLst/>
              <a:rect l="l" t="t" r="r" b="b"/>
              <a:pathLst>
                <a:path w="17493" h="28185" fill="none" extrusionOk="0">
                  <a:moveTo>
                    <a:pt x="1926" y="3306"/>
                  </a:moveTo>
                  <a:lnTo>
                    <a:pt x="6989" y="3013"/>
                  </a:lnTo>
                  <a:cubicBezTo>
                    <a:pt x="9835" y="3432"/>
                    <a:pt x="13517" y="0"/>
                    <a:pt x="12011" y="5608"/>
                  </a:cubicBezTo>
                  <a:lnTo>
                    <a:pt x="6968" y="6319"/>
                  </a:lnTo>
                  <a:cubicBezTo>
                    <a:pt x="5608" y="6361"/>
                    <a:pt x="1" y="5503"/>
                    <a:pt x="3369" y="7156"/>
                  </a:cubicBezTo>
                  <a:cubicBezTo>
                    <a:pt x="6257" y="8558"/>
                    <a:pt x="10191" y="7449"/>
                    <a:pt x="13099" y="7554"/>
                  </a:cubicBezTo>
                  <a:cubicBezTo>
                    <a:pt x="14752" y="10044"/>
                    <a:pt x="14333" y="9855"/>
                    <a:pt x="12450" y="11027"/>
                  </a:cubicBezTo>
                  <a:lnTo>
                    <a:pt x="8056" y="10148"/>
                  </a:lnTo>
                  <a:lnTo>
                    <a:pt x="1926" y="9290"/>
                  </a:lnTo>
                  <a:cubicBezTo>
                    <a:pt x="608" y="11529"/>
                    <a:pt x="1633" y="12303"/>
                    <a:pt x="2595" y="13119"/>
                  </a:cubicBezTo>
                  <a:lnTo>
                    <a:pt x="10693" y="12492"/>
                  </a:lnTo>
                  <a:cubicBezTo>
                    <a:pt x="14919" y="10713"/>
                    <a:pt x="13664" y="14626"/>
                    <a:pt x="10902" y="15233"/>
                  </a:cubicBezTo>
                  <a:cubicBezTo>
                    <a:pt x="8203" y="15798"/>
                    <a:pt x="4981" y="15128"/>
                    <a:pt x="3139" y="15212"/>
                  </a:cubicBezTo>
                  <a:cubicBezTo>
                    <a:pt x="2428" y="16467"/>
                    <a:pt x="2721" y="17095"/>
                    <a:pt x="3579" y="17346"/>
                  </a:cubicBezTo>
                  <a:cubicBezTo>
                    <a:pt x="5713" y="17995"/>
                    <a:pt x="11362" y="16216"/>
                    <a:pt x="12660" y="16070"/>
                  </a:cubicBezTo>
                  <a:cubicBezTo>
                    <a:pt x="17493" y="20108"/>
                    <a:pt x="11069" y="19355"/>
                    <a:pt x="8496" y="19564"/>
                  </a:cubicBezTo>
                  <a:lnTo>
                    <a:pt x="2595" y="19041"/>
                  </a:lnTo>
                  <a:cubicBezTo>
                    <a:pt x="1821" y="20338"/>
                    <a:pt x="2386" y="20840"/>
                    <a:pt x="2805" y="22514"/>
                  </a:cubicBezTo>
                  <a:lnTo>
                    <a:pt x="10609" y="21384"/>
                  </a:lnTo>
                  <a:cubicBezTo>
                    <a:pt x="12743" y="21552"/>
                    <a:pt x="15819" y="18727"/>
                    <a:pt x="16677" y="22535"/>
                  </a:cubicBezTo>
                  <a:cubicBezTo>
                    <a:pt x="16761" y="26762"/>
                    <a:pt x="11048" y="24795"/>
                    <a:pt x="9605" y="24774"/>
                  </a:cubicBezTo>
                  <a:cubicBezTo>
                    <a:pt x="7450" y="24711"/>
                    <a:pt x="4960" y="24962"/>
                    <a:pt x="2365" y="25297"/>
                  </a:cubicBezTo>
                  <a:cubicBezTo>
                    <a:pt x="2281" y="27055"/>
                    <a:pt x="2700" y="27808"/>
                    <a:pt x="3328" y="28184"/>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4953725" y="1363275"/>
              <a:ext cx="438900" cy="467150"/>
            </a:xfrm>
            <a:custGeom>
              <a:avLst/>
              <a:gdLst/>
              <a:ahLst/>
              <a:cxnLst/>
              <a:rect l="l" t="t" r="r" b="b"/>
              <a:pathLst>
                <a:path w="17556" h="18686" fill="none" extrusionOk="0">
                  <a:moveTo>
                    <a:pt x="0" y="8307"/>
                  </a:moveTo>
                  <a:cubicBezTo>
                    <a:pt x="1674" y="6905"/>
                    <a:pt x="2532" y="4834"/>
                    <a:pt x="3453" y="3369"/>
                  </a:cubicBezTo>
                  <a:cubicBezTo>
                    <a:pt x="10944" y="1"/>
                    <a:pt x="6152" y="6466"/>
                    <a:pt x="1423" y="9793"/>
                  </a:cubicBezTo>
                  <a:cubicBezTo>
                    <a:pt x="1779" y="10881"/>
                    <a:pt x="1340" y="13099"/>
                    <a:pt x="3097" y="12220"/>
                  </a:cubicBezTo>
                  <a:cubicBezTo>
                    <a:pt x="7135" y="11781"/>
                    <a:pt x="9311" y="7533"/>
                    <a:pt x="11216" y="8035"/>
                  </a:cubicBezTo>
                  <a:cubicBezTo>
                    <a:pt x="13622" y="9688"/>
                    <a:pt x="14270" y="10400"/>
                    <a:pt x="13517" y="11027"/>
                  </a:cubicBezTo>
                  <a:cubicBezTo>
                    <a:pt x="12011" y="12283"/>
                    <a:pt x="6633" y="13810"/>
                    <a:pt x="3955" y="13915"/>
                  </a:cubicBezTo>
                  <a:cubicBezTo>
                    <a:pt x="4227" y="15568"/>
                    <a:pt x="4520" y="17221"/>
                    <a:pt x="5441" y="17095"/>
                  </a:cubicBezTo>
                  <a:cubicBezTo>
                    <a:pt x="7052" y="15882"/>
                    <a:pt x="14208" y="13287"/>
                    <a:pt x="16677" y="14752"/>
                  </a:cubicBezTo>
                  <a:cubicBezTo>
                    <a:pt x="17534" y="15275"/>
                    <a:pt x="17555" y="15965"/>
                    <a:pt x="16133" y="16865"/>
                  </a:cubicBezTo>
                  <a:cubicBezTo>
                    <a:pt x="14835" y="17849"/>
                    <a:pt x="8935" y="18685"/>
                    <a:pt x="5901" y="18393"/>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5"/>
            <p:cNvSpPr/>
            <p:nvPr/>
          </p:nvSpPr>
          <p:spPr>
            <a:xfrm>
              <a:off x="5231475" y="2721225"/>
              <a:ext cx="503250" cy="671675"/>
            </a:xfrm>
            <a:custGeom>
              <a:avLst/>
              <a:gdLst/>
              <a:ahLst/>
              <a:cxnLst/>
              <a:rect l="l" t="t" r="r" b="b"/>
              <a:pathLst>
                <a:path w="20130" h="26867" fill="none" extrusionOk="0">
                  <a:moveTo>
                    <a:pt x="43" y="3704"/>
                  </a:moveTo>
                  <a:lnTo>
                    <a:pt x="4751" y="1842"/>
                  </a:lnTo>
                  <a:cubicBezTo>
                    <a:pt x="6822" y="1570"/>
                    <a:pt x="9312" y="0"/>
                    <a:pt x="10233" y="503"/>
                  </a:cubicBezTo>
                  <a:cubicBezTo>
                    <a:pt x="10630" y="712"/>
                    <a:pt x="10735" y="1360"/>
                    <a:pt x="10337" y="2720"/>
                  </a:cubicBezTo>
                  <a:cubicBezTo>
                    <a:pt x="7324" y="4081"/>
                    <a:pt x="6111" y="4645"/>
                    <a:pt x="2616" y="5064"/>
                  </a:cubicBezTo>
                  <a:cubicBezTo>
                    <a:pt x="1026" y="5127"/>
                    <a:pt x="1" y="5461"/>
                    <a:pt x="2637" y="6905"/>
                  </a:cubicBezTo>
                  <a:cubicBezTo>
                    <a:pt x="4520" y="7156"/>
                    <a:pt x="6487" y="6445"/>
                    <a:pt x="8349" y="5650"/>
                  </a:cubicBezTo>
                  <a:cubicBezTo>
                    <a:pt x="9563" y="4541"/>
                    <a:pt x="14145" y="3767"/>
                    <a:pt x="13622" y="6173"/>
                  </a:cubicBezTo>
                  <a:cubicBezTo>
                    <a:pt x="12702" y="8370"/>
                    <a:pt x="10316" y="7993"/>
                    <a:pt x="8036" y="8265"/>
                  </a:cubicBezTo>
                  <a:lnTo>
                    <a:pt x="1947" y="9374"/>
                  </a:lnTo>
                  <a:cubicBezTo>
                    <a:pt x="1403" y="11927"/>
                    <a:pt x="2616" y="12324"/>
                    <a:pt x="3767" y="12806"/>
                  </a:cubicBezTo>
                  <a:lnTo>
                    <a:pt x="11258" y="9667"/>
                  </a:lnTo>
                  <a:cubicBezTo>
                    <a:pt x="12869" y="8914"/>
                    <a:pt x="13790" y="8956"/>
                    <a:pt x="14166" y="9332"/>
                  </a:cubicBezTo>
                  <a:cubicBezTo>
                    <a:pt x="14752" y="9960"/>
                    <a:pt x="13957" y="11508"/>
                    <a:pt x="12346" y="12199"/>
                  </a:cubicBezTo>
                  <a:cubicBezTo>
                    <a:pt x="9940" y="13580"/>
                    <a:pt x="6676" y="13977"/>
                    <a:pt x="4960" y="14626"/>
                  </a:cubicBezTo>
                  <a:cubicBezTo>
                    <a:pt x="4667" y="16028"/>
                    <a:pt x="5169" y="16530"/>
                    <a:pt x="6048" y="16509"/>
                  </a:cubicBezTo>
                  <a:cubicBezTo>
                    <a:pt x="8266" y="16446"/>
                    <a:pt x="13057" y="12973"/>
                    <a:pt x="14271" y="12429"/>
                  </a:cubicBezTo>
                  <a:cubicBezTo>
                    <a:pt x="20129" y="14752"/>
                    <a:pt x="13790" y="16049"/>
                    <a:pt x="11425" y="17053"/>
                  </a:cubicBezTo>
                  <a:lnTo>
                    <a:pt x="5650" y="18434"/>
                  </a:lnTo>
                  <a:cubicBezTo>
                    <a:pt x="5316" y="19899"/>
                    <a:pt x="6006" y="20192"/>
                    <a:pt x="6948" y="21656"/>
                  </a:cubicBezTo>
                  <a:cubicBezTo>
                    <a:pt x="10065" y="20171"/>
                    <a:pt x="12576" y="18894"/>
                    <a:pt x="14271" y="18099"/>
                  </a:cubicBezTo>
                  <a:cubicBezTo>
                    <a:pt x="15317" y="17597"/>
                    <a:pt x="16238" y="17262"/>
                    <a:pt x="16803" y="17388"/>
                  </a:cubicBezTo>
                  <a:cubicBezTo>
                    <a:pt x="17786" y="17995"/>
                    <a:pt x="17535" y="19731"/>
                    <a:pt x="16635" y="20192"/>
                  </a:cubicBezTo>
                  <a:cubicBezTo>
                    <a:pt x="14606" y="20966"/>
                    <a:pt x="13350" y="22096"/>
                    <a:pt x="10881" y="23832"/>
                  </a:cubicBezTo>
                  <a:cubicBezTo>
                    <a:pt x="7994" y="25276"/>
                    <a:pt x="9898" y="26427"/>
                    <a:pt x="12388" y="26866"/>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5"/>
            <p:cNvSpPr/>
            <p:nvPr/>
          </p:nvSpPr>
          <p:spPr>
            <a:xfrm>
              <a:off x="5105425" y="2517225"/>
              <a:ext cx="421100" cy="297125"/>
            </a:xfrm>
            <a:custGeom>
              <a:avLst/>
              <a:gdLst/>
              <a:ahLst/>
              <a:cxnLst/>
              <a:rect l="l" t="t" r="r" b="b"/>
              <a:pathLst>
                <a:path w="16844" h="11885" fill="none" extrusionOk="0">
                  <a:moveTo>
                    <a:pt x="1319" y="2846"/>
                  </a:moveTo>
                  <a:cubicBezTo>
                    <a:pt x="1570" y="2846"/>
                    <a:pt x="6905" y="1967"/>
                    <a:pt x="10734" y="1339"/>
                  </a:cubicBezTo>
                  <a:cubicBezTo>
                    <a:pt x="11592" y="1046"/>
                    <a:pt x="16844" y="0"/>
                    <a:pt x="14856" y="2490"/>
                  </a:cubicBezTo>
                  <a:cubicBezTo>
                    <a:pt x="13433" y="4185"/>
                    <a:pt x="6591" y="4582"/>
                    <a:pt x="3474" y="5001"/>
                  </a:cubicBezTo>
                  <a:cubicBezTo>
                    <a:pt x="0" y="8809"/>
                    <a:pt x="3997" y="6800"/>
                    <a:pt x="6926" y="6759"/>
                  </a:cubicBezTo>
                  <a:cubicBezTo>
                    <a:pt x="9144" y="7282"/>
                    <a:pt x="13831" y="3494"/>
                    <a:pt x="15588" y="4813"/>
                  </a:cubicBezTo>
                  <a:cubicBezTo>
                    <a:pt x="16049" y="5273"/>
                    <a:pt x="16153" y="7323"/>
                    <a:pt x="15316" y="7323"/>
                  </a:cubicBezTo>
                  <a:cubicBezTo>
                    <a:pt x="11383" y="7805"/>
                    <a:pt x="10650" y="7491"/>
                    <a:pt x="4311" y="9562"/>
                  </a:cubicBezTo>
                  <a:cubicBezTo>
                    <a:pt x="3829" y="10044"/>
                    <a:pt x="3746" y="10420"/>
                    <a:pt x="3892" y="10755"/>
                  </a:cubicBezTo>
                  <a:cubicBezTo>
                    <a:pt x="4060" y="11194"/>
                    <a:pt x="4604" y="11529"/>
                    <a:pt x="5064" y="11885"/>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5"/>
            <p:cNvSpPr/>
            <p:nvPr/>
          </p:nvSpPr>
          <p:spPr>
            <a:xfrm>
              <a:off x="5036900" y="1816800"/>
              <a:ext cx="370375" cy="149100"/>
            </a:xfrm>
            <a:custGeom>
              <a:avLst/>
              <a:gdLst/>
              <a:ahLst/>
              <a:cxnLst/>
              <a:rect l="l" t="t" r="r" b="b"/>
              <a:pathLst>
                <a:path w="14815" h="5964" fill="none" extrusionOk="0">
                  <a:moveTo>
                    <a:pt x="2658" y="0"/>
                  </a:moveTo>
                  <a:cubicBezTo>
                    <a:pt x="1716" y="754"/>
                    <a:pt x="0" y="1507"/>
                    <a:pt x="2846" y="2239"/>
                  </a:cubicBezTo>
                  <a:cubicBezTo>
                    <a:pt x="5482" y="2490"/>
                    <a:pt x="10567" y="1089"/>
                    <a:pt x="13099" y="1130"/>
                  </a:cubicBezTo>
                  <a:cubicBezTo>
                    <a:pt x="14375" y="1151"/>
                    <a:pt x="14814" y="2449"/>
                    <a:pt x="14228" y="3557"/>
                  </a:cubicBezTo>
                  <a:lnTo>
                    <a:pt x="3034" y="4102"/>
                  </a:lnTo>
                  <a:lnTo>
                    <a:pt x="2114" y="5964"/>
                  </a:ln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5"/>
            <p:cNvSpPr/>
            <p:nvPr/>
          </p:nvSpPr>
          <p:spPr>
            <a:xfrm>
              <a:off x="4694275" y="1228450"/>
              <a:ext cx="1181675" cy="2584550"/>
            </a:xfrm>
            <a:custGeom>
              <a:avLst/>
              <a:gdLst/>
              <a:ahLst/>
              <a:cxnLst/>
              <a:rect l="l" t="t" r="r" b="b"/>
              <a:pathLst>
                <a:path w="47267" h="103382" extrusionOk="0">
                  <a:moveTo>
                    <a:pt x="3612" y="0"/>
                  </a:moveTo>
                  <a:cubicBezTo>
                    <a:pt x="3304" y="0"/>
                    <a:pt x="3008" y="65"/>
                    <a:pt x="2783" y="205"/>
                  </a:cubicBezTo>
                  <a:cubicBezTo>
                    <a:pt x="2616" y="330"/>
                    <a:pt x="1904" y="1607"/>
                    <a:pt x="1235" y="3050"/>
                  </a:cubicBezTo>
                  <a:lnTo>
                    <a:pt x="0" y="5708"/>
                  </a:lnTo>
                  <a:lnTo>
                    <a:pt x="0" y="9683"/>
                  </a:lnTo>
                  <a:lnTo>
                    <a:pt x="0" y="13679"/>
                  </a:lnTo>
                  <a:lnTo>
                    <a:pt x="1360" y="13407"/>
                  </a:lnTo>
                  <a:cubicBezTo>
                    <a:pt x="1678" y="13345"/>
                    <a:pt x="1993" y="13313"/>
                    <a:pt x="2304" y="13313"/>
                  </a:cubicBezTo>
                  <a:cubicBezTo>
                    <a:pt x="3752" y="13313"/>
                    <a:pt x="5130" y="13996"/>
                    <a:pt x="6508" y="15374"/>
                  </a:cubicBezTo>
                  <a:cubicBezTo>
                    <a:pt x="8642" y="17508"/>
                    <a:pt x="10065" y="21275"/>
                    <a:pt x="10860" y="26861"/>
                  </a:cubicBezTo>
                  <a:cubicBezTo>
                    <a:pt x="11215" y="29435"/>
                    <a:pt x="11320" y="39395"/>
                    <a:pt x="11090" y="49271"/>
                  </a:cubicBezTo>
                  <a:cubicBezTo>
                    <a:pt x="10943" y="54753"/>
                    <a:pt x="10985" y="55171"/>
                    <a:pt x="11969" y="62097"/>
                  </a:cubicBezTo>
                  <a:cubicBezTo>
                    <a:pt x="13580" y="73416"/>
                    <a:pt x="14500" y="77538"/>
                    <a:pt x="16509" y="82142"/>
                  </a:cubicBezTo>
                  <a:cubicBezTo>
                    <a:pt x="18183" y="86033"/>
                    <a:pt x="19689" y="88063"/>
                    <a:pt x="24314" y="92603"/>
                  </a:cubicBezTo>
                  <a:lnTo>
                    <a:pt x="28561" y="96788"/>
                  </a:lnTo>
                  <a:lnTo>
                    <a:pt x="33666" y="99613"/>
                  </a:lnTo>
                  <a:cubicBezTo>
                    <a:pt x="37579" y="101789"/>
                    <a:pt x="39232" y="102542"/>
                    <a:pt x="40781" y="102898"/>
                  </a:cubicBezTo>
                  <a:cubicBezTo>
                    <a:pt x="41889" y="103149"/>
                    <a:pt x="42894" y="103379"/>
                    <a:pt x="42998" y="103379"/>
                  </a:cubicBezTo>
                  <a:cubicBezTo>
                    <a:pt x="43006" y="103380"/>
                    <a:pt x="43013" y="103381"/>
                    <a:pt x="43021" y="103381"/>
                  </a:cubicBezTo>
                  <a:cubicBezTo>
                    <a:pt x="43239" y="103381"/>
                    <a:pt x="43429" y="102663"/>
                    <a:pt x="45656" y="94424"/>
                  </a:cubicBezTo>
                  <a:cubicBezTo>
                    <a:pt x="46555" y="91034"/>
                    <a:pt x="47267" y="88147"/>
                    <a:pt x="47204" y="88021"/>
                  </a:cubicBezTo>
                  <a:cubicBezTo>
                    <a:pt x="47202" y="88016"/>
                    <a:pt x="47199" y="88013"/>
                    <a:pt x="47195" y="88013"/>
                  </a:cubicBezTo>
                  <a:cubicBezTo>
                    <a:pt x="47101" y="88013"/>
                    <a:pt x="46373" y="89416"/>
                    <a:pt x="45530" y="91222"/>
                  </a:cubicBezTo>
                  <a:cubicBezTo>
                    <a:pt x="44651" y="93085"/>
                    <a:pt x="43794" y="94717"/>
                    <a:pt x="43626" y="94821"/>
                  </a:cubicBezTo>
                  <a:cubicBezTo>
                    <a:pt x="43427" y="94962"/>
                    <a:pt x="43046" y="95028"/>
                    <a:pt x="42620" y="95028"/>
                  </a:cubicBezTo>
                  <a:cubicBezTo>
                    <a:pt x="41973" y="95028"/>
                    <a:pt x="41222" y="94877"/>
                    <a:pt x="40843" y="94612"/>
                  </a:cubicBezTo>
                  <a:cubicBezTo>
                    <a:pt x="39839" y="93901"/>
                    <a:pt x="40027" y="92603"/>
                    <a:pt x="41387" y="91034"/>
                  </a:cubicBezTo>
                  <a:cubicBezTo>
                    <a:pt x="46451" y="85238"/>
                    <a:pt x="46681" y="84903"/>
                    <a:pt x="46493" y="83941"/>
                  </a:cubicBezTo>
                  <a:cubicBezTo>
                    <a:pt x="46325" y="83188"/>
                    <a:pt x="46158" y="82999"/>
                    <a:pt x="45551" y="82937"/>
                  </a:cubicBezTo>
                  <a:cubicBezTo>
                    <a:pt x="45468" y="82927"/>
                    <a:pt x="45386" y="82922"/>
                    <a:pt x="45305" y="82922"/>
                  </a:cubicBezTo>
                  <a:cubicBezTo>
                    <a:pt x="44329" y="82922"/>
                    <a:pt x="43522" y="83625"/>
                    <a:pt x="42768" y="85113"/>
                  </a:cubicBezTo>
                  <a:cubicBezTo>
                    <a:pt x="42392" y="85887"/>
                    <a:pt x="41534" y="87289"/>
                    <a:pt x="40885" y="88209"/>
                  </a:cubicBezTo>
                  <a:cubicBezTo>
                    <a:pt x="39685" y="89900"/>
                    <a:pt x="38796" y="90722"/>
                    <a:pt x="38128" y="90722"/>
                  </a:cubicBezTo>
                  <a:cubicBezTo>
                    <a:pt x="37713" y="90722"/>
                    <a:pt x="37384" y="90404"/>
                    <a:pt x="37119" y="89779"/>
                  </a:cubicBezTo>
                  <a:cubicBezTo>
                    <a:pt x="36512" y="88314"/>
                    <a:pt x="36868" y="87561"/>
                    <a:pt x="39358" y="85029"/>
                  </a:cubicBezTo>
                  <a:lnTo>
                    <a:pt x="41617" y="82706"/>
                  </a:lnTo>
                  <a:lnTo>
                    <a:pt x="41094" y="82058"/>
                  </a:lnTo>
                  <a:cubicBezTo>
                    <a:pt x="40815" y="81715"/>
                    <a:pt x="40652" y="81565"/>
                    <a:pt x="40431" y="81565"/>
                  </a:cubicBezTo>
                  <a:cubicBezTo>
                    <a:pt x="40287" y="81565"/>
                    <a:pt x="40120" y="81629"/>
                    <a:pt x="39881" y="81744"/>
                  </a:cubicBezTo>
                  <a:cubicBezTo>
                    <a:pt x="39504" y="81911"/>
                    <a:pt x="38291" y="82874"/>
                    <a:pt x="37223" y="83878"/>
                  </a:cubicBezTo>
                  <a:cubicBezTo>
                    <a:pt x="36135" y="84903"/>
                    <a:pt x="34922" y="85991"/>
                    <a:pt x="34545" y="86347"/>
                  </a:cubicBezTo>
                  <a:lnTo>
                    <a:pt x="33834" y="86954"/>
                  </a:lnTo>
                  <a:lnTo>
                    <a:pt x="32306" y="86284"/>
                  </a:lnTo>
                  <a:cubicBezTo>
                    <a:pt x="30821" y="85636"/>
                    <a:pt x="30465" y="85113"/>
                    <a:pt x="31009" y="84359"/>
                  </a:cubicBezTo>
                  <a:cubicBezTo>
                    <a:pt x="31323" y="83899"/>
                    <a:pt x="35675" y="80928"/>
                    <a:pt x="37140" y="80175"/>
                  </a:cubicBezTo>
                  <a:cubicBezTo>
                    <a:pt x="38416" y="79505"/>
                    <a:pt x="38479" y="79401"/>
                    <a:pt x="38479" y="78417"/>
                  </a:cubicBezTo>
                  <a:cubicBezTo>
                    <a:pt x="38479" y="77559"/>
                    <a:pt x="38374" y="77329"/>
                    <a:pt x="37956" y="77287"/>
                  </a:cubicBezTo>
                  <a:cubicBezTo>
                    <a:pt x="37949" y="77286"/>
                    <a:pt x="37941" y="77286"/>
                    <a:pt x="37933" y="77286"/>
                  </a:cubicBezTo>
                  <a:cubicBezTo>
                    <a:pt x="37547" y="77286"/>
                    <a:pt x="35372" y="78213"/>
                    <a:pt x="32997" y="79380"/>
                  </a:cubicBezTo>
                  <a:cubicBezTo>
                    <a:pt x="30570" y="80572"/>
                    <a:pt x="28498" y="81535"/>
                    <a:pt x="28415" y="81535"/>
                  </a:cubicBezTo>
                  <a:cubicBezTo>
                    <a:pt x="27954" y="81535"/>
                    <a:pt x="26992" y="79547"/>
                    <a:pt x="27055" y="78794"/>
                  </a:cubicBezTo>
                  <a:cubicBezTo>
                    <a:pt x="27138" y="77978"/>
                    <a:pt x="27180" y="77978"/>
                    <a:pt x="30653" y="77099"/>
                  </a:cubicBezTo>
                  <a:cubicBezTo>
                    <a:pt x="34127" y="76220"/>
                    <a:pt x="37558" y="74881"/>
                    <a:pt x="37935" y="74253"/>
                  </a:cubicBezTo>
                  <a:cubicBezTo>
                    <a:pt x="38186" y="73856"/>
                    <a:pt x="37454" y="73040"/>
                    <a:pt x="36470" y="72642"/>
                  </a:cubicBezTo>
                  <a:cubicBezTo>
                    <a:pt x="36260" y="72550"/>
                    <a:pt x="36090" y="72495"/>
                    <a:pt x="35905" y="72495"/>
                  </a:cubicBezTo>
                  <a:cubicBezTo>
                    <a:pt x="35500" y="72495"/>
                    <a:pt x="35016" y="72756"/>
                    <a:pt x="33855" y="73458"/>
                  </a:cubicBezTo>
                  <a:cubicBezTo>
                    <a:pt x="31239" y="75069"/>
                    <a:pt x="28373" y="76408"/>
                    <a:pt x="27515" y="76408"/>
                  </a:cubicBezTo>
                  <a:cubicBezTo>
                    <a:pt x="26615" y="76408"/>
                    <a:pt x="26134" y="75844"/>
                    <a:pt x="26260" y="74902"/>
                  </a:cubicBezTo>
                  <a:cubicBezTo>
                    <a:pt x="26322" y="74211"/>
                    <a:pt x="26532" y="74107"/>
                    <a:pt x="29314" y="73312"/>
                  </a:cubicBezTo>
                  <a:cubicBezTo>
                    <a:pt x="32599" y="72370"/>
                    <a:pt x="34462" y="71512"/>
                    <a:pt x="35173" y="70634"/>
                  </a:cubicBezTo>
                  <a:cubicBezTo>
                    <a:pt x="35935" y="69685"/>
                    <a:pt x="35724" y="68983"/>
                    <a:pt x="34839" y="68983"/>
                  </a:cubicBezTo>
                  <a:cubicBezTo>
                    <a:pt x="34631" y="68983"/>
                    <a:pt x="34385" y="69022"/>
                    <a:pt x="34106" y="69106"/>
                  </a:cubicBezTo>
                  <a:cubicBezTo>
                    <a:pt x="33708" y="69211"/>
                    <a:pt x="31553" y="70069"/>
                    <a:pt x="29335" y="70989"/>
                  </a:cubicBezTo>
                  <a:cubicBezTo>
                    <a:pt x="26650" y="72110"/>
                    <a:pt x="25709" y="72476"/>
                    <a:pt x="25117" y="72476"/>
                  </a:cubicBezTo>
                  <a:cubicBezTo>
                    <a:pt x="24902" y="72476"/>
                    <a:pt x="24733" y="72427"/>
                    <a:pt x="24544" y="72349"/>
                  </a:cubicBezTo>
                  <a:cubicBezTo>
                    <a:pt x="23560" y="71931"/>
                    <a:pt x="23226" y="71345"/>
                    <a:pt x="23226" y="69985"/>
                  </a:cubicBezTo>
                  <a:lnTo>
                    <a:pt x="23226" y="68939"/>
                  </a:lnTo>
                  <a:lnTo>
                    <a:pt x="26532" y="68374"/>
                  </a:lnTo>
                  <a:cubicBezTo>
                    <a:pt x="28352" y="68060"/>
                    <a:pt x="30570" y="67704"/>
                    <a:pt x="31469" y="67621"/>
                  </a:cubicBezTo>
                  <a:cubicBezTo>
                    <a:pt x="33918" y="67349"/>
                    <a:pt x="34838" y="66721"/>
                    <a:pt x="34838" y="65340"/>
                  </a:cubicBezTo>
                  <a:cubicBezTo>
                    <a:pt x="34838" y="64800"/>
                    <a:pt x="34202" y="64520"/>
                    <a:pt x="33305" y="64520"/>
                  </a:cubicBezTo>
                  <a:cubicBezTo>
                    <a:pt x="32535" y="64520"/>
                    <a:pt x="31572" y="64726"/>
                    <a:pt x="30653" y="65152"/>
                  </a:cubicBezTo>
                  <a:cubicBezTo>
                    <a:pt x="28357" y="66226"/>
                    <a:pt x="26509" y="66766"/>
                    <a:pt x="25142" y="66766"/>
                  </a:cubicBezTo>
                  <a:cubicBezTo>
                    <a:pt x="24379" y="66766"/>
                    <a:pt x="23766" y="66598"/>
                    <a:pt x="23309" y="66260"/>
                  </a:cubicBezTo>
                  <a:cubicBezTo>
                    <a:pt x="22200" y="65424"/>
                    <a:pt x="22200" y="64859"/>
                    <a:pt x="23288" y="64691"/>
                  </a:cubicBezTo>
                  <a:cubicBezTo>
                    <a:pt x="26385" y="64252"/>
                    <a:pt x="27682" y="63959"/>
                    <a:pt x="29335" y="63289"/>
                  </a:cubicBezTo>
                  <a:cubicBezTo>
                    <a:pt x="30361" y="62892"/>
                    <a:pt x="31344" y="62452"/>
                    <a:pt x="31532" y="62306"/>
                  </a:cubicBezTo>
                  <a:cubicBezTo>
                    <a:pt x="31972" y="61950"/>
                    <a:pt x="31972" y="60506"/>
                    <a:pt x="31532" y="60339"/>
                  </a:cubicBezTo>
                  <a:cubicBezTo>
                    <a:pt x="31520" y="60334"/>
                    <a:pt x="31499" y="60331"/>
                    <a:pt x="31471" y="60331"/>
                  </a:cubicBezTo>
                  <a:cubicBezTo>
                    <a:pt x="30765" y="60331"/>
                    <a:pt x="25323" y="62075"/>
                    <a:pt x="22786" y="63122"/>
                  </a:cubicBezTo>
                  <a:lnTo>
                    <a:pt x="21384" y="63687"/>
                  </a:lnTo>
                  <a:lnTo>
                    <a:pt x="20694" y="63038"/>
                  </a:lnTo>
                  <a:cubicBezTo>
                    <a:pt x="19313" y="61762"/>
                    <a:pt x="19941" y="61071"/>
                    <a:pt x="23393" y="60088"/>
                  </a:cubicBezTo>
                  <a:cubicBezTo>
                    <a:pt x="24753" y="59690"/>
                    <a:pt x="27159" y="59209"/>
                    <a:pt x="28770" y="59000"/>
                  </a:cubicBezTo>
                  <a:cubicBezTo>
                    <a:pt x="30361" y="58791"/>
                    <a:pt x="31804" y="58498"/>
                    <a:pt x="31930" y="58372"/>
                  </a:cubicBezTo>
                  <a:cubicBezTo>
                    <a:pt x="32076" y="58226"/>
                    <a:pt x="32139" y="57766"/>
                    <a:pt x="32097" y="57326"/>
                  </a:cubicBezTo>
                  <a:cubicBezTo>
                    <a:pt x="32026" y="56747"/>
                    <a:pt x="31684" y="56454"/>
                    <a:pt x="30978" y="56454"/>
                  </a:cubicBezTo>
                  <a:cubicBezTo>
                    <a:pt x="30228" y="56454"/>
                    <a:pt x="29069" y="56784"/>
                    <a:pt x="27389" y="57452"/>
                  </a:cubicBezTo>
                  <a:cubicBezTo>
                    <a:pt x="24858" y="58456"/>
                    <a:pt x="23079" y="58791"/>
                    <a:pt x="19313" y="58958"/>
                  </a:cubicBezTo>
                  <a:cubicBezTo>
                    <a:pt x="19282" y="58959"/>
                    <a:pt x="19251" y="58960"/>
                    <a:pt x="19221" y="58960"/>
                  </a:cubicBezTo>
                  <a:cubicBezTo>
                    <a:pt x="18221" y="58960"/>
                    <a:pt x="18169" y="58278"/>
                    <a:pt x="19104" y="57221"/>
                  </a:cubicBezTo>
                  <a:cubicBezTo>
                    <a:pt x="19857" y="56385"/>
                    <a:pt x="20003" y="56343"/>
                    <a:pt x="23707" y="55882"/>
                  </a:cubicBezTo>
                  <a:cubicBezTo>
                    <a:pt x="25820" y="55610"/>
                    <a:pt x="28184" y="55192"/>
                    <a:pt x="28980" y="54962"/>
                  </a:cubicBezTo>
                  <a:cubicBezTo>
                    <a:pt x="30570" y="54501"/>
                    <a:pt x="31888" y="53372"/>
                    <a:pt x="31407" y="52890"/>
                  </a:cubicBezTo>
                  <a:cubicBezTo>
                    <a:pt x="31284" y="52761"/>
                    <a:pt x="31056" y="52689"/>
                    <a:pt x="30578" y="52689"/>
                  </a:cubicBezTo>
                  <a:cubicBezTo>
                    <a:pt x="29591" y="52689"/>
                    <a:pt x="27539" y="52994"/>
                    <a:pt x="23142" y="53727"/>
                  </a:cubicBezTo>
                  <a:cubicBezTo>
                    <a:pt x="20186" y="54220"/>
                    <a:pt x="18828" y="54431"/>
                    <a:pt x="18134" y="54431"/>
                  </a:cubicBezTo>
                  <a:cubicBezTo>
                    <a:pt x="17708" y="54431"/>
                    <a:pt x="17531" y="54352"/>
                    <a:pt x="17388" y="54208"/>
                  </a:cubicBezTo>
                  <a:cubicBezTo>
                    <a:pt x="16907" y="53706"/>
                    <a:pt x="16363" y="51572"/>
                    <a:pt x="16676" y="51258"/>
                  </a:cubicBezTo>
                  <a:cubicBezTo>
                    <a:pt x="16923" y="51012"/>
                    <a:pt x="21125" y="50727"/>
                    <a:pt x="23600" y="50727"/>
                  </a:cubicBezTo>
                  <a:cubicBezTo>
                    <a:pt x="24279" y="50727"/>
                    <a:pt x="24828" y="50748"/>
                    <a:pt x="25130" y="50798"/>
                  </a:cubicBezTo>
                  <a:cubicBezTo>
                    <a:pt x="26107" y="50956"/>
                    <a:pt x="26950" y="51035"/>
                    <a:pt x="27666" y="51035"/>
                  </a:cubicBezTo>
                  <a:cubicBezTo>
                    <a:pt x="29802" y="51035"/>
                    <a:pt x="30800" y="50325"/>
                    <a:pt x="30800" y="48852"/>
                  </a:cubicBezTo>
                  <a:cubicBezTo>
                    <a:pt x="30800" y="47680"/>
                    <a:pt x="30068" y="46697"/>
                    <a:pt x="29231" y="46697"/>
                  </a:cubicBezTo>
                  <a:cubicBezTo>
                    <a:pt x="28959" y="46697"/>
                    <a:pt x="28122" y="46885"/>
                    <a:pt x="27389" y="47094"/>
                  </a:cubicBezTo>
                  <a:cubicBezTo>
                    <a:pt x="26657" y="47304"/>
                    <a:pt x="24083" y="47743"/>
                    <a:pt x="21656" y="48078"/>
                  </a:cubicBezTo>
                  <a:cubicBezTo>
                    <a:pt x="19759" y="48338"/>
                    <a:pt x="18623" y="48501"/>
                    <a:pt x="17922" y="48501"/>
                  </a:cubicBezTo>
                  <a:cubicBezTo>
                    <a:pt x="16822" y="48501"/>
                    <a:pt x="16797" y="48101"/>
                    <a:pt x="16593" y="47053"/>
                  </a:cubicBezTo>
                  <a:cubicBezTo>
                    <a:pt x="16488" y="46571"/>
                    <a:pt x="16509" y="45860"/>
                    <a:pt x="16593" y="45462"/>
                  </a:cubicBezTo>
                  <a:cubicBezTo>
                    <a:pt x="16700" y="45020"/>
                    <a:pt x="16806" y="44856"/>
                    <a:pt x="17099" y="44856"/>
                  </a:cubicBezTo>
                  <a:cubicBezTo>
                    <a:pt x="17208" y="44856"/>
                    <a:pt x="17343" y="44879"/>
                    <a:pt x="17513" y="44918"/>
                  </a:cubicBezTo>
                  <a:cubicBezTo>
                    <a:pt x="18586" y="45148"/>
                    <a:pt x="21748" y="45285"/>
                    <a:pt x="24272" y="45285"/>
                  </a:cubicBezTo>
                  <a:cubicBezTo>
                    <a:pt x="25884" y="45285"/>
                    <a:pt x="27236" y="45229"/>
                    <a:pt x="27620" y="45107"/>
                  </a:cubicBezTo>
                  <a:cubicBezTo>
                    <a:pt x="28833" y="44709"/>
                    <a:pt x="28875" y="44291"/>
                    <a:pt x="27850" y="43140"/>
                  </a:cubicBezTo>
                  <a:lnTo>
                    <a:pt x="27076" y="42282"/>
                  </a:lnTo>
                  <a:lnTo>
                    <a:pt x="24272" y="42868"/>
                  </a:lnTo>
                  <a:cubicBezTo>
                    <a:pt x="21883" y="43364"/>
                    <a:pt x="20184" y="43625"/>
                    <a:pt x="19035" y="43625"/>
                  </a:cubicBezTo>
                  <a:cubicBezTo>
                    <a:pt x="17275" y="43625"/>
                    <a:pt x="16808" y="43013"/>
                    <a:pt x="17137" y="41696"/>
                  </a:cubicBezTo>
                  <a:lnTo>
                    <a:pt x="17304" y="41006"/>
                  </a:lnTo>
                  <a:lnTo>
                    <a:pt x="20380" y="41194"/>
                  </a:lnTo>
                  <a:cubicBezTo>
                    <a:pt x="21227" y="41246"/>
                    <a:pt x="22132" y="41272"/>
                    <a:pt x="22912" y="41272"/>
                  </a:cubicBezTo>
                  <a:cubicBezTo>
                    <a:pt x="23691" y="41272"/>
                    <a:pt x="24345" y="41246"/>
                    <a:pt x="24690" y="41194"/>
                  </a:cubicBezTo>
                  <a:cubicBezTo>
                    <a:pt x="26218" y="40964"/>
                    <a:pt x="27557" y="39918"/>
                    <a:pt x="27557" y="38955"/>
                  </a:cubicBezTo>
                  <a:cubicBezTo>
                    <a:pt x="27557" y="38506"/>
                    <a:pt x="27527" y="38358"/>
                    <a:pt x="27147" y="38358"/>
                  </a:cubicBezTo>
                  <a:cubicBezTo>
                    <a:pt x="26978" y="38358"/>
                    <a:pt x="26741" y="38387"/>
                    <a:pt x="26406" y="38432"/>
                  </a:cubicBezTo>
                  <a:cubicBezTo>
                    <a:pt x="25778" y="38516"/>
                    <a:pt x="23916" y="38704"/>
                    <a:pt x="22284" y="38851"/>
                  </a:cubicBezTo>
                  <a:cubicBezTo>
                    <a:pt x="20652" y="39018"/>
                    <a:pt x="18790" y="39185"/>
                    <a:pt x="18120" y="39248"/>
                  </a:cubicBezTo>
                  <a:cubicBezTo>
                    <a:pt x="17999" y="39260"/>
                    <a:pt x="17881" y="39265"/>
                    <a:pt x="17768" y="39265"/>
                  </a:cubicBezTo>
                  <a:cubicBezTo>
                    <a:pt x="16436" y="39265"/>
                    <a:pt x="15672" y="38478"/>
                    <a:pt x="15672" y="37051"/>
                  </a:cubicBezTo>
                  <a:cubicBezTo>
                    <a:pt x="15672" y="35761"/>
                    <a:pt x="15744" y="35299"/>
                    <a:pt x="16944" y="35299"/>
                  </a:cubicBezTo>
                  <a:cubicBezTo>
                    <a:pt x="17574" y="35299"/>
                    <a:pt x="18515" y="35427"/>
                    <a:pt x="19920" y="35628"/>
                  </a:cubicBezTo>
                  <a:cubicBezTo>
                    <a:pt x="21866" y="35921"/>
                    <a:pt x="24000" y="36277"/>
                    <a:pt x="24627" y="36423"/>
                  </a:cubicBezTo>
                  <a:cubicBezTo>
                    <a:pt x="25375" y="36594"/>
                    <a:pt x="25948" y="36684"/>
                    <a:pt x="26413" y="36684"/>
                  </a:cubicBezTo>
                  <a:cubicBezTo>
                    <a:pt x="27029" y="36684"/>
                    <a:pt x="27456" y="36527"/>
                    <a:pt x="27850" y="36193"/>
                  </a:cubicBezTo>
                  <a:cubicBezTo>
                    <a:pt x="28498" y="35670"/>
                    <a:pt x="28498" y="35670"/>
                    <a:pt x="27996" y="34729"/>
                  </a:cubicBezTo>
                  <a:lnTo>
                    <a:pt x="27494" y="33787"/>
                  </a:lnTo>
                  <a:lnTo>
                    <a:pt x="23142" y="33829"/>
                  </a:lnTo>
                  <a:cubicBezTo>
                    <a:pt x="22440" y="33836"/>
                    <a:pt x="21846" y="33841"/>
                    <a:pt x="21339" y="33841"/>
                  </a:cubicBezTo>
                  <a:cubicBezTo>
                    <a:pt x="19002" y="33841"/>
                    <a:pt x="18496" y="33739"/>
                    <a:pt x="17723" y="33327"/>
                  </a:cubicBezTo>
                  <a:cubicBezTo>
                    <a:pt x="15840" y="32343"/>
                    <a:pt x="16153" y="32134"/>
                    <a:pt x="19355" y="32113"/>
                  </a:cubicBezTo>
                  <a:cubicBezTo>
                    <a:pt x="20966" y="32092"/>
                    <a:pt x="23205" y="31946"/>
                    <a:pt x="24314" y="31778"/>
                  </a:cubicBezTo>
                  <a:lnTo>
                    <a:pt x="26343" y="31444"/>
                  </a:lnTo>
                  <a:lnTo>
                    <a:pt x="26427" y="30000"/>
                  </a:lnTo>
                  <a:lnTo>
                    <a:pt x="26511" y="28535"/>
                  </a:lnTo>
                  <a:lnTo>
                    <a:pt x="25213" y="28724"/>
                  </a:lnTo>
                  <a:cubicBezTo>
                    <a:pt x="23891" y="28921"/>
                    <a:pt x="16740" y="29547"/>
                    <a:pt x="15829" y="29547"/>
                  </a:cubicBezTo>
                  <a:cubicBezTo>
                    <a:pt x="15774" y="29547"/>
                    <a:pt x="15742" y="29544"/>
                    <a:pt x="15735" y="29540"/>
                  </a:cubicBezTo>
                  <a:cubicBezTo>
                    <a:pt x="15693" y="29519"/>
                    <a:pt x="15860" y="29058"/>
                    <a:pt x="16112" y="28535"/>
                  </a:cubicBezTo>
                  <a:cubicBezTo>
                    <a:pt x="16656" y="27363"/>
                    <a:pt x="16718" y="27343"/>
                    <a:pt x="23016" y="27112"/>
                  </a:cubicBezTo>
                  <a:cubicBezTo>
                    <a:pt x="27348" y="26945"/>
                    <a:pt x="27787" y="26882"/>
                    <a:pt x="27912" y="26422"/>
                  </a:cubicBezTo>
                  <a:cubicBezTo>
                    <a:pt x="27975" y="26129"/>
                    <a:pt x="27829" y="25648"/>
                    <a:pt x="27557" y="25313"/>
                  </a:cubicBezTo>
                  <a:lnTo>
                    <a:pt x="27076" y="24727"/>
                  </a:lnTo>
                  <a:lnTo>
                    <a:pt x="23058" y="25313"/>
                  </a:lnTo>
                  <a:cubicBezTo>
                    <a:pt x="20433" y="25704"/>
                    <a:pt x="18638" y="25898"/>
                    <a:pt x="17388" y="25898"/>
                  </a:cubicBezTo>
                  <a:cubicBezTo>
                    <a:pt x="16565" y="25898"/>
                    <a:pt x="15978" y="25814"/>
                    <a:pt x="15547" y="25648"/>
                  </a:cubicBezTo>
                  <a:cubicBezTo>
                    <a:pt x="14189" y="25124"/>
                    <a:pt x="15042" y="23631"/>
                    <a:pt x="16490" y="23631"/>
                  </a:cubicBezTo>
                  <a:cubicBezTo>
                    <a:pt x="16604" y="23631"/>
                    <a:pt x="16723" y="23640"/>
                    <a:pt x="16844" y="23660"/>
                  </a:cubicBezTo>
                  <a:cubicBezTo>
                    <a:pt x="17003" y="23686"/>
                    <a:pt x="17230" y="23698"/>
                    <a:pt x="17509" y="23698"/>
                  </a:cubicBezTo>
                  <a:cubicBezTo>
                    <a:pt x="19247" y="23698"/>
                    <a:pt x="22989" y="23229"/>
                    <a:pt x="24648" y="22760"/>
                  </a:cubicBezTo>
                  <a:cubicBezTo>
                    <a:pt x="25506" y="22530"/>
                    <a:pt x="26532" y="22028"/>
                    <a:pt x="26929" y="21651"/>
                  </a:cubicBezTo>
                  <a:lnTo>
                    <a:pt x="27661" y="20982"/>
                  </a:lnTo>
                  <a:lnTo>
                    <a:pt x="27034" y="20480"/>
                  </a:lnTo>
                  <a:cubicBezTo>
                    <a:pt x="26623" y="20150"/>
                    <a:pt x="25860" y="19995"/>
                    <a:pt x="24892" y="19995"/>
                  </a:cubicBezTo>
                  <a:cubicBezTo>
                    <a:pt x="22851" y="19995"/>
                    <a:pt x="19900" y="20682"/>
                    <a:pt x="17430" y="21861"/>
                  </a:cubicBezTo>
                  <a:cubicBezTo>
                    <a:pt x="16561" y="22279"/>
                    <a:pt x="15976" y="22516"/>
                    <a:pt x="15558" y="22516"/>
                  </a:cubicBezTo>
                  <a:cubicBezTo>
                    <a:pt x="14868" y="22516"/>
                    <a:pt x="14633" y="21871"/>
                    <a:pt x="14333" y="20333"/>
                  </a:cubicBezTo>
                  <a:lnTo>
                    <a:pt x="14124" y="19203"/>
                  </a:lnTo>
                  <a:lnTo>
                    <a:pt x="15505" y="19015"/>
                  </a:lnTo>
                  <a:cubicBezTo>
                    <a:pt x="18539" y="18596"/>
                    <a:pt x="24042" y="16630"/>
                    <a:pt x="24042" y="15939"/>
                  </a:cubicBezTo>
                  <a:cubicBezTo>
                    <a:pt x="24042" y="15583"/>
                    <a:pt x="21594" y="13491"/>
                    <a:pt x="21196" y="13491"/>
                  </a:cubicBezTo>
                  <a:cubicBezTo>
                    <a:pt x="21008" y="13491"/>
                    <a:pt x="19962" y="14161"/>
                    <a:pt x="18873" y="14998"/>
                  </a:cubicBezTo>
                  <a:cubicBezTo>
                    <a:pt x="16488" y="16797"/>
                    <a:pt x="15693" y="17236"/>
                    <a:pt x="13915" y="17718"/>
                  </a:cubicBezTo>
                  <a:cubicBezTo>
                    <a:pt x="13370" y="17856"/>
                    <a:pt x="13017" y="17924"/>
                    <a:pt x="12767" y="17924"/>
                  </a:cubicBezTo>
                  <a:cubicBezTo>
                    <a:pt x="12528" y="17924"/>
                    <a:pt x="12385" y="17862"/>
                    <a:pt x="12262" y="17739"/>
                  </a:cubicBezTo>
                  <a:cubicBezTo>
                    <a:pt x="11864" y="17320"/>
                    <a:pt x="11508" y="14851"/>
                    <a:pt x="11843" y="14851"/>
                  </a:cubicBezTo>
                  <a:cubicBezTo>
                    <a:pt x="12303" y="14851"/>
                    <a:pt x="16028" y="11210"/>
                    <a:pt x="16802" y="9997"/>
                  </a:cubicBezTo>
                  <a:cubicBezTo>
                    <a:pt x="17785" y="8469"/>
                    <a:pt x="17765" y="8093"/>
                    <a:pt x="16760" y="8093"/>
                  </a:cubicBezTo>
                  <a:cubicBezTo>
                    <a:pt x="15191" y="8093"/>
                    <a:pt x="13956" y="8825"/>
                    <a:pt x="13245" y="10164"/>
                  </a:cubicBezTo>
                  <a:cubicBezTo>
                    <a:pt x="12889" y="10834"/>
                    <a:pt x="12178" y="11922"/>
                    <a:pt x="11697" y="12591"/>
                  </a:cubicBezTo>
                  <a:cubicBezTo>
                    <a:pt x="10860" y="13659"/>
                    <a:pt x="10692" y="13763"/>
                    <a:pt x="9604" y="13763"/>
                  </a:cubicBezTo>
                  <a:cubicBezTo>
                    <a:pt x="8265" y="13763"/>
                    <a:pt x="7575" y="13115"/>
                    <a:pt x="7575" y="11859"/>
                  </a:cubicBezTo>
                  <a:cubicBezTo>
                    <a:pt x="7575" y="11294"/>
                    <a:pt x="7951" y="10855"/>
                    <a:pt x="9395" y="9767"/>
                  </a:cubicBezTo>
                  <a:cubicBezTo>
                    <a:pt x="12303" y="7591"/>
                    <a:pt x="14856" y="4640"/>
                    <a:pt x="14856" y="3469"/>
                  </a:cubicBezTo>
                  <a:cubicBezTo>
                    <a:pt x="14856" y="2899"/>
                    <a:pt x="14216" y="2515"/>
                    <a:pt x="13416" y="2515"/>
                  </a:cubicBezTo>
                  <a:cubicBezTo>
                    <a:pt x="13246" y="2515"/>
                    <a:pt x="13069" y="2532"/>
                    <a:pt x="12889" y="2569"/>
                  </a:cubicBezTo>
                  <a:cubicBezTo>
                    <a:pt x="12262" y="2715"/>
                    <a:pt x="10860" y="3950"/>
                    <a:pt x="7533" y="7319"/>
                  </a:cubicBezTo>
                  <a:cubicBezTo>
                    <a:pt x="5064" y="9830"/>
                    <a:pt x="2909" y="11880"/>
                    <a:pt x="2741" y="11880"/>
                  </a:cubicBezTo>
                  <a:cubicBezTo>
                    <a:pt x="2365" y="11880"/>
                    <a:pt x="1611" y="10708"/>
                    <a:pt x="1570" y="10081"/>
                  </a:cubicBezTo>
                  <a:cubicBezTo>
                    <a:pt x="1549" y="9809"/>
                    <a:pt x="2281" y="8239"/>
                    <a:pt x="3181" y="6607"/>
                  </a:cubicBezTo>
                  <a:cubicBezTo>
                    <a:pt x="4101" y="4975"/>
                    <a:pt x="4980" y="3050"/>
                    <a:pt x="5169" y="2339"/>
                  </a:cubicBezTo>
                  <a:cubicBezTo>
                    <a:pt x="5441" y="1209"/>
                    <a:pt x="5420" y="1000"/>
                    <a:pt x="5001" y="518"/>
                  </a:cubicBezTo>
                  <a:cubicBezTo>
                    <a:pt x="4698" y="189"/>
                    <a:pt x="4137" y="0"/>
                    <a:pt x="3612" y="0"/>
                  </a:cubicBezTo>
                  <a:close/>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5"/>
            <p:cNvSpPr/>
            <p:nvPr/>
          </p:nvSpPr>
          <p:spPr>
            <a:xfrm>
              <a:off x="4980400" y="2114950"/>
              <a:ext cx="437325" cy="704650"/>
            </a:xfrm>
            <a:custGeom>
              <a:avLst/>
              <a:gdLst/>
              <a:ahLst/>
              <a:cxnLst/>
              <a:rect l="l" t="t" r="r" b="b"/>
              <a:pathLst>
                <a:path w="17493" h="28186" fill="none" extrusionOk="0">
                  <a:moveTo>
                    <a:pt x="1926" y="3328"/>
                  </a:moveTo>
                  <a:lnTo>
                    <a:pt x="6989" y="3035"/>
                  </a:lnTo>
                  <a:cubicBezTo>
                    <a:pt x="9856" y="3432"/>
                    <a:pt x="13517" y="1"/>
                    <a:pt x="12011" y="5629"/>
                  </a:cubicBezTo>
                  <a:lnTo>
                    <a:pt x="6968" y="6341"/>
                  </a:lnTo>
                  <a:cubicBezTo>
                    <a:pt x="5608" y="6383"/>
                    <a:pt x="1" y="5525"/>
                    <a:pt x="3369" y="7178"/>
                  </a:cubicBezTo>
                  <a:cubicBezTo>
                    <a:pt x="6257" y="8580"/>
                    <a:pt x="10190" y="7471"/>
                    <a:pt x="13099" y="7554"/>
                  </a:cubicBezTo>
                  <a:cubicBezTo>
                    <a:pt x="14752" y="10065"/>
                    <a:pt x="14333" y="9877"/>
                    <a:pt x="12450" y="11049"/>
                  </a:cubicBezTo>
                  <a:lnTo>
                    <a:pt x="8056" y="10170"/>
                  </a:lnTo>
                  <a:lnTo>
                    <a:pt x="1926" y="9291"/>
                  </a:lnTo>
                  <a:cubicBezTo>
                    <a:pt x="607" y="11530"/>
                    <a:pt x="1633" y="12304"/>
                    <a:pt x="2595" y="13141"/>
                  </a:cubicBezTo>
                  <a:lnTo>
                    <a:pt x="10693" y="12513"/>
                  </a:lnTo>
                  <a:cubicBezTo>
                    <a:pt x="14919" y="10714"/>
                    <a:pt x="13664" y="14647"/>
                    <a:pt x="10902" y="15254"/>
                  </a:cubicBezTo>
                  <a:cubicBezTo>
                    <a:pt x="8203" y="15798"/>
                    <a:pt x="4980" y="15150"/>
                    <a:pt x="3139" y="15233"/>
                  </a:cubicBezTo>
                  <a:cubicBezTo>
                    <a:pt x="2428" y="16489"/>
                    <a:pt x="2742" y="17096"/>
                    <a:pt x="3579" y="17368"/>
                  </a:cubicBezTo>
                  <a:cubicBezTo>
                    <a:pt x="5713" y="18016"/>
                    <a:pt x="11362" y="16238"/>
                    <a:pt x="12659" y="16091"/>
                  </a:cubicBezTo>
                  <a:cubicBezTo>
                    <a:pt x="17493" y="20129"/>
                    <a:pt x="11069" y="19376"/>
                    <a:pt x="8496" y="19565"/>
                  </a:cubicBezTo>
                  <a:lnTo>
                    <a:pt x="2595" y="19041"/>
                  </a:lnTo>
                  <a:cubicBezTo>
                    <a:pt x="1821" y="20339"/>
                    <a:pt x="2386" y="20841"/>
                    <a:pt x="2804" y="22536"/>
                  </a:cubicBezTo>
                  <a:lnTo>
                    <a:pt x="10609" y="21406"/>
                  </a:lnTo>
                  <a:cubicBezTo>
                    <a:pt x="12743" y="21573"/>
                    <a:pt x="15819" y="18748"/>
                    <a:pt x="16677" y="22557"/>
                  </a:cubicBezTo>
                  <a:cubicBezTo>
                    <a:pt x="16760" y="26762"/>
                    <a:pt x="11048" y="24816"/>
                    <a:pt x="9605" y="24774"/>
                  </a:cubicBezTo>
                  <a:cubicBezTo>
                    <a:pt x="7449" y="24733"/>
                    <a:pt x="4959" y="24984"/>
                    <a:pt x="2365" y="25319"/>
                  </a:cubicBezTo>
                  <a:cubicBezTo>
                    <a:pt x="2281" y="27055"/>
                    <a:pt x="2700" y="27829"/>
                    <a:pt x="3327" y="28185"/>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5"/>
            <p:cNvSpPr/>
            <p:nvPr/>
          </p:nvSpPr>
          <p:spPr>
            <a:xfrm>
              <a:off x="4879450" y="1599725"/>
              <a:ext cx="439425" cy="467125"/>
            </a:xfrm>
            <a:custGeom>
              <a:avLst/>
              <a:gdLst/>
              <a:ahLst/>
              <a:cxnLst/>
              <a:rect l="l" t="t" r="r" b="b"/>
              <a:pathLst>
                <a:path w="17577" h="18685" fill="none" extrusionOk="0">
                  <a:moveTo>
                    <a:pt x="0" y="8307"/>
                  </a:moveTo>
                  <a:cubicBezTo>
                    <a:pt x="1674" y="6884"/>
                    <a:pt x="2532" y="4834"/>
                    <a:pt x="3474" y="3369"/>
                  </a:cubicBezTo>
                  <a:cubicBezTo>
                    <a:pt x="10943" y="0"/>
                    <a:pt x="6152" y="6466"/>
                    <a:pt x="1423" y="9792"/>
                  </a:cubicBezTo>
                  <a:cubicBezTo>
                    <a:pt x="1779" y="10860"/>
                    <a:pt x="1339" y="13077"/>
                    <a:pt x="3097" y="12220"/>
                  </a:cubicBezTo>
                  <a:cubicBezTo>
                    <a:pt x="7135" y="11780"/>
                    <a:pt x="9311" y="7512"/>
                    <a:pt x="11215" y="8035"/>
                  </a:cubicBezTo>
                  <a:cubicBezTo>
                    <a:pt x="13622" y="9667"/>
                    <a:pt x="14270" y="10378"/>
                    <a:pt x="13517" y="11006"/>
                  </a:cubicBezTo>
                  <a:cubicBezTo>
                    <a:pt x="12010" y="12282"/>
                    <a:pt x="6633" y="13810"/>
                    <a:pt x="3955" y="13914"/>
                  </a:cubicBezTo>
                  <a:cubicBezTo>
                    <a:pt x="4227" y="15567"/>
                    <a:pt x="4520" y="17220"/>
                    <a:pt x="5440" y="17095"/>
                  </a:cubicBezTo>
                  <a:cubicBezTo>
                    <a:pt x="7052" y="15860"/>
                    <a:pt x="14207" y="13287"/>
                    <a:pt x="16676" y="14751"/>
                  </a:cubicBezTo>
                  <a:cubicBezTo>
                    <a:pt x="17534" y="15253"/>
                    <a:pt x="17576" y="15965"/>
                    <a:pt x="16132" y="16865"/>
                  </a:cubicBezTo>
                  <a:cubicBezTo>
                    <a:pt x="14835" y="17827"/>
                    <a:pt x="8935" y="18685"/>
                    <a:pt x="5901" y="18392"/>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5"/>
            <p:cNvSpPr/>
            <p:nvPr/>
          </p:nvSpPr>
          <p:spPr>
            <a:xfrm>
              <a:off x="5157725" y="2957650"/>
              <a:ext cx="502725" cy="671675"/>
            </a:xfrm>
            <a:custGeom>
              <a:avLst/>
              <a:gdLst/>
              <a:ahLst/>
              <a:cxnLst/>
              <a:rect l="l" t="t" r="r" b="b"/>
              <a:pathLst>
                <a:path w="20109" h="26867" fill="none" extrusionOk="0">
                  <a:moveTo>
                    <a:pt x="22" y="3704"/>
                  </a:moveTo>
                  <a:lnTo>
                    <a:pt x="4729" y="1842"/>
                  </a:lnTo>
                  <a:cubicBezTo>
                    <a:pt x="6801" y="1570"/>
                    <a:pt x="9291" y="1"/>
                    <a:pt x="10211" y="482"/>
                  </a:cubicBezTo>
                  <a:cubicBezTo>
                    <a:pt x="10609" y="712"/>
                    <a:pt x="10714" y="1361"/>
                    <a:pt x="10316" y="2721"/>
                  </a:cubicBezTo>
                  <a:cubicBezTo>
                    <a:pt x="7303" y="4060"/>
                    <a:pt x="6089" y="4646"/>
                    <a:pt x="2595" y="5043"/>
                  </a:cubicBezTo>
                  <a:cubicBezTo>
                    <a:pt x="1005" y="5127"/>
                    <a:pt x="1" y="5462"/>
                    <a:pt x="2616" y="6906"/>
                  </a:cubicBezTo>
                  <a:cubicBezTo>
                    <a:pt x="4499" y="7157"/>
                    <a:pt x="6466" y="6445"/>
                    <a:pt x="8328" y="5650"/>
                  </a:cubicBezTo>
                  <a:cubicBezTo>
                    <a:pt x="9542" y="4520"/>
                    <a:pt x="14145" y="3767"/>
                    <a:pt x="13601" y="6173"/>
                  </a:cubicBezTo>
                  <a:cubicBezTo>
                    <a:pt x="12680" y="8349"/>
                    <a:pt x="10295" y="7973"/>
                    <a:pt x="8014" y="8266"/>
                  </a:cubicBezTo>
                  <a:lnTo>
                    <a:pt x="1926" y="9375"/>
                  </a:lnTo>
                  <a:cubicBezTo>
                    <a:pt x="1382" y="11927"/>
                    <a:pt x="2595" y="12325"/>
                    <a:pt x="3746" y="12806"/>
                  </a:cubicBezTo>
                  <a:lnTo>
                    <a:pt x="11258" y="9647"/>
                  </a:lnTo>
                  <a:cubicBezTo>
                    <a:pt x="12848" y="8914"/>
                    <a:pt x="13768" y="8935"/>
                    <a:pt x="14145" y="9333"/>
                  </a:cubicBezTo>
                  <a:cubicBezTo>
                    <a:pt x="14731" y="9961"/>
                    <a:pt x="13936" y="11488"/>
                    <a:pt x="12325" y="12178"/>
                  </a:cubicBezTo>
                  <a:cubicBezTo>
                    <a:pt x="9918" y="13559"/>
                    <a:pt x="6675" y="13957"/>
                    <a:pt x="4939" y="14626"/>
                  </a:cubicBezTo>
                  <a:cubicBezTo>
                    <a:pt x="4667" y="16028"/>
                    <a:pt x="5148" y="16531"/>
                    <a:pt x="6027" y="16510"/>
                  </a:cubicBezTo>
                  <a:cubicBezTo>
                    <a:pt x="8245" y="16447"/>
                    <a:pt x="13036" y="12974"/>
                    <a:pt x="14250" y="12430"/>
                  </a:cubicBezTo>
                  <a:cubicBezTo>
                    <a:pt x="20108" y="14752"/>
                    <a:pt x="13768" y="16049"/>
                    <a:pt x="11404" y="17054"/>
                  </a:cubicBezTo>
                  <a:lnTo>
                    <a:pt x="5629" y="18414"/>
                  </a:lnTo>
                  <a:cubicBezTo>
                    <a:pt x="5294" y="19899"/>
                    <a:pt x="5985" y="20192"/>
                    <a:pt x="6926" y="21657"/>
                  </a:cubicBezTo>
                  <a:cubicBezTo>
                    <a:pt x="10044" y="20171"/>
                    <a:pt x="12555" y="18895"/>
                    <a:pt x="14250" y="18079"/>
                  </a:cubicBezTo>
                  <a:cubicBezTo>
                    <a:pt x="15296" y="17598"/>
                    <a:pt x="16217" y="17263"/>
                    <a:pt x="16781" y="17367"/>
                  </a:cubicBezTo>
                  <a:cubicBezTo>
                    <a:pt x="17765" y="17995"/>
                    <a:pt x="17514" y="19711"/>
                    <a:pt x="16614" y="20192"/>
                  </a:cubicBezTo>
                  <a:cubicBezTo>
                    <a:pt x="14584" y="20966"/>
                    <a:pt x="13329" y="22075"/>
                    <a:pt x="10860" y="23833"/>
                  </a:cubicBezTo>
                  <a:cubicBezTo>
                    <a:pt x="7973" y="25256"/>
                    <a:pt x="9877" y="26427"/>
                    <a:pt x="12367" y="26867"/>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5"/>
            <p:cNvSpPr/>
            <p:nvPr/>
          </p:nvSpPr>
          <p:spPr>
            <a:xfrm>
              <a:off x="5031150" y="2753650"/>
              <a:ext cx="421100" cy="297150"/>
            </a:xfrm>
            <a:custGeom>
              <a:avLst/>
              <a:gdLst/>
              <a:ahLst/>
              <a:cxnLst/>
              <a:rect l="l" t="t" r="r" b="b"/>
              <a:pathLst>
                <a:path w="16844" h="11886" fill="none" extrusionOk="0">
                  <a:moveTo>
                    <a:pt x="1318" y="2846"/>
                  </a:moveTo>
                  <a:cubicBezTo>
                    <a:pt x="1569" y="2846"/>
                    <a:pt x="6905" y="1967"/>
                    <a:pt x="10734" y="1340"/>
                  </a:cubicBezTo>
                  <a:cubicBezTo>
                    <a:pt x="11592" y="1047"/>
                    <a:pt x="16844" y="1"/>
                    <a:pt x="14856" y="2491"/>
                  </a:cubicBezTo>
                  <a:cubicBezTo>
                    <a:pt x="13433" y="4185"/>
                    <a:pt x="6591" y="4583"/>
                    <a:pt x="3474" y="4980"/>
                  </a:cubicBezTo>
                  <a:cubicBezTo>
                    <a:pt x="0" y="8810"/>
                    <a:pt x="3997" y="6801"/>
                    <a:pt x="6926" y="6759"/>
                  </a:cubicBezTo>
                  <a:cubicBezTo>
                    <a:pt x="9144" y="7282"/>
                    <a:pt x="13831" y="3495"/>
                    <a:pt x="15588" y="4792"/>
                  </a:cubicBezTo>
                  <a:cubicBezTo>
                    <a:pt x="16049" y="5273"/>
                    <a:pt x="16153" y="7324"/>
                    <a:pt x="15316" y="7324"/>
                  </a:cubicBezTo>
                  <a:cubicBezTo>
                    <a:pt x="11383" y="7784"/>
                    <a:pt x="10650" y="7491"/>
                    <a:pt x="4310" y="9563"/>
                  </a:cubicBezTo>
                  <a:cubicBezTo>
                    <a:pt x="3829" y="10044"/>
                    <a:pt x="3746" y="10421"/>
                    <a:pt x="3892" y="10755"/>
                  </a:cubicBezTo>
                  <a:cubicBezTo>
                    <a:pt x="4059" y="11174"/>
                    <a:pt x="4603" y="11530"/>
                    <a:pt x="5064" y="11885"/>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5"/>
            <p:cNvSpPr/>
            <p:nvPr/>
          </p:nvSpPr>
          <p:spPr>
            <a:xfrm>
              <a:off x="4962625" y="2053225"/>
              <a:ext cx="370375" cy="149125"/>
            </a:xfrm>
            <a:custGeom>
              <a:avLst/>
              <a:gdLst/>
              <a:ahLst/>
              <a:cxnLst/>
              <a:rect l="l" t="t" r="r" b="b"/>
              <a:pathLst>
                <a:path w="14815" h="5965" fill="none" extrusionOk="0">
                  <a:moveTo>
                    <a:pt x="2657" y="1"/>
                  </a:moveTo>
                  <a:cubicBezTo>
                    <a:pt x="1716" y="754"/>
                    <a:pt x="0" y="1487"/>
                    <a:pt x="2846" y="2240"/>
                  </a:cubicBezTo>
                  <a:cubicBezTo>
                    <a:pt x="5482" y="2491"/>
                    <a:pt x="10567" y="1089"/>
                    <a:pt x="13098" y="1110"/>
                  </a:cubicBezTo>
                  <a:cubicBezTo>
                    <a:pt x="14375" y="1131"/>
                    <a:pt x="14814" y="2449"/>
                    <a:pt x="14228" y="3537"/>
                  </a:cubicBezTo>
                  <a:lnTo>
                    <a:pt x="3034" y="4102"/>
                  </a:lnTo>
                  <a:lnTo>
                    <a:pt x="2113" y="5964"/>
                  </a:ln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5"/>
            <p:cNvSpPr/>
            <p:nvPr/>
          </p:nvSpPr>
          <p:spPr>
            <a:xfrm>
              <a:off x="4620525" y="1464750"/>
              <a:ext cx="1181150" cy="2584650"/>
            </a:xfrm>
            <a:custGeom>
              <a:avLst/>
              <a:gdLst/>
              <a:ahLst/>
              <a:cxnLst/>
              <a:rect l="l" t="t" r="r" b="b"/>
              <a:pathLst>
                <a:path w="47246" h="103386" extrusionOk="0">
                  <a:moveTo>
                    <a:pt x="3609" y="0"/>
                  </a:moveTo>
                  <a:cubicBezTo>
                    <a:pt x="3294" y="0"/>
                    <a:pt x="2991" y="68"/>
                    <a:pt x="2762" y="210"/>
                  </a:cubicBezTo>
                  <a:cubicBezTo>
                    <a:pt x="2595" y="315"/>
                    <a:pt x="1883" y="1612"/>
                    <a:pt x="1214" y="3056"/>
                  </a:cubicBezTo>
                  <a:lnTo>
                    <a:pt x="0" y="5692"/>
                  </a:lnTo>
                  <a:lnTo>
                    <a:pt x="0" y="9689"/>
                  </a:lnTo>
                  <a:lnTo>
                    <a:pt x="0" y="13685"/>
                  </a:lnTo>
                  <a:lnTo>
                    <a:pt x="1339" y="13413"/>
                  </a:lnTo>
                  <a:cubicBezTo>
                    <a:pt x="1662" y="13349"/>
                    <a:pt x="1981" y="13317"/>
                    <a:pt x="2297" y="13317"/>
                  </a:cubicBezTo>
                  <a:cubicBezTo>
                    <a:pt x="3740" y="13317"/>
                    <a:pt x="5113" y="13989"/>
                    <a:pt x="6486" y="15380"/>
                  </a:cubicBezTo>
                  <a:cubicBezTo>
                    <a:pt x="8621" y="17514"/>
                    <a:pt x="10043" y="21259"/>
                    <a:pt x="10839" y="26867"/>
                  </a:cubicBezTo>
                  <a:cubicBezTo>
                    <a:pt x="11194" y="29419"/>
                    <a:pt x="11299" y="39400"/>
                    <a:pt x="11069" y="49276"/>
                  </a:cubicBezTo>
                  <a:cubicBezTo>
                    <a:pt x="10922" y="54758"/>
                    <a:pt x="10964" y="55176"/>
                    <a:pt x="11948" y="62102"/>
                  </a:cubicBezTo>
                  <a:cubicBezTo>
                    <a:pt x="13559" y="73401"/>
                    <a:pt x="14479" y="77544"/>
                    <a:pt x="16488" y="82147"/>
                  </a:cubicBezTo>
                  <a:cubicBezTo>
                    <a:pt x="18162" y="86039"/>
                    <a:pt x="19668" y="88047"/>
                    <a:pt x="24292" y="92609"/>
                  </a:cubicBezTo>
                  <a:lnTo>
                    <a:pt x="28540" y="96794"/>
                  </a:lnTo>
                  <a:lnTo>
                    <a:pt x="33645" y="99618"/>
                  </a:lnTo>
                  <a:cubicBezTo>
                    <a:pt x="37558" y="101773"/>
                    <a:pt x="39211" y="102527"/>
                    <a:pt x="40759" y="102903"/>
                  </a:cubicBezTo>
                  <a:cubicBezTo>
                    <a:pt x="41868" y="103154"/>
                    <a:pt x="42873" y="103364"/>
                    <a:pt x="42977" y="103384"/>
                  </a:cubicBezTo>
                  <a:cubicBezTo>
                    <a:pt x="42981" y="103385"/>
                    <a:pt x="42986" y="103385"/>
                    <a:pt x="42990" y="103385"/>
                  </a:cubicBezTo>
                  <a:cubicBezTo>
                    <a:pt x="43213" y="103385"/>
                    <a:pt x="43396" y="102768"/>
                    <a:pt x="45635" y="94408"/>
                  </a:cubicBezTo>
                  <a:cubicBezTo>
                    <a:pt x="46534" y="91019"/>
                    <a:pt x="47246" y="88152"/>
                    <a:pt x="47183" y="88027"/>
                  </a:cubicBezTo>
                  <a:cubicBezTo>
                    <a:pt x="47181" y="88021"/>
                    <a:pt x="47178" y="88019"/>
                    <a:pt x="47174" y="88019"/>
                  </a:cubicBezTo>
                  <a:cubicBezTo>
                    <a:pt x="47079" y="88019"/>
                    <a:pt x="46352" y="89401"/>
                    <a:pt x="45509" y="91207"/>
                  </a:cubicBezTo>
                  <a:cubicBezTo>
                    <a:pt x="44630" y="93090"/>
                    <a:pt x="43772" y="94722"/>
                    <a:pt x="43626" y="94827"/>
                  </a:cubicBezTo>
                  <a:cubicBezTo>
                    <a:pt x="43418" y="94968"/>
                    <a:pt x="43033" y="95033"/>
                    <a:pt x="42604" y="95033"/>
                  </a:cubicBezTo>
                  <a:cubicBezTo>
                    <a:pt x="41952" y="95033"/>
                    <a:pt x="41201" y="94882"/>
                    <a:pt x="40822" y="94617"/>
                  </a:cubicBezTo>
                  <a:cubicBezTo>
                    <a:pt x="39818" y="93906"/>
                    <a:pt x="40006" y="92588"/>
                    <a:pt x="41366" y="91040"/>
                  </a:cubicBezTo>
                  <a:cubicBezTo>
                    <a:pt x="46430" y="85223"/>
                    <a:pt x="46660" y="84909"/>
                    <a:pt x="46471" y="83946"/>
                  </a:cubicBezTo>
                  <a:cubicBezTo>
                    <a:pt x="46304" y="83193"/>
                    <a:pt x="46137" y="83005"/>
                    <a:pt x="45530" y="82942"/>
                  </a:cubicBezTo>
                  <a:cubicBezTo>
                    <a:pt x="45447" y="82932"/>
                    <a:pt x="45365" y="82928"/>
                    <a:pt x="45284" y="82928"/>
                  </a:cubicBezTo>
                  <a:cubicBezTo>
                    <a:pt x="44308" y="82928"/>
                    <a:pt x="43501" y="83630"/>
                    <a:pt x="42747" y="85118"/>
                  </a:cubicBezTo>
                  <a:cubicBezTo>
                    <a:pt x="42370" y="85892"/>
                    <a:pt x="41513" y="87294"/>
                    <a:pt x="40864" y="88215"/>
                  </a:cubicBezTo>
                  <a:cubicBezTo>
                    <a:pt x="39665" y="89891"/>
                    <a:pt x="38775" y="90717"/>
                    <a:pt x="38108" y="90717"/>
                  </a:cubicBezTo>
                  <a:cubicBezTo>
                    <a:pt x="37692" y="90717"/>
                    <a:pt x="37363" y="90397"/>
                    <a:pt x="37098" y="89763"/>
                  </a:cubicBezTo>
                  <a:cubicBezTo>
                    <a:pt x="36491" y="88319"/>
                    <a:pt x="36847" y="87566"/>
                    <a:pt x="39337" y="85014"/>
                  </a:cubicBezTo>
                  <a:lnTo>
                    <a:pt x="41596" y="82691"/>
                  </a:lnTo>
                  <a:lnTo>
                    <a:pt x="41073" y="82063"/>
                  </a:lnTo>
                  <a:cubicBezTo>
                    <a:pt x="40790" y="81715"/>
                    <a:pt x="40625" y="81566"/>
                    <a:pt x="40399" y="81566"/>
                  </a:cubicBezTo>
                  <a:cubicBezTo>
                    <a:pt x="40258" y="81566"/>
                    <a:pt x="40093" y="81624"/>
                    <a:pt x="39860" y="81729"/>
                  </a:cubicBezTo>
                  <a:cubicBezTo>
                    <a:pt x="39483" y="81917"/>
                    <a:pt x="38290" y="82879"/>
                    <a:pt x="37202" y="83884"/>
                  </a:cubicBezTo>
                  <a:cubicBezTo>
                    <a:pt x="36114" y="84888"/>
                    <a:pt x="34901" y="85997"/>
                    <a:pt x="34524" y="86332"/>
                  </a:cubicBezTo>
                  <a:lnTo>
                    <a:pt x="33813" y="86959"/>
                  </a:lnTo>
                  <a:lnTo>
                    <a:pt x="32285" y="86290"/>
                  </a:lnTo>
                  <a:cubicBezTo>
                    <a:pt x="30800" y="85641"/>
                    <a:pt x="30444" y="85097"/>
                    <a:pt x="30988" y="84365"/>
                  </a:cubicBezTo>
                  <a:cubicBezTo>
                    <a:pt x="31302" y="83905"/>
                    <a:pt x="35654" y="80933"/>
                    <a:pt x="37119" y="80180"/>
                  </a:cubicBezTo>
                  <a:cubicBezTo>
                    <a:pt x="38395" y="79511"/>
                    <a:pt x="38458" y="79406"/>
                    <a:pt x="38458" y="78402"/>
                  </a:cubicBezTo>
                  <a:cubicBezTo>
                    <a:pt x="38458" y="77565"/>
                    <a:pt x="38353" y="77335"/>
                    <a:pt x="37935" y="77272"/>
                  </a:cubicBezTo>
                  <a:cubicBezTo>
                    <a:pt x="37928" y="77271"/>
                    <a:pt x="37920" y="77270"/>
                    <a:pt x="37912" y="77270"/>
                  </a:cubicBezTo>
                  <a:cubicBezTo>
                    <a:pt x="37526" y="77270"/>
                    <a:pt x="35351" y="78197"/>
                    <a:pt x="32976" y="79364"/>
                  </a:cubicBezTo>
                  <a:cubicBezTo>
                    <a:pt x="30549" y="80557"/>
                    <a:pt x="28477" y="81540"/>
                    <a:pt x="28393" y="81540"/>
                  </a:cubicBezTo>
                  <a:cubicBezTo>
                    <a:pt x="27933" y="81519"/>
                    <a:pt x="26971" y="79552"/>
                    <a:pt x="27033" y="78799"/>
                  </a:cubicBezTo>
                  <a:cubicBezTo>
                    <a:pt x="27117" y="77983"/>
                    <a:pt x="27159" y="77962"/>
                    <a:pt x="30632" y="77083"/>
                  </a:cubicBezTo>
                  <a:cubicBezTo>
                    <a:pt x="34106" y="76226"/>
                    <a:pt x="37537" y="74887"/>
                    <a:pt x="37914" y="74259"/>
                  </a:cubicBezTo>
                  <a:cubicBezTo>
                    <a:pt x="38165" y="73861"/>
                    <a:pt x="37432" y="73045"/>
                    <a:pt x="36449" y="72627"/>
                  </a:cubicBezTo>
                  <a:cubicBezTo>
                    <a:pt x="36240" y="72542"/>
                    <a:pt x="36072" y="72490"/>
                    <a:pt x="35889" y="72490"/>
                  </a:cubicBezTo>
                  <a:cubicBezTo>
                    <a:pt x="35484" y="72490"/>
                    <a:pt x="35006" y="72744"/>
                    <a:pt x="33855" y="73464"/>
                  </a:cubicBezTo>
                  <a:cubicBezTo>
                    <a:pt x="31218" y="75075"/>
                    <a:pt x="28352" y="76414"/>
                    <a:pt x="27515" y="76414"/>
                  </a:cubicBezTo>
                  <a:cubicBezTo>
                    <a:pt x="26594" y="76414"/>
                    <a:pt x="26113" y="75828"/>
                    <a:pt x="26238" y="74907"/>
                  </a:cubicBezTo>
                  <a:cubicBezTo>
                    <a:pt x="26301" y="74217"/>
                    <a:pt x="26510" y="74112"/>
                    <a:pt x="29293" y="73317"/>
                  </a:cubicBezTo>
                  <a:cubicBezTo>
                    <a:pt x="32578" y="72376"/>
                    <a:pt x="34440" y="71518"/>
                    <a:pt x="35152" y="70639"/>
                  </a:cubicBezTo>
                  <a:cubicBezTo>
                    <a:pt x="35920" y="69683"/>
                    <a:pt x="35699" y="68978"/>
                    <a:pt x="34797" y="68978"/>
                  </a:cubicBezTo>
                  <a:cubicBezTo>
                    <a:pt x="34593" y="68978"/>
                    <a:pt x="34354" y="69014"/>
                    <a:pt x="34085" y="69091"/>
                  </a:cubicBezTo>
                  <a:cubicBezTo>
                    <a:pt x="33687" y="69216"/>
                    <a:pt x="31532" y="70074"/>
                    <a:pt x="29335" y="70995"/>
                  </a:cubicBezTo>
                  <a:cubicBezTo>
                    <a:pt x="26664" y="72103"/>
                    <a:pt x="25721" y="72473"/>
                    <a:pt x="25125" y="72473"/>
                  </a:cubicBezTo>
                  <a:cubicBezTo>
                    <a:pt x="24900" y="72473"/>
                    <a:pt x="24724" y="72420"/>
                    <a:pt x="24523" y="72334"/>
                  </a:cubicBezTo>
                  <a:cubicBezTo>
                    <a:pt x="23539" y="71936"/>
                    <a:pt x="23204" y="71350"/>
                    <a:pt x="23204" y="69990"/>
                  </a:cubicBezTo>
                  <a:lnTo>
                    <a:pt x="23204" y="68944"/>
                  </a:lnTo>
                  <a:lnTo>
                    <a:pt x="26510" y="68358"/>
                  </a:lnTo>
                  <a:cubicBezTo>
                    <a:pt x="28331" y="68044"/>
                    <a:pt x="30549" y="67710"/>
                    <a:pt x="31448" y="67626"/>
                  </a:cubicBezTo>
                  <a:cubicBezTo>
                    <a:pt x="33896" y="67354"/>
                    <a:pt x="34817" y="66726"/>
                    <a:pt x="34817" y="65345"/>
                  </a:cubicBezTo>
                  <a:cubicBezTo>
                    <a:pt x="34817" y="64797"/>
                    <a:pt x="34188" y="64518"/>
                    <a:pt x="33299" y="64518"/>
                  </a:cubicBezTo>
                  <a:cubicBezTo>
                    <a:pt x="32527" y="64518"/>
                    <a:pt x="31557" y="64729"/>
                    <a:pt x="30632" y="65157"/>
                  </a:cubicBezTo>
                  <a:cubicBezTo>
                    <a:pt x="28348" y="66226"/>
                    <a:pt x="26506" y="66766"/>
                    <a:pt x="25142" y="66766"/>
                  </a:cubicBezTo>
                  <a:cubicBezTo>
                    <a:pt x="24369" y="66766"/>
                    <a:pt x="23749" y="66593"/>
                    <a:pt x="23288" y="66245"/>
                  </a:cubicBezTo>
                  <a:cubicBezTo>
                    <a:pt x="22179" y="65429"/>
                    <a:pt x="22179" y="64843"/>
                    <a:pt x="23267" y="64697"/>
                  </a:cubicBezTo>
                  <a:cubicBezTo>
                    <a:pt x="26364" y="64257"/>
                    <a:pt x="27661" y="63943"/>
                    <a:pt x="29314" y="63295"/>
                  </a:cubicBezTo>
                  <a:cubicBezTo>
                    <a:pt x="30339" y="62897"/>
                    <a:pt x="31323" y="62437"/>
                    <a:pt x="31511" y="62290"/>
                  </a:cubicBezTo>
                  <a:cubicBezTo>
                    <a:pt x="31951" y="61956"/>
                    <a:pt x="31951" y="60491"/>
                    <a:pt x="31511" y="60324"/>
                  </a:cubicBezTo>
                  <a:cubicBezTo>
                    <a:pt x="31500" y="60320"/>
                    <a:pt x="31483" y="60318"/>
                    <a:pt x="31461" y="60318"/>
                  </a:cubicBezTo>
                  <a:cubicBezTo>
                    <a:pt x="30803" y="60318"/>
                    <a:pt x="25315" y="62075"/>
                    <a:pt x="22765" y="63127"/>
                  </a:cubicBezTo>
                  <a:lnTo>
                    <a:pt x="21363" y="63692"/>
                  </a:lnTo>
                  <a:lnTo>
                    <a:pt x="20673" y="63044"/>
                  </a:lnTo>
                  <a:cubicBezTo>
                    <a:pt x="19292" y="61767"/>
                    <a:pt x="19919" y="61077"/>
                    <a:pt x="23372" y="60094"/>
                  </a:cubicBezTo>
                  <a:cubicBezTo>
                    <a:pt x="24732" y="59696"/>
                    <a:pt x="27138" y="59215"/>
                    <a:pt x="28749" y="59005"/>
                  </a:cubicBezTo>
                  <a:cubicBezTo>
                    <a:pt x="30360" y="58775"/>
                    <a:pt x="31783" y="58503"/>
                    <a:pt x="31909" y="58357"/>
                  </a:cubicBezTo>
                  <a:cubicBezTo>
                    <a:pt x="32055" y="58231"/>
                    <a:pt x="32118" y="57771"/>
                    <a:pt x="32076" y="57332"/>
                  </a:cubicBezTo>
                  <a:cubicBezTo>
                    <a:pt x="32005" y="56745"/>
                    <a:pt x="31666" y="56452"/>
                    <a:pt x="30965" y="56452"/>
                  </a:cubicBezTo>
                  <a:cubicBezTo>
                    <a:pt x="30216" y="56452"/>
                    <a:pt x="29055" y="56787"/>
                    <a:pt x="27368" y="57457"/>
                  </a:cubicBezTo>
                  <a:cubicBezTo>
                    <a:pt x="24836" y="58461"/>
                    <a:pt x="23058" y="58796"/>
                    <a:pt x="19313" y="58964"/>
                  </a:cubicBezTo>
                  <a:cubicBezTo>
                    <a:pt x="19281" y="58965"/>
                    <a:pt x="19250" y="58965"/>
                    <a:pt x="19220" y="58965"/>
                  </a:cubicBezTo>
                  <a:cubicBezTo>
                    <a:pt x="18200" y="58965"/>
                    <a:pt x="18148" y="58284"/>
                    <a:pt x="19082" y="57227"/>
                  </a:cubicBezTo>
                  <a:cubicBezTo>
                    <a:pt x="19836" y="56390"/>
                    <a:pt x="19982" y="56348"/>
                    <a:pt x="23686" y="55867"/>
                  </a:cubicBezTo>
                  <a:cubicBezTo>
                    <a:pt x="25799" y="55595"/>
                    <a:pt x="28163" y="55197"/>
                    <a:pt x="28958" y="54967"/>
                  </a:cubicBezTo>
                  <a:cubicBezTo>
                    <a:pt x="30549" y="54507"/>
                    <a:pt x="31867" y="53377"/>
                    <a:pt x="31386" y="52875"/>
                  </a:cubicBezTo>
                  <a:cubicBezTo>
                    <a:pt x="31265" y="52755"/>
                    <a:pt x="31045" y="52688"/>
                    <a:pt x="30588" y="52688"/>
                  </a:cubicBezTo>
                  <a:cubicBezTo>
                    <a:pt x="29614" y="52688"/>
                    <a:pt x="27565" y="52992"/>
                    <a:pt x="23121" y="53733"/>
                  </a:cubicBezTo>
                  <a:cubicBezTo>
                    <a:pt x="20173" y="54224"/>
                    <a:pt x="18815" y="54428"/>
                    <a:pt x="18119" y="54428"/>
                  </a:cubicBezTo>
                  <a:cubicBezTo>
                    <a:pt x="17688" y="54428"/>
                    <a:pt x="17511" y="54350"/>
                    <a:pt x="17367" y="54214"/>
                  </a:cubicBezTo>
                  <a:cubicBezTo>
                    <a:pt x="16886" y="53712"/>
                    <a:pt x="16362" y="51557"/>
                    <a:pt x="16655" y="51264"/>
                  </a:cubicBezTo>
                  <a:cubicBezTo>
                    <a:pt x="16902" y="51017"/>
                    <a:pt x="21104" y="50732"/>
                    <a:pt x="23579" y="50732"/>
                  </a:cubicBezTo>
                  <a:cubicBezTo>
                    <a:pt x="24258" y="50732"/>
                    <a:pt x="24807" y="50754"/>
                    <a:pt x="25108" y="50803"/>
                  </a:cubicBezTo>
                  <a:cubicBezTo>
                    <a:pt x="26083" y="50961"/>
                    <a:pt x="26926" y="51040"/>
                    <a:pt x="27641" y="51040"/>
                  </a:cubicBezTo>
                  <a:cubicBezTo>
                    <a:pt x="29780" y="51040"/>
                    <a:pt x="30779" y="50326"/>
                    <a:pt x="30779" y="48837"/>
                  </a:cubicBezTo>
                  <a:cubicBezTo>
                    <a:pt x="30779" y="47686"/>
                    <a:pt x="30046" y="46702"/>
                    <a:pt x="29210" y="46702"/>
                  </a:cubicBezTo>
                  <a:cubicBezTo>
                    <a:pt x="28938" y="46702"/>
                    <a:pt x="28101" y="46870"/>
                    <a:pt x="27368" y="47079"/>
                  </a:cubicBezTo>
                  <a:cubicBezTo>
                    <a:pt x="26636" y="47288"/>
                    <a:pt x="24062" y="47749"/>
                    <a:pt x="21635" y="48083"/>
                  </a:cubicBezTo>
                  <a:cubicBezTo>
                    <a:pt x="19745" y="48343"/>
                    <a:pt x="18610" y="48505"/>
                    <a:pt x="17909" y="48505"/>
                  </a:cubicBezTo>
                  <a:cubicBezTo>
                    <a:pt x="16801" y="48505"/>
                    <a:pt x="16777" y="48101"/>
                    <a:pt x="16572" y="47037"/>
                  </a:cubicBezTo>
                  <a:cubicBezTo>
                    <a:pt x="16467" y="46556"/>
                    <a:pt x="16488" y="45845"/>
                    <a:pt x="16572" y="45468"/>
                  </a:cubicBezTo>
                  <a:cubicBezTo>
                    <a:pt x="16697" y="45014"/>
                    <a:pt x="16799" y="44853"/>
                    <a:pt x="17104" y="44853"/>
                  </a:cubicBezTo>
                  <a:cubicBezTo>
                    <a:pt x="17208" y="44853"/>
                    <a:pt x="17334" y="44871"/>
                    <a:pt x="17492" y="44903"/>
                  </a:cubicBezTo>
                  <a:cubicBezTo>
                    <a:pt x="18572" y="45147"/>
                    <a:pt x="21770" y="45289"/>
                    <a:pt x="24308" y="45289"/>
                  </a:cubicBezTo>
                  <a:cubicBezTo>
                    <a:pt x="25900" y="45289"/>
                    <a:pt x="27232" y="45233"/>
                    <a:pt x="27619" y="45112"/>
                  </a:cubicBezTo>
                  <a:cubicBezTo>
                    <a:pt x="28812" y="44715"/>
                    <a:pt x="28854" y="44296"/>
                    <a:pt x="27829" y="43145"/>
                  </a:cubicBezTo>
                  <a:lnTo>
                    <a:pt x="27054" y="42288"/>
                  </a:lnTo>
                  <a:lnTo>
                    <a:pt x="24251" y="42873"/>
                  </a:lnTo>
                  <a:cubicBezTo>
                    <a:pt x="21880" y="43366"/>
                    <a:pt x="20188" y="43623"/>
                    <a:pt x="19040" y="43623"/>
                  </a:cubicBezTo>
                  <a:cubicBezTo>
                    <a:pt x="17259" y="43623"/>
                    <a:pt x="16785" y="43004"/>
                    <a:pt x="17116" y="41681"/>
                  </a:cubicBezTo>
                  <a:lnTo>
                    <a:pt x="17283" y="40990"/>
                  </a:lnTo>
                  <a:lnTo>
                    <a:pt x="20359" y="41179"/>
                  </a:lnTo>
                  <a:cubicBezTo>
                    <a:pt x="21206" y="41231"/>
                    <a:pt x="22111" y="41257"/>
                    <a:pt x="22891" y="41257"/>
                  </a:cubicBezTo>
                  <a:cubicBezTo>
                    <a:pt x="23670" y="41257"/>
                    <a:pt x="24324" y="41231"/>
                    <a:pt x="24669" y="41179"/>
                  </a:cubicBezTo>
                  <a:cubicBezTo>
                    <a:pt x="26197" y="40948"/>
                    <a:pt x="27536" y="39923"/>
                    <a:pt x="27536" y="38961"/>
                  </a:cubicBezTo>
                  <a:cubicBezTo>
                    <a:pt x="27536" y="38511"/>
                    <a:pt x="27506" y="38363"/>
                    <a:pt x="27126" y="38363"/>
                  </a:cubicBezTo>
                  <a:cubicBezTo>
                    <a:pt x="26957" y="38363"/>
                    <a:pt x="26719" y="38393"/>
                    <a:pt x="26385" y="38438"/>
                  </a:cubicBezTo>
                  <a:cubicBezTo>
                    <a:pt x="25757" y="38521"/>
                    <a:pt x="23895" y="38710"/>
                    <a:pt x="22263" y="38856"/>
                  </a:cubicBezTo>
                  <a:cubicBezTo>
                    <a:pt x="20631" y="39002"/>
                    <a:pt x="18769" y="39191"/>
                    <a:pt x="18099" y="39254"/>
                  </a:cubicBezTo>
                  <a:cubicBezTo>
                    <a:pt x="17980" y="39265"/>
                    <a:pt x="17865" y="39270"/>
                    <a:pt x="17754" y="39270"/>
                  </a:cubicBezTo>
                  <a:cubicBezTo>
                    <a:pt x="16418" y="39270"/>
                    <a:pt x="15651" y="38467"/>
                    <a:pt x="15651" y="37057"/>
                  </a:cubicBezTo>
                  <a:cubicBezTo>
                    <a:pt x="15651" y="35766"/>
                    <a:pt x="15723" y="35296"/>
                    <a:pt x="16924" y="35296"/>
                  </a:cubicBezTo>
                  <a:cubicBezTo>
                    <a:pt x="17554" y="35296"/>
                    <a:pt x="18495" y="35425"/>
                    <a:pt x="19899" y="35634"/>
                  </a:cubicBezTo>
                  <a:cubicBezTo>
                    <a:pt x="21844" y="35927"/>
                    <a:pt x="23979" y="36282"/>
                    <a:pt x="24606" y="36429"/>
                  </a:cubicBezTo>
                  <a:cubicBezTo>
                    <a:pt x="25342" y="36597"/>
                    <a:pt x="25909" y="36683"/>
                    <a:pt x="26372" y="36683"/>
                  </a:cubicBezTo>
                  <a:cubicBezTo>
                    <a:pt x="27002" y="36683"/>
                    <a:pt x="27439" y="36524"/>
                    <a:pt x="27849" y="36199"/>
                  </a:cubicBezTo>
                  <a:cubicBezTo>
                    <a:pt x="28477" y="35676"/>
                    <a:pt x="28477" y="35676"/>
                    <a:pt x="27975" y="34734"/>
                  </a:cubicBezTo>
                  <a:lnTo>
                    <a:pt x="27473" y="33793"/>
                  </a:lnTo>
                  <a:lnTo>
                    <a:pt x="23121" y="33834"/>
                  </a:lnTo>
                  <a:cubicBezTo>
                    <a:pt x="22494" y="33841"/>
                    <a:pt x="21953" y="33845"/>
                    <a:pt x="21483" y="33845"/>
                  </a:cubicBezTo>
                  <a:cubicBezTo>
                    <a:pt x="19004" y="33845"/>
                    <a:pt x="18493" y="33733"/>
                    <a:pt x="17702" y="33311"/>
                  </a:cubicBezTo>
                  <a:cubicBezTo>
                    <a:pt x="15818" y="32349"/>
                    <a:pt x="16132" y="32119"/>
                    <a:pt x="19334" y="32098"/>
                  </a:cubicBezTo>
                  <a:cubicBezTo>
                    <a:pt x="20945" y="32098"/>
                    <a:pt x="23184" y="31951"/>
                    <a:pt x="24292" y="31763"/>
                  </a:cubicBezTo>
                  <a:lnTo>
                    <a:pt x="26322" y="31449"/>
                  </a:lnTo>
                  <a:lnTo>
                    <a:pt x="26406" y="29984"/>
                  </a:lnTo>
                  <a:lnTo>
                    <a:pt x="26489" y="28541"/>
                  </a:lnTo>
                  <a:lnTo>
                    <a:pt x="25192" y="28729"/>
                  </a:lnTo>
                  <a:cubicBezTo>
                    <a:pt x="23853" y="28929"/>
                    <a:pt x="16533" y="29549"/>
                    <a:pt x="15776" y="29549"/>
                  </a:cubicBezTo>
                  <a:cubicBezTo>
                    <a:pt x="15740" y="29549"/>
                    <a:pt x="15719" y="29548"/>
                    <a:pt x="15714" y="29545"/>
                  </a:cubicBezTo>
                  <a:cubicBezTo>
                    <a:pt x="15672" y="29503"/>
                    <a:pt x="15839" y="29064"/>
                    <a:pt x="16090" y="28541"/>
                  </a:cubicBezTo>
                  <a:cubicBezTo>
                    <a:pt x="16634" y="27369"/>
                    <a:pt x="16697" y="27348"/>
                    <a:pt x="22995" y="27097"/>
                  </a:cubicBezTo>
                  <a:cubicBezTo>
                    <a:pt x="27347" y="26930"/>
                    <a:pt x="27766" y="26888"/>
                    <a:pt x="27891" y="26406"/>
                  </a:cubicBezTo>
                  <a:cubicBezTo>
                    <a:pt x="27954" y="26134"/>
                    <a:pt x="27808" y="25653"/>
                    <a:pt x="27536" y="25318"/>
                  </a:cubicBezTo>
                  <a:lnTo>
                    <a:pt x="27054" y="24733"/>
                  </a:lnTo>
                  <a:lnTo>
                    <a:pt x="23037" y="25318"/>
                  </a:lnTo>
                  <a:cubicBezTo>
                    <a:pt x="20422" y="25708"/>
                    <a:pt x="18631" y="25894"/>
                    <a:pt x="17381" y="25894"/>
                  </a:cubicBezTo>
                  <a:cubicBezTo>
                    <a:pt x="16551" y="25894"/>
                    <a:pt x="15960" y="25812"/>
                    <a:pt x="15525" y="25653"/>
                  </a:cubicBezTo>
                  <a:cubicBezTo>
                    <a:pt x="14168" y="25130"/>
                    <a:pt x="15021" y="23636"/>
                    <a:pt x="16468" y="23636"/>
                  </a:cubicBezTo>
                  <a:cubicBezTo>
                    <a:pt x="16583" y="23636"/>
                    <a:pt x="16701" y="23646"/>
                    <a:pt x="16823" y="23665"/>
                  </a:cubicBezTo>
                  <a:cubicBezTo>
                    <a:pt x="16982" y="23691"/>
                    <a:pt x="17209" y="23704"/>
                    <a:pt x="17487" y="23704"/>
                  </a:cubicBezTo>
                  <a:cubicBezTo>
                    <a:pt x="19226" y="23704"/>
                    <a:pt x="22968" y="23235"/>
                    <a:pt x="24627" y="22766"/>
                  </a:cubicBezTo>
                  <a:cubicBezTo>
                    <a:pt x="25485" y="22536"/>
                    <a:pt x="26510" y="22033"/>
                    <a:pt x="26908" y="21657"/>
                  </a:cubicBezTo>
                  <a:lnTo>
                    <a:pt x="27640" y="20987"/>
                  </a:lnTo>
                  <a:lnTo>
                    <a:pt x="27013" y="20485"/>
                  </a:lnTo>
                  <a:cubicBezTo>
                    <a:pt x="26601" y="20148"/>
                    <a:pt x="25835" y="19991"/>
                    <a:pt x="24864" y="19991"/>
                  </a:cubicBezTo>
                  <a:cubicBezTo>
                    <a:pt x="22824" y="19991"/>
                    <a:pt x="19882" y="20683"/>
                    <a:pt x="17430" y="21845"/>
                  </a:cubicBezTo>
                  <a:cubicBezTo>
                    <a:pt x="16546" y="22267"/>
                    <a:pt x="15954" y="22507"/>
                    <a:pt x="15532" y="22507"/>
                  </a:cubicBezTo>
                  <a:cubicBezTo>
                    <a:pt x="14844" y="22507"/>
                    <a:pt x="14610" y="21869"/>
                    <a:pt x="14312" y="20339"/>
                  </a:cubicBezTo>
                  <a:lnTo>
                    <a:pt x="14103" y="19209"/>
                  </a:lnTo>
                  <a:lnTo>
                    <a:pt x="15484" y="19020"/>
                  </a:lnTo>
                  <a:cubicBezTo>
                    <a:pt x="18518" y="18602"/>
                    <a:pt x="24020" y="16614"/>
                    <a:pt x="24020" y="15945"/>
                  </a:cubicBezTo>
                  <a:cubicBezTo>
                    <a:pt x="24020" y="15589"/>
                    <a:pt x="21572" y="13497"/>
                    <a:pt x="21175" y="13497"/>
                  </a:cubicBezTo>
                  <a:cubicBezTo>
                    <a:pt x="20987" y="13497"/>
                    <a:pt x="19940" y="14166"/>
                    <a:pt x="18852" y="15003"/>
                  </a:cubicBezTo>
                  <a:cubicBezTo>
                    <a:pt x="16467" y="16803"/>
                    <a:pt x="15672" y="17242"/>
                    <a:pt x="13893" y="17702"/>
                  </a:cubicBezTo>
                  <a:cubicBezTo>
                    <a:pt x="13339" y="17854"/>
                    <a:pt x="12983" y="17927"/>
                    <a:pt x="12733" y="17927"/>
                  </a:cubicBezTo>
                  <a:cubicBezTo>
                    <a:pt x="12501" y="17927"/>
                    <a:pt x="12361" y="17865"/>
                    <a:pt x="12240" y="17744"/>
                  </a:cubicBezTo>
                  <a:cubicBezTo>
                    <a:pt x="11843" y="17305"/>
                    <a:pt x="11487" y="14836"/>
                    <a:pt x="11822" y="14836"/>
                  </a:cubicBezTo>
                  <a:cubicBezTo>
                    <a:pt x="12282" y="14836"/>
                    <a:pt x="16007" y="11216"/>
                    <a:pt x="16781" y="10002"/>
                  </a:cubicBezTo>
                  <a:cubicBezTo>
                    <a:pt x="17764" y="8454"/>
                    <a:pt x="17743" y="8098"/>
                    <a:pt x="16739" y="8098"/>
                  </a:cubicBezTo>
                  <a:cubicBezTo>
                    <a:pt x="15170" y="8098"/>
                    <a:pt x="13935" y="8810"/>
                    <a:pt x="13224" y="10149"/>
                  </a:cubicBezTo>
                  <a:cubicBezTo>
                    <a:pt x="12868" y="10839"/>
                    <a:pt x="12157" y="11927"/>
                    <a:pt x="11676" y="12576"/>
                  </a:cubicBezTo>
                  <a:cubicBezTo>
                    <a:pt x="10839" y="13664"/>
                    <a:pt x="10671" y="13769"/>
                    <a:pt x="9583" y="13769"/>
                  </a:cubicBezTo>
                  <a:cubicBezTo>
                    <a:pt x="8244" y="13769"/>
                    <a:pt x="7554" y="13120"/>
                    <a:pt x="7554" y="11844"/>
                  </a:cubicBezTo>
                  <a:cubicBezTo>
                    <a:pt x="7554" y="11279"/>
                    <a:pt x="7930" y="10860"/>
                    <a:pt x="9374" y="9772"/>
                  </a:cubicBezTo>
                  <a:cubicBezTo>
                    <a:pt x="12282" y="7596"/>
                    <a:pt x="14835" y="4646"/>
                    <a:pt x="14835" y="3474"/>
                  </a:cubicBezTo>
                  <a:cubicBezTo>
                    <a:pt x="14835" y="2910"/>
                    <a:pt x="14205" y="2513"/>
                    <a:pt x="13415" y="2513"/>
                  </a:cubicBezTo>
                  <a:cubicBezTo>
                    <a:pt x="13239" y="2513"/>
                    <a:pt x="13055" y="2533"/>
                    <a:pt x="12868" y="2574"/>
                  </a:cubicBezTo>
                  <a:cubicBezTo>
                    <a:pt x="12240" y="2721"/>
                    <a:pt x="10839" y="3955"/>
                    <a:pt x="7512" y="7324"/>
                  </a:cubicBezTo>
                  <a:cubicBezTo>
                    <a:pt x="5043" y="9814"/>
                    <a:pt x="2888" y="11865"/>
                    <a:pt x="2720" y="11865"/>
                  </a:cubicBezTo>
                  <a:cubicBezTo>
                    <a:pt x="2344" y="11865"/>
                    <a:pt x="1590" y="10714"/>
                    <a:pt x="1548" y="10065"/>
                  </a:cubicBezTo>
                  <a:cubicBezTo>
                    <a:pt x="1528" y="9793"/>
                    <a:pt x="2260" y="8245"/>
                    <a:pt x="3160" y="6613"/>
                  </a:cubicBezTo>
                  <a:cubicBezTo>
                    <a:pt x="4080" y="4981"/>
                    <a:pt x="4959" y="3056"/>
                    <a:pt x="5147" y="2344"/>
                  </a:cubicBezTo>
                  <a:cubicBezTo>
                    <a:pt x="5419" y="1214"/>
                    <a:pt x="5398" y="984"/>
                    <a:pt x="4980" y="524"/>
                  </a:cubicBezTo>
                  <a:cubicBezTo>
                    <a:pt x="4680" y="185"/>
                    <a:pt x="4129" y="0"/>
                    <a:pt x="3609" y="0"/>
                  </a:cubicBezTo>
                  <a:close/>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a:off x="4825050" y="2202850"/>
              <a:ext cx="437325" cy="704625"/>
            </a:xfrm>
            <a:custGeom>
              <a:avLst/>
              <a:gdLst/>
              <a:ahLst/>
              <a:cxnLst/>
              <a:rect l="l" t="t" r="r" b="b"/>
              <a:pathLst>
                <a:path w="17493" h="28185" fill="none" extrusionOk="0">
                  <a:moveTo>
                    <a:pt x="1925" y="3306"/>
                  </a:moveTo>
                  <a:lnTo>
                    <a:pt x="6989" y="3013"/>
                  </a:lnTo>
                  <a:cubicBezTo>
                    <a:pt x="9855" y="3432"/>
                    <a:pt x="13517" y="0"/>
                    <a:pt x="12010" y="5629"/>
                  </a:cubicBezTo>
                  <a:lnTo>
                    <a:pt x="6968" y="6340"/>
                  </a:lnTo>
                  <a:cubicBezTo>
                    <a:pt x="5608" y="6382"/>
                    <a:pt x="0" y="5524"/>
                    <a:pt x="3369" y="7177"/>
                  </a:cubicBezTo>
                  <a:cubicBezTo>
                    <a:pt x="6256" y="8558"/>
                    <a:pt x="10190" y="7449"/>
                    <a:pt x="13098" y="7554"/>
                  </a:cubicBezTo>
                  <a:cubicBezTo>
                    <a:pt x="14751" y="10043"/>
                    <a:pt x="14333" y="9855"/>
                    <a:pt x="12450" y="11027"/>
                  </a:cubicBezTo>
                  <a:lnTo>
                    <a:pt x="8056" y="10169"/>
                  </a:lnTo>
                  <a:lnTo>
                    <a:pt x="1925" y="9290"/>
                  </a:lnTo>
                  <a:cubicBezTo>
                    <a:pt x="607" y="11529"/>
                    <a:pt x="1653" y="12303"/>
                    <a:pt x="2595" y="13119"/>
                  </a:cubicBezTo>
                  <a:lnTo>
                    <a:pt x="10692" y="12512"/>
                  </a:lnTo>
                  <a:cubicBezTo>
                    <a:pt x="14919" y="10713"/>
                    <a:pt x="13663" y="14626"/>
                    <a:pt x="10922" y="15232"/>
                  </a:cubicBezTo>
                  <a:cubicBezTo>
                    <a:pt x="8202" y="15797"/>
                    <a:pt x="5001" y="15149"/>
                    <a:pt x="3139" y="15232"/>
                  </a:cubicBezTo>
                  <a:cubicBezTo>
                    <a:pt x="2427" y="16467"/>
                    <a:pt x="2741" y="17095"/>
                    <a:pt x="3578" y="17346"/>
                  </a:cubicBezTo>
                  <a:cubicBezTo>
                    <a:pt x="5712" y="17994"/>
                    <a:pt x="11362" y="16216"/>
                    <a:pt x="12659" y="16090"/>
                  </a:cubicBezTo>
                  <a:cubicBezTo>
                    <a:pt x="17492" y="20129"/>
                    <a:pt x="11069" y="19375"/>
                    <a:pt x="8495" y="19564"/>
                  </a:cubicBezTo>
                  <a:lnTo>
                    <a:pt x="2595" y="19041"/>
                  </a:lnTo>
                  <a:cubicBezTo>
                    <a:pt x="1821" y="20338"/>
                    <a:pt x="2386" y="20840"/>
                    <a:pt x="2804" y="22535"/>
                  </a:cubicBezTo>
                  <a:lnTo>
                    <a:pt x="10609" y="21384"/>
                  </a:lnTo>
                  <a:cubicBezTo>
                    <a:pt x="12764" y="21572"/>
                    <a:pt x="15819" y="18748"/>
                    <a:pt x="16676" y="22556"/>
                  </a:cubicBezTo>
                  <a:cubicBezTo>
                    <a:pt x="16760" y="26761"/>
                    <a:pt x="11048" y="24816"/>
                    <a:pt x="9604" y="24774"/>
                  </a:cubicBezTo>
                  <a:cubicBezTo>
                    <a:pt x="7449" y="24732"/>
                    <a:pt x="4959" y="24983"/>
                    <a:pt x="2365" y="25318"/>
                  </a:cubicBezTo>
                  <a:cubicBezTo>
                    <a:pt x="2281" y="27054"/>
                    <a:pt x="2699" y="27829"/>
                    <a:pt x="3327" y="28184"/>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5"/>
            <p:cNvSpPr/>
            <p:nvPr/>
          </p:nvSpPr>
          <p:spPr>
            <a:xfrm>
              <a:off x="4724100" y="1687075"/>
              <a:ext cx="439400" cy="467675"/>
            </a:xfrm>
            <a:custGeom>
              <a:avLst/>
              <a:gdLst/>
              <a:ahLst/>
              <a:cxnLst/>
              <a:rect l="l" t="t" r="r" b="b"/>
              <a:pathLst>
                <a:path w="17576" h="18707" fill="none" extrusionOk="0">
                  <a:moveTo>
                    <a:pt x="0" y="8307"/>
                  </a:moveTo>
                  <a:cubicBezTo>
                    <a:pt x="1674" y="6905"/>
                    <a:pt x="2532" y="4855"/>
                    <a:pt x="3473" y="3390"/>
                  </a:cubicBezTo>
                  <a:cubicBezTo>
                    <a:pt x="10943" y="0"/>
                    <a:pt x="6152" y="6487"/>
                    <a:pt x="1423" y="9814"/>
                  </a:cubicBezTo>
                  <a:cubicBezTo>
                    <a:pt x="1799" y="10881"/>
                    <a:pt x="1339" y="13099"/>
                    <a:pt x="3097" y="12220"/>
                  </a:cubicBezTo>
                  <a:cubicBezTo>
                    <a:pt x="7135" y="11801"/>
                    <a:pt x="9332" y="7533"/>
                    <a:pt x="11215" y="8035"/>
                  </a:cubicBezTo>
                  <a:cubicBezTo>
                    <a:pt x="13642" y="9688"/>
                    <a:pt x="14270" y="10399"/>
                    <a:pt x="13517" y="11027"/>
                  </a:cubicBezTo>
                  <a:cubicBezTo>
                    <a:pt x="12010" y="12304"/>
                    <a:pt x="6633" y="13831"/>
                    <a:pt x="3955" y="13936"/>
                  </a:cubicBezTo>
                  <a:cubicBezTo>
                    <a:pt x="4248" y="15589"/>
                    <a:pt x="4520" y="17241"/>
                    <a:pt x="5440" y="17116"/>
                  </a:cubicBezTo>
                  <a:cubicBezTo>
                    <a:pt x="7051" y="15881"/>
                    <a:pt x="14207" y="13308"/>
                    <a:pt x="16676" y="14772"/>
                  </a:cubicBezTo>
                  <a:cubicBezTo>
                    <a:pt x="17534" y="15275"/>
                    <a:pt x="17576" y="15965"/>
                    <a:pt x="16132" y="16886"/>
                  </a:cubicBezTo>
                  <a:cubicBezTo>
                    <a:pt x="14856" y="17848"/>
                    <a:pt x="8934" y="18706"/>
                    <a:pt x="5900" y="18413"/>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5"/>
            <p:cNvSpPr/>
            <p:nvPr/>
          </p:nvSpPr>
          <p:spPr>
            <a:xfrm>
              <a:off x="5002375" y="3045025"/>
              <a:ext cx="502700" cy="671675"/>
            </a:xfrm>
            <a:custGeom>
              <a:avLst/>
              <a:gdLst/>
              <a:ahLst/>
              <a:cxnLst/>
              <a:rect l="l" t="t" r="r" b="b"/>
              <a:pathLst>
                <a:path w="20108" h="26867" fill="none" extrusionOk="0">
                  <a:moveTo>
                    <a:pt x="42" y="3725"/>
                  </a:moveTo>
                  <a:lnTo>
                    <a:pt x="4729" y="1841"/>
                  </a:lnTo>
                  <a:cubicBezTo>
                    <a:pt x="6801" y="1590"/>
                    <a:pt x="9290" y="0"/>
                    <a:pt x="10211" y="502"/>
                  </a:cubicBezTo>
                  <a:cubicBezTo>
                    <a:pt x="10609" y="732"/>
                    <a:pt x="10713" y="1360"/>
                    <a:pt x="10316" y="2720"/>
                  </a:cubicBezTo>
                  <a:cubicBezTo>
                    <a:pt x="7303" y="4080"/>
                    <a:pt x="6089" y="4666"/>
                    <a:pt x="2616" y="5064"/>
                  </a:cubicBezTo>
                  <a:cubicBezTo>
                    <a:pt x="1026" y="5147"/>
                    <a:pt x="0" y="5482"/>
                    <a:pt x="2616" y="6926"/>
                  </a:cubicBezTo>
                  <a:cubicBezTo>
                    <a:pt x="4520" y="7177"/>
                    <a:pt x="6466" y="6445"/>
                    <a:pt x="8349" y="5670"/>
                  </a:cubicBezTo>
                  <a:cubicBezTo>
                    <a:pt x="9542" y="4541"/>
                    <a:pt x="14145" y="3787"/>
                    <a:pt x="13601" y="6194"/>
                  </a:cubicBezTo>
                  <a:cubicBezTo>
                    <a:pt x="12701" y="8370"/>
                    <a:pt x="10295" y="7993"/>
                    <a:pt x="8014" y="8286"/>
                  </a:cubicBezTo>
                  <a:lnTo>
                    <a:pt x="1925" y="9395"/>
                  </a:lnTo>
                  <a:cubicBezTo>
                    <a:pt x="1381" y="11927"/>
                    <a:pt x="2595" y="12345"/>
                    <a:pt x="3746" y="12826"/>
                  </a:cubicBezTo>
                  <a:lnTo>
                    <a:pt x="11257" y="9667"/>
                  </a:lnTo>
                  <a:cubicBezTo>
                    <a:pt x="12847" y="8914"/>
                    <a:pt x="13768" y="8955"/>
                    <a:pt x="14145" y="9353"/>
                  </a:cubicBezTo>
                  <a:cubicBezTo>
                    <a:pt x="14731" y="9981"/>
                    <a:pt x="13936" y="11508"/>
                    <a:pt x="12324" y="12199"/>
                  </a:cubicBezTo>
                  <a:cubicBezTo>
                    <a:pt x="9918" y="13580"/>
                    <a:pt x="6675" y="13977"/>
                    <a:pt x="4938" y="14647"/>
                  </a:cubicBezTo>
                  <a:cubicBezTo>
                    <a:pt x="4666" y="16049"/>
                    <a:pt x="5148" y="16551"/>
                    <a:pt x="6026" y="16530"/>
                  </a:cubicBezTo>
                  <a:cubicBezTo>
                    <a:pt x="8265" y="16467"/>
                    <a:pt x="13057" y="12994"/>
                    <a:pt x="14249" y="12450"/>
                  </a:cubicBezTo>
                  <a:cubicBezTo>
                    <a:pt x="20108" y="14751"/>
                    <a:pt x="13768" y="16069"/>
                    <a:pt x="11404" y="17074"/>
                  </a:cubicBezTo>
                  <a:lnTo>
                    <a:pt x="5629" y="18434"/>
                  </a:lnTo>
                  <a:cubicBezTo>
                    <a:pt x="5294" y="19898"/>
                    <a:pt x="6005" y="20212"/>
                    <a:pt x="6926" y="21677"/>
                  </a:cubicBezTo>
                  <a:cubicBezTo>
                    <a:pt x="10044" y="20191"/>
                    <a:pt x="12555" y="18915"/>
                    <a:pt x="14249" y="18099"/>
                  </a:cubicBezTo>
                  <a:cubicBezTo>
                    <a:pt x="15296" y="17597"/>
                    <a:pt x="16216" y="17283"/>
                    <a:pt x="16781" y="17388"/>
                  </a:cubicBezTo>
                  <a:cubicBezTo>
                    <a:pt x="17765" y="17994"/>
                    <a:pt x="17513" y="19731"/>
                    <a:pt x="16614" y="20212"/>
                  </a:cubicBezTo>
                  <a:cubicBezTo>
                    <a:pt x="14584" y="20966"/>
                    <a:pt x="13350" y="22095"/>
                    <a:pt x="10860" y="23832"/>
                  </a:cubicBezTo>
                  <a:cubicBezTo>
                    <a:pt x="7972" y="25276"/>
                    <a:pt x="9897" y="26448"/>
                    <a:pt x="12387" y="26866"/>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p:nvPr/>
          </p:nvSpPr>
          <p:spPr>
            <a:xfrm>
              <a:off x="4876300" y="2841525"/>
              <a:ext cx="420600" cy="297150"/>
            </a:xfrm>
            <a:custGeom>
              <a:avLst/>
              <a:gdLst/>
              <a:ahLst/>
              <a:cxnLst/>
              <a:rect l="l" t="t" r="r" b="b"/>
              <a:pathLst>
                <a:path w="16824" h="11886" fill="none" extrusionOk="0">
                  <a:moveTo>
                    <a:pt x="1319" y="2846"/>
                  </a:moveTo>
                  <a:cubicBezTo>
                    <a:pt x="1549" y="2846"/>
                    <a:pt x="6906" y="1968"/>
                    <a:pt x="10714" y="1319"/>
                  </a:cubicBezTo>
                  <a:cubicBezTo>
                    <a:pt x="11592" y="1026"/>
                    <a:pt x="16823" y="1"/>
                    <a:pt x="14857" y="2470"/>
                  </a:cubicBezTo>
                  <a:cubicBezTo>
                    <a:pt x="13413" y="4165"/>
                    <a:pt x="6571" y="4562"/>
                    <a:pt x="3453" y="4981"/>
                  </a:cubicBezTo>
                  <a:cubicBezTo>
                    <a:pt x="1" y="8789"/>
                    <a:pt x="3976" y="6801"/>
                    <a:pt x="6906" y="6759"/>
                  </a:cubicBezTo>
                  <a:cubicBezTo>
                    <a:pt x="9144" y="7282"/>
                    <a:pt x="13810" y="3495"/>
                    <a:pt x="15568" y="4792"/>
                  </a:cubicBezTo>
                  <a:cubicBezTo>
                    <a:pt x="16049" y="5253"/>
                    <a:pt x="16133" y="7303"/>
                    <a:pt x="15296" y="7303"/>
                  </a:cubicBezTo>
                  <a:cubicBezTo>
                    <a:pt x="11362" y="7784"/>
                    <a:pt x="10630" y="7491"/>
                    <a:pt x="4290" y="9542"/>
                  </a:cubicBezTo>
                  <a:cubicBezTo>
                    <a:pt x="3809" y="10023"/>
                    <a:pt x="3725" y="10421"/>
                    <a:pt x="3872" y="10735"/>
                  </a:cubicBezTo>
                  <a:cubicBezTo>
                    <a:pt x="4039" y="11174"/>
                    <a:pt x="4583" y="11509"/>
                    <a:pt x="5043" y="11885"/>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p:nvPr/>
          </p:nvSpPr>
          <p:spPr>
            <a:xfrm>
              <a:off x="4807775" y="2141125"/>
              <a:ext cx="370375" cy="149100"/>
            </a:xfrm>
            <a:custGeom>
              <a:avLst/>
              <a:gdLst/>
              <a:ahLst/>
              <a:cxnLst/>
              <a:rect l="l" t="t" r="r" b="b"/>
              <a:pathLst>
                <a:path w="14815" h="5964" fill="none" extrusionOk="0">
                  <a:moveTo>
                    <a:pt x="2658" y="0"/>
                  </a:moveTo>
                  <a:cubicBezTo>
                    <a:pt x="1696" y="732"/>
                    <a:pt x="1" y="1486"/>
                    <a:pt x="2846" y="2239"/>
                  </a:cubicBezTo>
                  <a:cubicBezTo>
                    <a:pt x="5462" y="2490"/>
                    <a:pt x="10546" y="1088"/>
                    <a:pt x="13099" y="1109"/>
                  </a:cubicBezTo>
                  <a:cubicBezTo>
                    <a:pt x="14354" y="1130"/>
                    <a:pt x="14815" y="2427"/>
                    <a:pt x="14208" y="3536"/>
                  </a:cubicBezTo>
                  <a:lnTo>
                    <a:pt x="3014" y="4101"/>
                  </a:lnTo>
                  <a:lnTo>
                    <a:pt x="2093" y="5963"/>
                  </a:ln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p:nvPr/>
          </p:nvSpPr>
          <p:spPr>
            <a:xfrm>
              <a:off x="4465150" y="1552400"/>
              <a:ext cx="1181175" cy="2584875"/>
            </a:xfrm>
            <a:custGeom>
              <a:avLst/>
              <a:gdLst/>
              <a:ahLst/>
              <a:cxnLst/>
              <a:rect l="l" t="t" r="r" b="b"/>
              <a:pathLst>
                <a:path w="47247" h="103395" extrusionOk="0">
                  <a:moveTo>
                    <a:pt x="3610" y="0"/>
                  </a:moveTo>
                  <a:cubicBezTo>
                    <a:pt x="3300" y="0"/>
                    <a:pt x="3004" y="70"/>
                    <a:pt x="2784" y="219"/>
                  </a:cubicBezTo>
                  <a:cubicBezTo>
                    <a:pt x="2595" y="324"/>
                    <a:pt x="1905" y="1600"/>
                    <a:pt x="1214" y="3065"/>
                  </a:cubicBezTo>
                  <a:lnTo>
                    <a:pt x="1" y="5701"/>
                  </a:lnTo>
                  <a:lnTo>
                    <a:pt x="1" y="9698"/>
                  </a:lnTo>
                  <a:lnTo>
                    <a:pt x="1" y="13694"/>
                  </a:lnTo>
                  <a:lnTo>
                    <a:pt x="1340" y="13422"/>
                  </a:lnTo>
                  <a:cubicBezTo>
                    <a:pt x="1667" y="13358"/>
                    <a:pt x="1988" y="13326"/>
                    <a:pt x="2305" y="13326"/>
                  </a:cubicBezTo>
                  <a:cubicBezTo>
                    <a:pt x="3754" y="13326"/>
                    <a:pt x="5114" y="13998"/>
                    <a:pt x="6487" y="15389"/>
                  </a:cubicBezTo>
                  <a:cubicBezTo>
                    <a:pt x="8621" y="17523"/>
                    <a:pt x="10044" y="21268"/>
                    <a:pt x="10839" y="26855"/>
                  </a:cubicBezTo>
                  <a:cubicBezTo>
                    <a:pt x="11195" y="29429"/>
                    <a:pt x="11300" y="39409"/>
                    <a:pt x="11069" y="49264"/>
                  </a:cubicBezTo>
                  <a:cubicBezTo>
                    <a:pt x="10944" y="54746"/>
                    <a:pt x="10965" y="55186"/>
                    <a:pt x="11948" y="62090"/>
                  </a:cubicBezTo>
                  <a:cubicBezTo>
                    <a:pt x="13559" y="73410"/>
                    <a:pt x="14480" y="77532"/>
                    <a:pt x="16489" y="82156"/>
                  </a:cubicBezTo>
                  <a:cubicBezTo>
                    <a:pt x="18163" y="86048"/>
                    <a:pt x="19669" y="88057"/>
                    <a:pt x="24293" y="92618"/>
                  </a:cubicBezTo>
                  <a:lnTo>
                    <a:pt x="28562" y="96803"/>
                  </a:lnTo>
                  <a:lnTo>
                    <a:pt x="33646" y="99606"/>
                  </a:lnTo>
                  <a:cubicBezTo>
                    <a:pt x="37580" y="101783"/>
                    <a:pt x="39212" y="102536"/>
                    <a:pt x="40760" y="102891"/>
                  </a:cubicBezTo>
                  <a:cubicBezTo>
                    <a:pt x="41890" y="103163"/>
                    <a:pt x="42873" y="103373"/>
                    <a:pt x="42978" y="103394"/>
                  </a:cubicBezTo>
                  <a:cubicBezTo>
                    <a:pt x="42982" y="103394"/>
                    <a:pt x="42986" y="103394"/>
                    <a:pt x="42991" y="103394"/>
                  </a:cubicBezTo>
                  <a:cubicBezTo>
                    <a:pt x="43214" y="103394"/>
                    <a:pt x="43396" y="102777"/>
                    <a:pt x="45635" y="94417"/>
                  </a:cubicBezTo>
                  <a:cubicBezTo>
                    <a:pt x="46535" y="91028"/>
                    <a:pt x="47246" y="88161"/>
                    <a:pt x="47205" y="88036"/>
                  </a:cubicBezTo>
                  <a:cubicBezTo>
                    <a:pt x="47202" y="88031"/>
                    <a:pt x="47198" y="88028"/>
                    <a:pt x="47193" y="88028"/>
                  </a:cubicBezTo>
                  <a:cubicBezTo>
                    <a:pt x="47080" y="88028"/>
                    <a:pt x="46352" y="89410"/>
                    <a:pt x="45510" y="91216"/>
                  </a:cubicBezTo>
                  <a:cubicBezTo>
                    <a:pt x="44631" y="93099"/>
                    <a:pt x="43773" y="94731"/>
                    <a:pt x="43627" y="94836"/>
                  </a:cubicBezTo>
                  <a:cubicBezTo>
                    <a:pt x="43431" y="94974"/>
                    <a:pt x="43059" y="95037"/>
                    <a:pt x="42640" y="95037"/>
                  </a:cubicBezTo>
                  <a:cubicBezTo>
                    <a:pt x="41981" y="95037"/>
                    <a:pt x="41206" y="94882"/>
                    <a:pt x="40823" y="94627"/>
                  </a:cubicBezTo>
                  <a:cubicBezTo>
                    <a:pt x="39818" y="93915"/>
                    <a:pt x="40028" y="92597"/>
                    <a:pt x="41367" y="91049"/>
                  </a:cubicBezTo>
                  <a:cubicBezTo>
                    <a:pt x="46430" y="85232"/>
                    <a:pt x="46660" y="84918"/>
                    <a:pt x="46472" y="83935"/>
                  </a:cubicBezTo>
                  <a:cubicBezTo>
                    <a:pt x="46326" y="83202"/>
                    <a:pt x="46137" y="83014"/>
                    <a:pt x="45531" y="82930"/>
                  </a:cubicBezTo>
                  <a:cubicBezTo>
                    <a:pt x="45451" y="82921"/>
                    <a:pt x="45372" y="82916"/>
                    <a:pt x="45294" y="82916"/>
                  </a:cubicBezTo>
                  <a:cubicBezTo>
                    <a:pt x="44330" y="82916"/>
                    <a:pt x="43504" y="83637"/>
                    <a:pt x="42769" y="85127"/>
                  </a:cubicBezTo>
                  <a:cubicBezTo>
                    <a:pt x="42371" y="85901"/>
                    <a:pt x="41513" y="87282"/>
                    <a:pt x="40865" y="88203"/>
                  </a:cubicBezTo>
                  <a:cubicBezTo>
                    <a:pt x="39664" y="89894"/>
                    <a:pt x="38774" y="90725"/>
                    <a:pt x="38106" y="90725"/>
                  </a:cubicBezTo>
                  <a:cubicBezTo>
                    <a:pt x="37692" y="90725"/>
                    <a:pt x="37363" y="90405"/>
                    <a:pt x="37098" y="89772"/>
                  </a:cubicBezTo>
                  <a:cubicBezTo>
                    <a:pt x="36492" y="88329"/>
                    <a:pt x="36847" y="87554"/>
                    <a:pt x="39337" y="85023"/>
                  </a:cubicBezTo>
                  <a:lnTo>
                    <a:pt x="41597" y="82700"/>
                  </a:lnTo>
                  <a:lnTo>
                    <a:pt x="41074" y="82072"/>
                  </a:lnTo>
                  <a:cubicBezTo>
                    <a:pt x="40790" y="81725"/>
                    <a:pt x="40626" y="81575"/>
                    <a:pt x="40400" y="81575"/>
                  </a:cubicBezTo>
                  <a:cubicBezTo>
                    <a:pt x="40259" y="81575"/>
                    <a:pt x="40093" y="81633"/>
                    <a:pt x="39860" y="81738"/>
                  </a:cubicBezTo>
                  <a:cubicBezTo>
                    <a:pt x="39484" y="81905"/>
                    <a:pt x="38291" y="82888"/>
                    <a:pt x="37203" y="83893"/>
                  </a:cubicBezTo>
                  <a:cubicBezTo>
                    <a:pt x="36115" y="84897"/>
                    <a:pt x="34901" y="86006"/>
                    <a:pt x="34525" y="86341"/>
                  </a:cubicBezTo>
                  <a:lnTo>
                    <a:pt x="33813" y="86969"/>
                  </a:lnTo>
                  <a:lnTo>
                    <a:pt x="32307" y="86299"/>
                  </a:lnTo>
                  <a:cubicBezTo>
                    <a:pt x="30821" y="85629"/>
                    <a:pt x="30466" y="85106"/>
                    <a:pt x="30989" y="84374"/>
                  </a:cubicBezTo>
                  <a:cubicBezTo>
                    <a:pt x="31303" y="83914"/>
                    <a:pt x="35655" y="80943"/>
                    <a:pt x="37119" y="80168"/>
                  </a:cubicBezTo>
                  <a:cubicBezTo>
                    <a:pt x="38396" y="79520"/>
                    <a:pt x="38479" y="79415"/>
                    <a:pt x="38479" y="78411"/>
                  </a:cubicBezTo>
                  <a:cubicBezTo>
                    <a:pt x="38479" y="77553"/>
                    <a:pt x="38375" y="77344"/>
                    <a:pt x="37935" y="77281"/>
                  </a:cubicBezTo>
                  <a:cubicBezTo>
                    <a:pt x="37929" y="77280"/>
                    <a:pt x="37922" y="77280"/>
                    <a:pt x="37914" y="77280"/>
                  </a:cubicBezTo>
                  <a:cubicBezTo>
                    <a:pt x="37546" y="77280"/>
                    <a:pt x="35352" y="78206"/>
                    <a:pt x="32976" y="79373"/>
                  </a:cubicBezTo>
                  <a:cubicBezTo>
                    <a:pt x="30549" y="80566"/>
                    <a:pt x="28499" y="81528"/>
                    <a:pt x="28394" y="81528"/>
                  </a:cubicBezTo>
                  <a:cubicBezTo>
                    <a:pt x="27934" y="81528"/>
                    <a:pt x="26971" y="79562"/>
                    <a:pt x="27055" y="78787"/>
                  </a:cubicBezTo>
                  <a:cubicBezTo>
                    <a:pt x="27139" y="77992"/>
                    <a:pt x="27160" y="77971"/>
                    <a:pt x="30633" y="77093"/>
                  </a:cubicBezTo>
                  <a:cubicBezTo>
                    <a:pt x="34106" y="76214"/>
                    <a:pt x="37538" y="74896"/>
                    <a:pt x="37914" y="74268"/>
                  </a:cubicBezTo>
                  <a:cubicBezTo>
                    <a:pt x="38166" y="73849"/>
                    <a:pt x="37433" y="73033"/>
                    <a:pt x="36471" y="72636"/>
                  </a:cubicBezTo>
                  <a:cubicBezTo>
                    <a:pt x="36253" y="72544"/>
                    <a:pt x="36080" y="72489"/>
                    <a:pt x="35891" y="72489"/>
                  </a:cubicBezTo>
                  <a:cubicBezTo>
                    <a:pt x="35481" y="72489"/>
                    <a:pt x="35002" y="72749"/>
                    <a:pt x="33855" y="73452"/>
                  </a:cubicBezTo>
                  <a:cubicBezTo>
                    <a:pt x="31219" y="75084"/>
                    <a:pt x="28352" y="76402"/>
                    <a:pt x="27515" y="76402"/>
                  </a:cubicBezTo>
                  <a:cubicBezTo>
                    <a:pt x="26595" y="76402"/>
                    <a:pt x="26114" y="75837"/>
                    <a:pt x="26239" y="74896"/>
                  </a:cubicBezTo>
                  <a:cubicBezTo>
                    <a:pt x="26323" y="74226"/>
                    <a:pt x="26511" y="74121"/>
                    <a:pt x="29294" y="73326"/>
                  </a:cubicBezTo>
                  <a:cubicBezTo>
                    <a:pt x="32579" y="72385"/>
                    <a:pt x="34462" y="71527"/>
                    <a:pt x="35153" y="70648"/>
                  </a:cubicBezTo>
                  <a:cubicBezTo>
                    <a:pt x="35921" y="69692"/>
                    <a:pt x="35700" y="68987"/>
                    <a:pt x="34809" y="68987"/>
                  </a:cubicBezTo>
                  <a:cubicBezTo>
                    <a:pt x="34607" y="68987"/>
                    <a:pt x="34372" y="69023"/>
                    <a:pt x="34106" y="69100"/>
                  </a:cubicBezTo>
                  <a:cubicBezTo>
                    <a:pt x="33688" y="69225"/>
                    <a:pt x="31533" y="70083"/>
                    <a:pt x="29336" y="71004"/>
                  </a:cubicBezTo>
                  <a:cubicBezTo>
                    <a:pt x="26657" y="72115"/>
                    <a:pt x="25716" y="72473"/>
                    <a:pt x="25121" y="72473"/>
                  </a:cubicBezTo>
                  <a:cubicBezTo>
                    <a:pt x="24898" y="72473"/>
                    <a:pt x="24723" y="72423"/>
                    <a:pt x="24523" y="72343"/>
                  </a:cubicBezTo>
                  <a:cubicBezTo>
                    <a:pt x="23540" y="71945"/>
                    <a:pt x="23226" y="71339"/>
                    <a:pt x="23226" y="70000"/>
                  </a:cubicBezTo>
                  <a:lnTo>
                    <a:pt x="23226" y="68932"/>
                  </a:lnTo>
                  <a:lnTo>
                    <a:pt x="26532" y="68367"/>
                  </a:lnTo>
                  <a:cubicBezTo>
                    <a:pt x="28352" y="68054"/>
                    <a:pt x="30570" y="67719"/>
                    <a:pt x="31449" y="67614"/>
                  </a:cubicBezTo>
                  <a:cubicBezTo>
                    <a:pt x="33897" y="67342"/>
                    <a:pt x="34818" y="66735"/>
                    <a:pt x="34818" y="65354"/>
                  </a:cubicBezTo>
                  <a:cubicBezTo>
                    <a:pt x="34818" y="64804"/>
                    <a:pt x="34190" y="64519"/>
                    <a:pt x="33297" y="64519"/>
                  </a:cubicBezTo>
                  <a:cubicBezTo>
                    <a:pt x="32528" y="64519"/>
                    <a:pt x="31563" y="64730"/>
                    <a:pt x="30633" y="65166"/>
                  </a:cubicBezTo>
                  <a:cubicBezTo>
                    <a:pt x="28350" y="66234"/>
                    <a:pt x="26510" y="66766"/>
                    <a:pt x="25151" y="66766"/>
                  </a:cubicBezTo>
                  <a:cubicBezTo>
                    <a:pt x="24380" y="66766"/>
                    <a:pt x="23764" y="66595"/>
                    <a:pt x="23310" y="66254"/>
                  </a:cubicBezTo>
                  <a:cubicBezTo>
                    <a:pt x="22201" y="65417"/>
                    <a:pt x="22180" y="64852"/>
                    <a:pt x="23268" y="64706"/>
                  </a:cubicBezTo>
                  <a:cubicBezTo>
                    <a:pt x="26386" y="64246"/>
                    <a:pt x="27662" y="63953"/>
                    <a:pt x="29315" y="63304"/>
                  </a:cubicBezTo>
                  <a:cubicBezTo>
                    <a:pt x="30340" y="62906"/>
                    <a:pt x="31323" y="62446"/>
                    <a:pt x="31512" y="62300"/>
                  </a:cubicBezTo>
                  <a:cubicBezTo>
                    <a:pt x="31951" y="61944"/>
                    <a:pt x="31951" y="60500"/>
                    <a:pt x="31512" y="60333"/>
                  </a:cubicBezTo>
                  <a:cubicBezTo>
                    <a:pt x="31501" y="60329"/>
                    <a:pt x="31484" y="60327"/>
                    <a:pt x="31462" y="60327"/>
                  </a:cubicBezTo>
                  <a:cubicBezTo>
                    <a:pt x="30803" y="60327"/>
                    <a:pt x="25316" y="62083"/>
                    <a:pt x="22766" y="63116"/>
                  </a:cubicBezTo>
                  <a:lnTo>
                    <a:pt x="21385" y="63702"/>
                  </a:lnTo>
                  <a:lnTo>
                    <a:pt x="20673" y="63053"/>
                  </a:lnTo>
                  <a:cubicBezTo>
                    <a:pt x="19292" y="61756"/>
                    <a:pt x="19920" y="61086"/>
                    <a:pt x="23373" y="60082"/>
                  </a:cubicBezTo>
                  <a:cubicBezTo>
                    <a:pt x="24733" y="59705"/>
                    <a:pt x="27160" y="59203"/>
                    <a:pt x="28750" y="58994"/>
                  </a:cubicBezTo>
                  <a:cubicBezTo>
                    <a:pt x="30361" y="58784"/>
                    <a:pt x="31784" y="58512"/>
                    <a:pt x="31909" y="58366"/>
                  </a:cubicBezTo>
                  <a:cubicBezTo>
                    <a:pt x="32056" y="58220"/>
                    <a:pt x="32119" y="57759"/>
                    <a:pt x="32077" y="57341"/>
                  </a:cubicBezTo>
                  <a:cubicBezTo>
                    <a:pt x="32016" y="56754"/>
                    <a:pt x="31677" y="56461"/>
                    <a:pt x="30974" y="56461"/>
                  </a:cubicBezTo>
                  <a:cubicBezTo>
                    <a:pt x="30222" y="56461"/>
                    <a:pt x="29055" y="56796"/>
                    <a:pt x="27369" y="57466"/>
                  </a:cubicBezTo>
                  <a:cubicBezTo>
                    <a:pt x="24837" y="58471"/>
                    <a:pt x="23080" y="58805"/>
                    <a:pt x="19313" y="58952"/>
                  </a:cubicBezTo>
                  <a:cubicBezTo>
                    <a:pt x="19267" y="58955"/>
                    <a:pt x="19222" y="58956"/>
                    <a:pt x="19179" y="58956"/>
                  </a:cubicBezTo>
                  <a:cubicBezTo>
                    <a:pt x="18199" y="58956"/>
                    <a:pt x="18162" y="58278"/>
                    <a:pt x="19104" y="57236"/>
                  </a:cubicBezTo>
                  <a:cubicBezTo>
                    <a:pt x="19836" y="56399"/>
                    <a:pt x="19983" y="56357"/>
                    <a:pt x="23686" y="55876"/>
                  </a:cubicBezTo>
                  <a:cubicBezTo>
                    <a:pt x="25800" y="55604"/>
                    <a:pt x="28164" y="55207"/>
                    <a:pt x="28959" y="54976"/>
                  </a:cubicBezTo>
                  <a:cubicBezTo>
                    <a:pt x="30549" y="54516"/>
                    <a:pt x="31888" y="53365"/>
                    <a:pt x="31386" y="52884"/>
                  </a:cubicBezTo>
                  <a:cubicBezTo>
                    <a:pt x="31264" y="52762"/>
                    <a:pt x="31038" y="52692"/>
                    <a:pt x="30567" y="52692"/>
                  </a:cubicBezTo>
                  <a:cubicBezTo>
                    <a:pt x="29585" y="52692"/>
                    <a:pt x="27538" y="52993"/>
                    <a:pt x="23142" y="53742"/>
                  </a:cubicBezTo>
                  <a:cubicBezTo>
                    <a:pt x="20182" y="54233"/>
                    <a:pt x="18819" y="54437"/>
                    <a:pt x="18120" y="54437"/>
                  </a:cubicBezTo>
                  <a:cubicBezTo>
                    <a:pt x="17689" y="54437"/>
                    <a:pt x="17511" y="54359"/>
                    <a:pt x="17367" y="54223"/>
                  </a:cubicBezTo>
                  <a:cubicBezTo>
                    <a:pt x="16886" y="53721"/>
                    <a:pt x="16363" y="51566"/>
                    <a:pt x="16656" y="51273"/>
                  </a:cubicBezTo>
                  <a:cubicBezTo>
                    <a:pt x="16919" y="51010"/>
                    <a:pt x="21123" y="50721"/>
                    <a:pt x="23592" y="50721"/>
                  </a:cubicBezTo>
                  <a:cubicBezTo>
                    <a:pt x="24265" y="50721"/>
                    <a:pt x="24809" y="50742"/>
                    <a:pt x="25109" y="50792"/>
                  </a:cubicBezTo>
                  <a:cubicBezTo>
                    <a:pt x="26092" y="50955"/>
                    <a:pt x="26940" y="51038"/>
                    <a:pt x="27659" y="51038"/>
                  </a:cubicBezTo>
                  <a:cubicBezTo>
                    <a:pt x="29786" y="51038"/>
                    <a:pt x="30779" y="50316"/>
                    <a:pt x="30779" y="48846"/>
                  </a:cubicBezTo>
                  <a:cubicBezTo>
                    <a:pt x="30779" y="47695"/>
                    <a:pt x="30047" y="46712"/>
                    <a:pt x="29210" y="46712"/>
                  </a:cubicBezTo>
                  <a:cubicBezTo>
                    <a:pt x="28938" y="46712"/>
                    <a:pt x="28122" y="46879"/>
                    <a:pt x="27390" y="47088"/>
                  </a:cubicBezTo>
                  <a:cubicBezTo>
                    <a:pt x="26658" y="47297"/>
                    <a:pt x="24063" y="47737"/>
                    <a:pt x="21636" y="48072"/>
                  </a:cubicBezTo>
                  <a:cubicBezTo>
                    <a:pt x="19737" y="48342"/>
                    <a:pt x="18600" y="48509"/>
                    <a:pt x="17899" y="48509"/>
                  </a:cubicBezTo>
                  <a:cubicBezTo>
                    <a:pt x="16809" y="48509"/>
                    <a:pt x="16776" y="48104"/>
                    <a:pt x="16572" y="47046"/>
                  </a:cubicBezTo>
                  <a:cubicBezTo>
                    <a:pt x="16489" y="46565"/>
                    <a:pt x="16489" y="45854"/>
                    <a:pt x="16593" y="45456"/>
                  </a:cubicBezTo>
                  <a:cubicBezTo>
                    <a:pt x="16702" y="45019"/>
                    <a:pt x="16800" y="44862"/>
                    <a:pt x="17103" y="44862"/>
                  </a:cubicBezTo>
                  <a:cubicBezTo>
                    <a:pt x="17206" y="44862"/>
                    <a:pt x="17333" y="44880"/>
                    <a:pt x="17493" y="44912"/>
                  </a:cubicBezTo>
                  <a:cubicBezTo>
                    <a:pt x="18571" y="45143"/>
                    <a:pt x="21756" y="45287"/>
                    <a:pt x="24291" y="45287"/>
                  </a:cubicBezTo>
                  <a:cubicBezTo>
                    <a:pt x="25891" y="45287"/>
                    <a:pt x="27231" y="45230"/>
                    <a:pt x="27620" y="45100"/>
                  </a:cubicBezTo>
                  <a:cubicBezTo>
                    <a:pt x="28813" y="44703"/>
                    <a:pt x="28875" y="44305"/>
                    <a:pt x="27850" y="43155"/>
                  </a:cubicBezTo>
                  <a:lnTo>
                    <a:pt x="27076" y="42276"/>
                  </a:lnTo>
                  <a:lnTo>
                    <a:pt x="24272" y="42862"/>
                  </a:lnTo>
                  <a:cubicBezTo>
                    <a:pt x="21880" y="43365"/>
                    <a:pt x="20177" y="43627"/>
                    <a:pt x="19025" y="43627"/>
                  </a:cubicBezTo>
                  <a:cubicBezTo>
                    <a:pt x="17256" y="43627"/>
                    <a:pt x="16787" y="43008"/>
                    <a:pt x="17116" y="41690"/>
                  </a:cubicBezTo>
                  <a:lnTo>
                    <a:pt x="17305" y="40999"/>
                  </a:lnTo>
                  <a:lnTo>
                    <a:pt x="20360" y="41188"/>
                  </a:lnTo>
                  <a:cubicBezTo>
                    <a:pt x="21207" y="41240"/>
                    <a:pt x="22112" y="41266"/>
                    <a:pt x="22891" y="41266"/>
                  </a:cubicBezTo>
                  <a:cubicBezTo>
                    <a:pt x="23671" y="41266"/>
                    <a:pt x="24325" y="41240"/>
                    <a:pt x="24670" y="41188"/>
                  </a:cubicBezTo>
                  <a:cubicBezTo>
                    <a:pt x="26197" y="40958"/>
                    <a:pt x="27536" y="39911"/>
                    <a:pt x="27536" y="38970"/>
                  </a:cubicBezTo>
                  <a:cubicBezTo>
                    <a:pt x="27536" y="38511"/>
                    <a:pt x="27505" y="38356"/>
                    <a:pt x="27103" y="38356"/>
                  </a:cubicBezTo>
                  <a:cubicBezTo>
                    <a:pt x="26936" y="38356"/>
                    <a:pt x="26705" y="38383"/>
                    <a:pt x="26386" y="38426"/>
                  </a:cubicBezTo>
                  <a:cubicBezTo>
                    <a:pt x="25758" y="38509"/>
                    <a:pt x="23896" y="38719"/>
                    <a:pt x="22264" y="38865"/>
                  </a:cubicBezTo>
                  <a:cubicBezTo>
                    <a:pt x="20632" y="39012"/>
                    <a:pt x="18769" y="39179"/>
                    <a:pt x="18121" y="39242"/>
                  </a:cubicBezTo>
                  <a:cubicBezTo>
                    <a:pt x="17998" y="39253"/>
                    <a:pt x="17879" y="39259"/>
                    <a:pt x="17764" y="39259"/>
                  </a:cubicBezTo>
                  <a:cubicBezTo>
                    <a:pt x="16416" y="39259"/>
                    <a:pt x="15652" y="38472"/>
                    <a:pt x="15652" y="37045"/>
                  </a:cubicBezTo>
                  <a:cubicBezTo>
                    <a:pt x="15652" y="35771"/>
                    <a:pt x="15723" y="35304"/>
                    <a:pt x="16919" y="35304"/>
                  </a:cubicBezTo>
                  <a:cubicBezTo>
                    <a:pt x="17549" y="35304"/>
                    <a:pt x="18491" y="35434"/>
                    <a:pt x="19899" y="35643"/>
                  </a:cubicBezTo>
                  <a:cubicBezTo>
                    <a:pt x="21866" y="35936"/>
                    <a:pt x="23979" y="36292"/>
                    <a:pt x="24628" y="36438"/>
                  </a:cubicBezTo>
                  <a:cubicBezTo>
                    <a:pt x="25355" y="36606"/>
                    <a:pt x="25916" y="36692"/>
                    <a:pt x="26377" y="36692"/>
                  </a:cubicBezTo>
                  <a:cubicBezTo>
                    <a:pt x="27002" y="36692"/>
                    <a:pt x="27440" y="36533"/>
                    <a:pt x="27850" y="36208"/>
                  </a:cubicBezTo>
                  <a:cubicBezTo>
                    <a:pt x="28478" y="35685"/>
                    <a:pt x="28478" y="35685"/>
                    <a:pt x="27976" y="34743"/>
                  </a:cubicBezTo>
                  <a:lnTo>
                    <a:pt x="27474" y="33802"/>
                  </a:lnTo>
                  <a:lnTo>
                    <a:pt x="23121" y="33844"/>
                  </a:lnTo>
                  <a:cubicBezTo>
                    <a:pt x="22495" y="33850"/>
                    <a:pt x="21954" y="33854"/>
                    <a:pt x="21485" y="33854"/>
                  </a:cubicBezTo>
                  <a:cubicBezTo>
                    <a:pt x="19010" y="33854"/>
                    <a:pt x="18511" y="33743"/>
                    <a:pt x="17702" y="33320"/>
                  </a:cubicBezTo>
                  <a:cubicBezTo>
                    <a:pt x="15840" y="32337"/>
                    <a:pt x="16133" y="32128"/>
                    <a:pt x="19355" y="32107"/>
                  </a:cubicBezTo>
                  <a:cubicBezTo>
                    <a:pt x="20945" y="32107"/>
                    <a:pt x="23184" y="31939"/>
                    <a:pt x="24293" y="31772"/>
                  </a:cubicBezTo>
                  <a:lnTo>
                    <a:pt x="26323" y="31458"/>
                  </a:lnTo>
                  <a:lnTo>
                    <a:pt x="26406" y="29994"/>
                  </a:lnTo>
                  <a:lnTo>
                    <a:pt x="26490" y="28550"/>
                  </a:lnTo>
                  <a:lnTo>
                    <a:pt x="26490" y="28550"/>
                  </a:lnTo>
                  <a:lnTo>
                    <a:pt x="25193" y="28738"/>
                  </a:lnTo>
                  <a:cubicBezTo>
                    <a:pt x="23873" y="28935"/>
                    <a:pt x="16745" y="29540"/>
                    <a:pt x="15813" y="29540"/>
                  </a:cubicBezTo>
                  <a:cubicBezTo>
                    <a:pt x="15756" y="29540"/>
                    <a:pt x="15722" y="29538"/>
                    <a:pt x="15714" y="29533"/>
                  </a:cubicBezTo>
                  <a:cubicBezTo>
                    <a:pt x="15673" y="29512"/>
                    <a:pt x="15840" y="29073"/>
                    <a:pt x="16091" y="28529"/>
                  </a:cubicBezTo>
                  <a:cubicBezTo>
                    <a:pt x="16656" y="27357"/>
                    <a:pt x="16719" y="27357"/>
                    <a:pt x="22996" y="27106"/>
                  </a:cubicBezTo>
                  <a:cubicBezTo>
                    <a:pt x="27348" y="26939"/>
                    <a:pt x="27766" y="26876"/>
                    <a:pt x="27892" y="26416"/>
                  </a:cubicBezTo>
                  <a:cubicBezTo>
                    <a:pt x="27976" y="26144"/>
                    <a:pt x="27808" y="25641"/>
                    <a:pt x="27536" y="25328"/>
                  </a:cubicBezTo>
                  <a:lnTo>
                    <a:pt x="27055" y="24721"/>
                  </a:lnTo>
                  <a:lnTo>
                    <a:pt x="23038" y="25328"/>
                  </a:lnTo>
                  <a:cubicBezTo>
                    <a:pt x="20423" y="25717"/>
                    <a:pt x="18631" y="25903"/>
                    <a:pt x="17386" y="25903"/>
                  </a:cubicBezTo>
                  <a:cubicBezTo>
                    <a:pt x="16559" y="25903"/>
                    <a:pt x="15973" y="25821"/>
                    <a:pt x="15547" y="25662"/>
                  </a:cubicBezTo>
                  <a:cubicBezTo>
                    <a:pt x="14171" y="25139"/>
                    <a:pt x="15022" y="23645"/>
                    <a:pt x="16469" y="23645"/>
                  </a:cubicBezTo>
                  <a:cubicBezTo>
                    <a:pt x="16584" y="23645"/>
                    <a:pt x="16702" y="23655"/>
                    <a:pt x="16823" y="23675"/>
                  </a:cubicBezTo>
                  <a:cubicBezTo>
                    <a:pt x="16968" y="23696"/>
                    <a:pt x="17170" y="23706"/>
                    <a:pt x="17415" y="23706"/>
                  </a:cubicBezTo>
                  <a:cubicBezTo>
                    <a:pt x="19120" y="23706"/>
                    <a:pt x="22945" y="23232"/>
                    <a:pt x="24628" y="22775"/>
                  </a:cubicBezTo>
                  <a:cubicBezTo>
                    <a:pt x="25486" y="22524"/>
                    <a:pt x="26511" y="22022"/>
                    <a:pt x="26909" y="21666"/>
                  </a:cubicBezTo>
                  <a:lnTo>
                    <a:pt x="27641" y="20976"/>
                  </a:lnTo>
                  <a:lnTo>
                    <a:pt x="27013" y="20473"/>
                  </a:lnTo>
                  <a:cubicBezTo>
                    <a:pt x="26603" y="20144"/>
                    <a:pt x="25842" y="19989"/>
                    <a:pt x="24877" y="19989"/>
                  </a:cubicBezTo>
                  <a:cubicBezTo>
                    <a:pt x="22842" y="19989"/>
                    <a:pt x="19900" y="20676"/>
                    <a:pt x="17430" y="21854"/>
                  </a:cubicBezTo>
                  <a:cubicBezTo>
                    <a:pt x="16549" y="22275"/>
                    <a:pt x="15957" y="22515"/>
                    <a:pt x="15537" y="22515"/>
                  </a:cubicBezTo>
                  <a:cubicBezTo>
                    <a:pt x="14849" y="22515"/>
                    <a:pt x="14619" y="21872"/>
                    <a:pt x="14334" y="20327"/>
                  </a:cubicBezTo>
                  <a:lnTo>
                    <a:pt x="14103" y="19197"/>
                  </a:lnTo>
                  <a:lnTo>
                    <a:pt x="15484" y="19030"/>
                  </a:lnTo>
                  <a:cubicBezTo>
                    <a:pt x="18518" y="18611"/>
                    <a:pt x="24021" y="16623"/>
                    <a:pt x="24021" y="15954"/>
                  </a:cubicBezTo>
                  <a:cubicBezTo>
                    <a:pt x="24021" y="15598"/>
                    <a:pt x="21594" y="13506"/>
                    <a:pt x="21176" y="13506"/>
                  </a:cubicBezTo>
                  <a:cubicBezTo>
                    <a:pt x="20987" y="13506"/>
                    <a:pt x="19941" y="14175"/>
                    <a:pt x="18853" y="15012"/>
                  </a:cubicBezTo>
                  <a:cubicBezTo>
                    <a:pt x="16489" y="16812"/>
                    <a:pt x="15673" y="17251"/>
                    <a:pt x="13894" y="17711"/>
                  </a:cubicBezTo>
                  <a:cubicBezTo>
                    <a:pt x="13361" y="17861"/>
                    <a:pt x="13008" y="17934"/>
                    <a:pt x="12756" y="17934"/>
                  </a:cubicBezTo>
                  <a:cubicBezTo>
                    <a:pt x="12513" y="17934"/>
                    <a:pt x="12364" y="17866"/>
                    <a:pt x="12241" y="17732"/>
                  </a:cubicBezTo>
                  <a:cubicBezTo>
                    <a:pt x="11844" y="17314"/>
                    <a:pt x="11488" y="14845"/>
                    <a:pt x="11823" y="14845"/>
                  </a:cubicBezTo>
                  <a:cubicBezTo>
                    <a:pt x="12304" y="14845"/>
                    <a:pt x="16007" y="11204"/>
                    <a:pt x="16782" y="9991"/>
                  </a:cubicBezTo>
                  <a:cubicBezTo>
                    <a:pt x="17765" y="8463"/>
                    <a:pt x="17744" y="8087"/>
                    <a:pt x="16740" y="8087"/>
                  </a:cubicBezTo>
                  <a:cubicBezTo>
                    <a:pt x="15170" y="8087"/>
                    <a:pt x="13936" y="8819"/>
                    <a:pt x="13245" y="10158"/>
                  </a:cubicBezTo>
                  <a:cubicBezTo>
                    <a:pt x="12869" y="10848"/>
                    <a:pt x="12178" y="11937"/>
                    <a:pt x="11676" y="12585"/>
                  </a:cubicBezTo>
                  <a:cubicBezTo>
                    <a:pt x="10839" y="13673"/>
                    <a:pt x="10672" y="13757"/>
                    <a:pt x="9584" y="13757"/>
                  </a:cubicBezTo>
                  <a:cubicBezTo>
                    <a:pt x="8245" y="13757"/>
                    <a:pt x="7554" y="13108"/>
                    <a:pt x="7554" y="11853"/>
                  </a:cubicBezTo>
                  <a:cubicBezTo>
                    <a:pt x="7554" y="11288"/>
                    <a:pt x="7931" y="10848"/>
                    <a:pt x="9375" y="9781"/>
                  </a:cubicBezTo>
                  <a:cubicBezTo>
                    <a:pt x="12283" y="7605"/>
                    <a:pt x="14836" y="4655"/>
                    <a:pt x="14836" y="3483"/>
                  </a:cubicBezTo>
                  <a:cubicBezTo>
                    <a:pt x="14836" y="2919"/>
                    <a:pt x="14206" y="2522"/>
                    <a:pt x="13416" y="2522"/>
                  </a:cubicBezTo>
                  <a:cubicBezTo>
                    <a:pt x="13240" y="2522"/>
                    <a:pt x="13056" y="2542"/>
                    <a:pt x="12869" y="2584"/>
                  </a:cubicBezTo>
                  <a:cubicBezTo>
                    <a:pt x="12241" y="2709"/>
                    <a:pt x="10839" y="3965"/>
                    <a:pt x="7512" y="7312"/>
                  </a:cubicBezTo>
                  <a:cubicBezTo>
                    <a:pt x="5043" y="9823"/>
                    <a:pt x="2888" y="11874"/>
                    <a:pt x="2721" y="11874"/>
                  </a:cubicBezTo>
                  <a:cubicBezTo>
                    <a:pt x="2344" y="11874"/>
                    <a:pt x="1591" y="10723"/>
                    <a:pt x="1549" y="10074"/>
                  </a:cubicBezTo>
                  <a:cubicBezTo>
                    <a:pt x="1528" y="9802"/>
                    <a:pt x="2261" y="8254"/>
                    <a:pt x="3181" y="6601"/>
                  </a:cubicBezTo>
                  <a:cubicBezTo>
                    <a:pt x="4081" y="4969"/>
                    <a:pt x="4981" y="3065"/>
                    <a:pt x="5148" y="2353"/>
                  </a:cubicBezTo>
                  <a:cubicBezTo>
                    <a:pt x="5420" y="1203"/>
                    <a:pt x="5399" y="993"/>
                    <a:pt x="4981" y="533"/>
                  </a:cubicBezTo>
                  <a:cubicBezTo>
                    <a:pt x="4680" y="193"/>
                    <a:pt x="4126" y="0"/>
                    <a:pt x="3610" y="0"/>
                  </a:cubicBezTo>
                  <a:close/>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a:off x="1615875" y="2100825"/>
              <a:ext cx="4224000" cy="2295875"/>
            </a:xfrm>
            <a:custGeom>
              <a:avLst/>
              <a:gdLst/>
              <a:ahLst/>
              <a:cxnLst/>
              <a:rect l="l" t="t" r="r" b="b"/>
              <a:pathLst>
                <a:path w="168960" h="91835" fill="none" extrusionOk="0">
                  <a:moveTo>
                    <a:pt x="1" y="71079"/>
                  </a:moveTo>
                  <a:lnTo>
                    <a:pt x="11634" y="68526"/>
                  </a:lnTo>
                  <a:lnTo>
                    <a:pt x="22201" y="64885"/>
                  </a:lnTo>
                  <a:lnTo>
                    <a:pt x="28039" y="53963"/>
                  </a:lnTo>
                  <a:lnTo>
                    <a:pt x="32767" y="41932"/>
                  </a:lnTo>
                  <a:lnTo>
                    <a:pt x="36408" y="25193"/>
                  </a:lnTo>
                  <a:lnTo>
                    <a:pt x="40049" y="13894"/>
                  </a:lnTo>
                  <a:lnTo>
                    <a:pt x="44066" y="6613"/>
                  </a:lnTo>
                  <a:cubicBezTo>
                    <a:pt x="51034" y="2093"/>
                    <a:pt x="51410" y="4269"/>
                    <a:pt x="53168" y="11718"/>
                  </a:cubicBezTo>
                  <a:lnTo>
                    <a:pt x="55344" y="19732"/>
                  </a:lnTo>
                  <a:lnTo>
                    <a:pt x="56076" y="35027"/>
                  </a:lnTo>
                  <a:cubicBezTo>
                    <a:pt x="56076" y="35027"/>
                    <a:pt x="61537" y="63797"/>
                    <a:pt x="61893" y="65973"/>
                  </a:cubicBezTo>
                  <a:cubicBezTo>
                    <a:pt x="62793" y="75117"/>
                    <a:pt x="63964" y="76142"/>
                    <a:pt x="72104" y="78716"/>
                  </a:cubicBezTo>
                  <a:cubicBezTo>
                    <a:pt x="78569" y="79029"/>
                    <a:pt x="84972" y="78234"/>
                    <a:pt x="91395" y="77628"/>
                  </a:cubicBezTo>
                  <a:cubicBezTo>
                    <a:pt x="92944" y="73422"/>
                    <a:pt x="98844" y="70304"/>
                    <a:pt x="99053" y="66705"/>
                  </a:cubicBezTo>
                  <a:cubicBezTo>
                    <a:pt x="98154" y="51703"/>
                    <a:pt x="103343" y="36555"/>
                    <a:pt x="106711" y="23289"/>
                  </a:cubicBezTo>
                  <a:cubicBezTo>
                    <a:pt x="108406" y="17493"/>
                    <a:pt x="108950" y="7345"/>
                    <a:pt x="113867" y="2596"/>
                  </a:cubicBezTo>
                  <a:cubicBezTo>
                    <a:pt x="115457" y="1068"/>
                    <a:pt x="117487" y="106"/>
                    <a:pt x="120144" y="1"/>
                  </a:cubicBezTo>
                  <a:cubicBezTo>
                    <a:pt x="131903" y="2742"/>
                    <a:pt x="127572" y="31889"/>
                    <a:pt x="127991" y="41032"/>
                  </a:cubicBezTo>
                  <a:cubicBezTo>
                    <a:pt x="130083" y="53126"/>
                    <a:pt x="129937" y="66454"/>
                    <a:pt x="137825" y="75724"/>
                  </a:cubicBezTo>
                  <a:cubicBezTo>
                    <a:pt x="140043" y="78297"/>
                    <a:pt x="142616" y="80452"/>
                    <a:pt x="145650" y="83465"/>
                  </a:cubicBezTo>
                  <a:lnTo>
                    <a:pt x="156217" y="89282"/>
                  </a:lnTo>
                  <a:lnTo>
                    <a:pt x="168959" y="91835"/>
                  </a:ln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a:off x="1907775" y="2603525"/>
              <a:ext cx="536700" cy="847425"/>
            </a:xfrm>
            <a:custGeom>
              <a:avLst/>
              <a:gdLst/>
              <a:ahLst/>
              <a:cxnLst/>
              <a:rect l="l" t="t" r="r" b="b"/>
              <a:pathLst>
                <a:path w="21468" h="33897" fill="none" extrusionOk="0">
                  <a:moveTo>
                    <a:pt x="8893" y="33897"/>
                  </a:moveTo>
                  <a:lnTo>
                    <a:pt x="3599" y="31784"/>
                  </a:lnTo>
                  <a:cubicBezTo>
                    <a:pt x="2783" y="29838"/>
                    <a:pt x="942" y="28896"/>
                    <a:pt x="1862" y="28750"/>
                  </a:cubicBezTo>
                  <a:cubicBezTo>
                    <a:pt x="3515" y="28478"/>
                    <a:pt x="6989" y="30193"/>
                    <a:pt x="8746" y="30654"/>
                  </a:cubicBezTo>
                  <a:cubicBezTo>
                    <a:pt x="10316" y="31072"/>
                    <a:pt x="11404" y="31177"/>
                    <a:pt x="11990" y="30968"/>
                  </a:cubicBezTo>
                  <a:cubicBezTo>
                    <a:pt x="12680" y="30298"/>
                    <a:pt x="13161" y="29754"/>
                    <a:pt x="13433" y="29336"/>
                  </a:cubicBezTo>
                  <a:cubicBezTo>
                    <a:pt x="12785" y="26260"/>
                    <a:pt x="6131" y="28729"/>
                    <a:pt x="2971" y="26741"/>
                  </a:cubicBezTo>
                  <a:cubicBezTo>
                    <a:pt x="795" y="25339"/>
                    <a:pt x="0" y="23561"/>
                    <a:pt x="2699" y="23937"/>
                  </a:cubicBezTo>
                  <a:cubicBezTo>
                    <a:pt x="5775" y="25234"/>
                    <a:pt x="9144" y="25423"/>
                    <a:pt x="12722" y="25925"/>
                  </a:cubicBezTo>
                  <a:cubicBezTo>
                    <a:pt x="15672" y="24690"/>
                    <a:pt x="14940" y="24167"/>
                    <a:pt x="13203" y="23874"/>
                  </a:cubicBezTo>
                  <a:cubicBezTo>
                    <a:pt x="10797" y="22410"/>
                    <a:pt x="8140" y="22745"/>
                    <a:pt x="5984" y="22221"/>
                  </a:cubicBezTo>
                  <a:cubicBezTo>
                    <a:pt x="4520" y="21866"/>
                    <a:pt x="3055" y="21092"/>
                    <a:pt x="2469" y="20213"/>
                  </a:cubicBezTo>
                  <a:cubicBezTo>
                    <a:pt x="2930" y="17325"/>
                    <a:pt x="9730" y="18832"/>
                    <a:pt x="9793" y="19773"/>
                  </a:cubicBezTo>
                  <a:cubicBezTo>
                    <a:pt x="12199" y="21405"/>
                    <a:pt x="15065" y="20527"/>
                    <a:pt x="15902" y="19271"/>
                  </a:cubicBezTo>
                  <a:cubicBezTo>
                    <a:pt x="16467" y="18434"/>
                    <a:pt x="16132" y="17430"/>
                    <a:pt x="14166" y="16907"/>
                  </a:cubicBezTo>
                  <a:lnTo>
                    <a:pt x="7972" y="15463"/>
                  </a:lnTo>
                  <a:cubicBezTo>
                    <a:pt x="4729" y="13580"/>
                    <a:pt x="5357" y="12094"/>
                    <a:pt x="8349" y="12429"/>
                  </a:cubicBezTo>
                  <a:lnTo>
                    <a:pt x="14166" y="14103"/>
                  </a:lnTo>
                  <a:cubicBezTo>
                    <a:pt x="19062" y="13224"/>
                    <a:pt x="18832" y="12366"/>
                    <a:pt x="14333" y="11257"/>
                  </a:cubicBezTo>
                  <a:cubicBezTo>
                    <a:pt x="10985" y="10337"/>
                    <a:pt x="7449" y="8935"/>
                    <a:pt x="8286" y="7115"/>
                  </a:cubicBezTo>
                  <a:cubicBezTo>
                    <a:pt x="9604" y="6236"/>
                    <a:pt x="10860" y="6110"/>
                    <a:pt x="12199" y="6257"/>
                  </a:cubicBezTo>
                  <a:cubicBezTo>
                    <a:pt x="13747" y="6424"/>
                    <a:pt x="16132" y="7993"/>
                    <a:pt x="18162" y="8286"/>
                  </a:cubicBezTo>
                  <a:cubicBezTo>
                    <a:pt x="21091" y="8077"/>
                    <a:pt x="21384" y="7721"/>
                    <a:pt x="20380" y="5294"/>
                  </a:cubicBezTo>
                  <a:lnTo>
                    <a:pt x="17827" y="5043"/>
                  </a:lnTo>
                  <a:lnTo>
                    <a:pt x="11990" y="3516"/>
                  </a:lnTo>
                  <a:cubicBezTo>
                    <a:pt x="9102" y="105"/>
                    <a:pt x="11341" y="377"/>
                    <a:pt x="13810" y="1"/>
                  </a:cubicBezTo>
                  <a:lnTo>
                    <a:pt x="21468" y="2993"/>
                  </a:lnTo>
                </a:path>
              </a:pathLst>
            </a:custGeom>
            <a:noFill/>
            <a:ln w="36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a:off x="2410975" y="1730500"/>
              <a:ext cx="881450" cy="590575"/>
            </a:xfrm>
            <a:custGeom>
              <a:avLst/>
              <a:gdLst/>
              <a:ahLst/>
              <a:cxnLst/>
              <a:rect l="l" t="t" r="r" b="b"/>
              <a:pathLst>
                <a:path w="35258" h="23623" fill="none" extrusionOk="0">
                  <a:moveTo>
                    <a:pt x="7701" y="20694"/>
                  </a:moveTo>
                  <a:lnTo>
                    <a:pt x="5190" y="18476"/>
                  </a:lnTo>
                  <a:cubicBezTo>
                    <a:pt x="2972" y="16885"/>
                    <a:pt x="2009" y="13935"/>
                    <a:pt x="1110" y="11613"/>
                  </a:cubicBezTo>
                  <a:cubicBezTo>
                    <a:pt x="1" y="9144"/>
                    <a:pt x="3328" y="7093"/>
                    <a:pt x="4311" y="9186"/>
                  </a:cubicBezTo>
                  <a:cubicBezTo>
                    <a:pt x="4981" y="12889"/>
                    <a:pt x="5713" y="14249"/>
                    <a:pt x="7408" y="16446"/>
                  </a:cubicBezTo>
                  <a:cubicBezTo>
                    <a:pt x="8789" y="20275"/>
                    <a:pt x="9521" y="17764"/>
                    <a:pt x="9333" y="16697"/>
                  </a:cubicBezTo>
                  <a:cubicBezTo>
                    <a:pt x="8538" y="13245"/>
                    <a:pt x="6947" y="9646"/>
                    <a:pt x="6236" y="6675"/>
                  </a:cubicBezTo>
                  <a:cubicBezTo>
                    <a:pt x="5859" y="5064"/>
                    <a:pt x="6069" y="3599"/>
                    <a:pt x="7575" y="4499"/>
                  </a:cubicBezTo>
                  <a:cubicBezTo>
                    <a:pt x="8663" y="5168"/>
                    <a:pt x="9144" y="7784"/>
                    <a:pt x="9814" y="9165"/>
                  </a:cubicBezTo>
                  <a:cubicBezTo>
                    <a:pt x="10170" y="10629"/>
                    <a:pt x="10818" y="13412"/>
                    <a:pt x="11404" y="15274"/>
                  </a:cubicBezTo>
                  <a:cubicBezTo>
                    <a:pt x="12639" y="18099"/>
                    <a:pt x="13287" y="16948"/>
                    <a:pt x="13476" y="15086"/>
                  </a:cubicBezTo>
                  <a:cubicBezTo>
                    <a:pt x="13601" y="13642"/>
                    <a:pt x="13455" y="11759"/>
                    <a:pt x="13057" y="10880"/>
                  </a:cubicBezTo>
                  <a:cubicBezTo>
                    <a:pt x="12409" y="8328"/>
                    <a:pt x="11655" y="5754"/>
                    <a:pt x="11676" y="4310"/>
                  </a:cubicBezTo>
                  <a:cubicBezTo>
                    <a:pt x="14626" y="0"/>
                    <a:pt x="15045" y="12115"/>
                    <a:pt x="15756" y="14312"/>
                  </a:cubicBezTo>
                  <a:cubicBezTo>
                    <a:pt x="16656" y="16111"/>
                    <a:pt x="17179" y="15860"/>
                    <a:pt x="17514" y="14730"/>
                  </a:cubicBezTo>
                  <a:cubicBezTo>
                    <a:pt x="18016" y="12868"/>
                    <a:pt x="17974" y="8600"/>
                    <a:pt x="18079" y="7219"/>
                  </a:cubicBezTo>
                  <a:cubicBezTo>
                    <a:pt x="18916" y="5796"/>
                    <a:pt x="19041" y="3201"/>
                    <a:pt x="19376" y="1632"/>
                  </a:cubicBezTo>
                  <a:cubicBezTo>
                    <a:pt x="21280" y="921"/>
                    <a:pt x="21971" y="1988"/>
                    <a:pt x="22033" y="3766"/>
                  </a:cubicBezTo>
                  <a:cubicBezTo>
                    <a:pt x="22096" y="5440"/>
                    <a:pt x="21573" y="7574"/>
                    <a:pt x="21008" y="9458"/>
                  </a:cubicBezTo>
                  <a:cubicBezTo>
                    <a:pt x="20506" y="11194"/>
                    <a:pt x="18853" y="14040"/>
                    <a:pt x="20736" y="15421"/>
                  </a:cubicBezTo>
                  <a:cubicBezTo>
                    <a:pt x="21343" y="15860"/>
                    <a:pt x="22075" y="15442"/>
                    <a:pt x="22808" y="14877"/>
                  </a:cubicBezTo>
                  <a:lnTo>
                    <a:pt x="25172" y="7763"/>
                  </a:lnTo>
                  <a:cubicBezTo>
                    <a:pt x="26532" y="4980"/>
                    <a:pt x="28227" y="3724"/>
                    <a:pt x="29357" y="3724"/>
                  </a:cubicBezTo>
                  <a:cubicBezTo>
                    <a:pt x="30884" y="3704"/>
                    <a:pt x="31407" y="5901"/>
                    <a:pt x="28813" y="9583"/>
                  </a:cubicBezTo>
                  <a:lnTo>
                    <a:pt x="25716" y="16320"/>
                  </a:lnTo>
                  <a:cubicBezTo>
                    <a:pt x="23916" y="20170"/>
                    <a:pt x="25486" y="20087"/>
                    <a:pt x="26448" y="20694"/>
                  </a:cubicBezTo>
                  <a:cubicBezTo>
                    <a:pt x="27327" y="19020"/>
                    <a:pt x="33834" y="10567"/>
                    <a:pt x="34964" y="15651"/>
                  </a:cubicBezTo>
                  <a:cubicBezTo>
                    <a:pt x="35257" y="17262"/>
                    <a:pt x="31805" y="19417"/>
                    <a:pt x="27181" y="23623"/>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a:off x="1556250" y="3346850"/>
              <a:ext cx="450925" cy="416925"/>
            </a:xfrm>
            <a:custGeom>
              <a:avLst/>
              <a:gdLst/>
              <a:ahLst/>
              <a:cxnLst/>
              <a:rect l="l" t="t" r="r" b="b"/>
              <a:pathLst>
                <a:path w="18037" h="16677" fill="none" extrusionOk="0">
                  <a:moveTo>
                    <a:pt x="18037" y="11027"/>
                  </a:moveTo>
                  <a:cubicBezTo>
                    <a:pt x="17702" y="9353"/>
                    <a:pt x="10337" y="2323"/>
                    <a:pt x="11697" y="6654"/>
                  </a:cubicBezTo>
                  <a:cubicBezTo>
                    <a:pt x="12074" y="7846"/>
                    <a:pt x="13266" y="9269"/>
                    <a:pt x="14082" y="10650"/>
                  </a:cubicBezTo>
                  <a:cubicBezTo>
                    <a:pt x="14773" y="12094"/>
                    <a:pt x="15045" y="13579"/>
                    <a:pt x="14835" y="14333"/>
                  </a:cubicBezTo>
                  <a:cubicBezTo>
                    <a:pt x="14626" y="15128"/>
                    <a:pt x="13894" y="15107"/>
                    <a:pt x="12576" y="13412"/>
                  </a:cubicBezTo>
                  <a:cubicBezTo>
                    <a:pt x="11718" y="6486"/>
                    <a:pt x="4060" y="1444"/>
                    <a:pt x="10023" y="14668"/>
                  </a:cubicBezTo>
                  <a:cubicBezTo>
                    <a:pt x="9625" y="16592"/>
                    <a:pt x="8935" y="16007"/>
                    <a:pt x="8203" y="14500"/>
                  </a:cubicBezTo>
                  <a:cubicBezTo>
                    <a:pt x="7177" y="12366"/>
                    <a:pt x="6068" y="8432"/>
                    <a:pt x="5462" y="6884"/>
                  </a:cubicBezTo>
                  <a:cubicBezTo>
                    <a:pt x="5232" y="6319"/>
                    <a:pt x="3641" y="4980"/>
                    <a:pt x="4750" y="10671"/>
                  </a:cubicBezTo>
                  <a:cubicBezTo>
                    <a:pt x="5022" y="12115"/>
                    <a:pt x="5483" y="14040"/>
                    <a:pt x="6194" y="16530"/>
                  </a:cubicBezTo>
                  <a:cubicBezTo>
                    <a:pt x="775" y="16279"/>
                    <a:pt x="4290" y="0"/>
                    <a:pt x="1277" y="5942"/>
                  </a:cubicBezTo>
                  <a:lnTo>
                    <a:pt x="1" y="16676"/>
                  </a:ln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p:nvPr/>
          </p:nvSpPr>
          <p:spPr>
            <a:xfrm>
              <a:off x="3489600" y="3318075"/>
              <a:ext cx="548225" cy="594250"/>
            </a:xfrm>
            <a:custGeom>
              <a:avLst/>
              <a:gdLst/>
              <a:ahLst/>
              <a:cxnLst/>
              <a:rect l="l" t="t" r="r" b="b"/>
              <a:pathLst>
                <a:path w="21929" h="23770" extrusionOk="0">
                  <a:moveTo>
                    <a:pt x="19731" y="5273"/>
                  </a:moveTo>
                  <a:cubicBezTo>
                    <a:pt x="16321" y="3913"/>
                    <a:pt x="11676" y="3767"/>
                    <a:pt x="10441" y="5440"/>
                  </a:cubicBezTo>
                  <a:cubicBezTo>
                    <a:pt x="12785" y="7972"/>
                    <a:pt x="16844" y="8014"/>
                    <a:pt x="20275" y="9269"/>
                  </a:cubicBezTo>
                  <a:cubicBezTo>
                    <a:pt x="20610" y="10023"/>
                    <a:pt x="20777" y="11153"/>
                    <a:pt x="20736" y="12178"/>
                  </a:cubicBezTo>
                  <a:cubicBezTo>
                    <a:pt x="21405" y="14500"/>
                    <a:pt x="17262" y="12220"/>
                    <a:pt x="14207" y="9520"/>
                  </a:cubicBezTo>
                  <a:cubicBezTo>
                    <a:pt x="10441" y="5608"/>
                    <a:pt x="11069" y="8704"/>
                    <a:pt x="13747" y="12345"/>
                  </a:cubicBezTo>
                  <a:cubicBezTo>
                    <a:pt x="15672" y="14961"/>
                    <a:pt x="21928" y="19836"/>
                    <a:pt x="15358" y="20568"/>
                  </a:cubicBezTo>
                  <a:cubicBezTo>
                    <a:pt x="5420" y="0"/>
                    <a:pt x="11132" y="18957"/>
                    <a:pt x="10253" y="21300"/>
                  </a:cubicBezTo>
                  <a:cubicBezTo>
                    <a:pt x="6194" y="23769"/>
                    <a:pt x="5964" y="22158"/>
                    <a:pt x="7344" y="11278"/>
                  </a:cubicBezTo>
                  <a:cubicBezTo>
                    <a:pt x="6256" y="10964"/>
                    <a:pt x="5148" y="12303"/>
                    <a:pt x="4959" y="12931"/>
                  </a:cubicBezTo>
                  <a:cubicBezTo>
                    <a:pt x="3474" y="17011"/>
                    <a:pt x="4185" y="21468"/>
                    <a:pt x="2762" y="21468"/>
                  </a:cubicBezTo>
                  <a:cubicBezTo>
                    <a:pt x="2218" y="21468"/>
                    <a:pt x="1381" y="20819"/>
                    <a:pt x="0" y="19271"/>
                  </a:cubicBezTo>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a:off x="3489600" y="3318075"/>
              <a:ext cx="548225" cy="594250"/>
            </a:xfrm>
            <a:custGeom>
              <a:avLst/>
              <a:gdLst/>
              <a:ahLst/>
              <a:cxnLst/>
              <a:rect l="l" t="t" r="r" b="b"/>
              <a:pathLst>
                <a:path w="21929" h="23770" fill="none" extrusionOk="0">
                  <a:moveTo>
                    <a:pt x="19731" y="5273"/>
                  </a:moveTo>
                  <a:cubicBezTo>
                    <a:pt x="16321" y="3913"/>
                    <a:pt x="11676" y="3767"/>
                    <a:pt x="10441" y="5440"/>
                  </a:cubicBezTo>
                  <a:cubicBezTo>
                    <a:pt x="12785" y="7972"/>
                    <a:pt x="16844" y="8014"/>
                    <a:pt x="20275" y="9269"/>
                  </a:cubicBezTo>
                  <a:cubicBezTo>
                    <a:pt x="20610" y="10023"/>
                    <a:pt x="20777" y="11153"/>
                    <a:pt x="20736" y="12178"/>
                  </a:cubicBezTo>
                  <a:cubicBezTo>
                    <a:pt x="21405" y="14500"/>
                    <a:pt x="17262" y="12220"/>
                    <a:pt x="14207" y="9520"/>
                  </a:cubicBezTo>
                  <a:cubicBezTo>
                    <a:pt x="10441" y="5608"/>
                    <a:pt x="11069" y="8704"/>
                    <a:pt x="13747" y="12345"/>
                  </a:cubicBezTo>
                  <a:cubicBezTo>
                    <a:pt x="15672" y="14961"/>
                    <a:pt x="21928" y="19836"/>
                    <a:pt x="15358" y="20568"/>
                  </a:cubicBezTo>
                  <a:cubicBezTo>
                    <a:pt x="5420" y="0"/>
                    <a:pt x="11132" y="18957"/>
                    <a:pt x="10253" y="21300"/>
                  </a:cubicBezTo>
                  <a:cubicBezTo>
                    <a:pt x="6194" y="23769"/>
                    <a:pt x="5964" y="22158"/>
                    <a:pt x="7344" y="11278"/>
                  </a:cubicBezTo>
                  <a:cubicBezTo>
                    <a:pt x="6256" y="10964"/>
                    <a:pt x="5148" y="12303"/>
                    <a:pt x="4959" y="12931"/>
                  </a:cubicBezTo>
                  <a:cubicBezTo>
                    <a:pt x="3474" y="17011"/>
                    <a:pt x="4185" y="21468"/>
                    <a:pt x="2762" y="21468"/>
                  </a:cubicBezTo>
                  <a:cubicBezTo>
                    <a:pt x="2218" y="21468"/>
                    <a:pt x="1381" y="20819"/>
                    <a:pt x="0" y="19271"/>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3253150" y="3471850"/>
              <a:ext cx="332725" cy="384500"/>
            </a:xfrm>
            <a:custGeom>
              <a:avLst/>
              <a:gdLst/>
              <a:ahLst/>
              <a:cxnLst/>
              <a:rect l="l" t="t" r="r" b="b"/>
              <a:pathLst>
                <a:path w="13309" h="15380" fill="none" extrusionOk="0">
                  <a:moveTo>
                    <a:pt x="9730" y="13392"/>
                  </a:moveTo>
                  <a:cubicBezTo>
                    <a:pt x="11927" y="9521"/>
                    <a:pt x="12555" y="4437"/>
                    <a:pt x="11028" y="5671"/>
                  </a:cubicBezTo>
                  <a:cubicBezTo>
                    <a:pt x="10379" y="6194"/>
                    <a:pt x="7994" y="10065"/>
                    <a:pt x="6613" y="12597"/>
                  </a:cubicBezTo>
                  <a:cubicBezTo>
                    <a:pt x="1" y="15380"/>
                    <a:pt x="5985" y="7240"/>
                    <a:pt x="7743" y="4792"/>
                  </a:cubicBezTo>
                  <a:cubicBezTo>
                    <a:pt x="13308" y="1"/>
                    <a:pt x="10693" y="1"/>
                    <a:pt x="7387" y="1591"/>
                  </a:cubicBezTo>
                  <a:cubicBezTo>
                    <a:pt x="5797" y="2344"/>
                    <a:pt x="2951" y="6194"/>
                    <a:pt x="1863" y="7303"/>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3644425" y="2723850"/>
              <a:ext cx="433150" cy="717175"/>
            </a:xfrm>
            <a:custGeom>
              <a:avLst/>
              <a:gdLst/>
              <a:ahLst/>
              <a:cxnLst/>
              <a:rect l="l" t="t" r="r" b="b"/>
              <a:pathLst>
                <a:path w="17326" h="28687" fill="none" extrusionOk="0">
                  <a:moveTo>
                    <a:pt x="13915" y="28686"/>
                  </a:moveTo>
                  <a:cubicBezTo>
                    <a:pt x="15317" y="27012"/>
                    <a:pt x="13915" y="26343"/>
                    <a:pt x="12450" y="25715"/>
                  </a:cubicBezTo>
                  <a:lnTo>
                    <a:pt x="1884" y="24104"/>
                  </a:lnTo>
                  <a:cubicBezTo>
                    <a:pt x="1570" y="23288"/>
                    <a:pt x="147" y="21217"/>
                    <a:pt x="5357" y="21405"/>
                  </a:cubicBezTo>
                  <a:lnTo>
                    <a:pt x="13371" y="23832"/>
                  </a:lnTo>
                  <a:cubicBezTo>
                    <a:pt x="16447" y="23832"/>
                    <a:pt x="14647" y="21928"/>
                    <a:pt x="13015" y="20861"/>
                  </a:cubicBezTo>
                  <a:cubicBezTo>
                    <a:pt x="10379" y="20652"/>
                    <a:pt x="7763" y="20463"/>
                    <a:pt x="5650" y="19605"/>
                  </a:cubicBezTo>
                  <a:cubicBezTo>
                    <a:pt x="4457" y="19124"/>
                    <a:pt x="3432" y="18434"/>
                    <a:pt x="2637" y="17429"/>
                  </a:cubicBezTo>
                  <a:cubicBezTo>
                    <a:pt x="3076" y="16341"/>
                    <a:pt x="4436" y="16132"/>
                    <a:pt x="6069" y="16320"/>
                  </a:cubicBezTo>
                  <a:cubicBezTo>
                    <a:pt x="8768" y="16655"/>
                    <a:pt x="12157" y="18099"/>
                    <a:pt x="13183" y="18559"/>
                  </a:cubicBezTo>
                  <a:cubicBezTo>
                    <a:pt x="16970" y="17806"/>
                    <a:pt x="14836" y="17743"/>
                    <a:pt x="13015" y="15588"/>
                  </a:cubicBezTo>
                  <a:cubicBezTo>
                    <a:pt x="9856" y="15316"/>
                    <a:pt x="7157" y="14709"/>
                    <a:pt x="3537" y="14793"/>
                  </a:cubicBezTo>
                  <a:cubicBezTo>
                    <a:pt x="1340" y="14333"/>
                    <a:pt x="942" y="11717"/>
                    <a:pt x="4248" y="11947"/>
                  </a:cubicBezTo>
                  <a:cubicBezTo>
                    <a:pt x="6424" y="12115"/>
                    <a:pt x="14459" y="13977"/>
                    <a:pt x="14459" y="13977"/>
                  </a:cubicBezTo>
                  <a:cubicBezTo>
                    <a:pt x="16070" y="14291"/>
                    <a:pt x="16007" y="13119"/>
                    <a:pt x="15191" y="11278"/>
                  </a:cubicBezTo>
                  <a:cubicBezTo>
                    <a:pt x="11655" y="10755"/>
                    <a:pt x="8830" y="11571"/>
                    <a:pt x="4939" y="10378"/>
                  </a:cubicBezTo>
                  <a:cubicBezTo>
                    <a:pt x="4144" y="10148"/>
                    <a:pt x="3328" y="9813"/>
                    <a:pt x="2428" y="9395"/>
                  </a:cubicBezTo>
                  <a:cubicBezTo>
                    <a:pt x="1" y="7114"/>
                    <a:pt x="1716" y="6696"/>
                    <a:pt x="4081" y="6549"/>
                  </a:cubicBezTo>
                  <a:lnTo>
                    <a:pt x="15191" y="8579"/>
                  </a:lnTo>
                  <a:cubicBezTo>
                    <a:pt x="16028" y="7951"/>
                    <a:pt x="17325" y="8369"/>
                    <a:pt x="16279" y="6005"/>
                  </a:cubicBezTo>
                  <a:cubicBezTo>
                    <a:pt x="14898" y="5524"/>
                    <a:pt x="7931" y="4520"/>
                    <a:pt x="4353" y="3159"/>
                  </a:cubicBezTo>
                  <a:cubicBezTo>
                    <a:pt x="2281" y="2364"/>
                    <a:pt x="1361" y="1423"/>
                    <a:pt x="3411" y="418"/>
                  </a:cubicBezTo>
                  <a:cubicBezTo>
                    <a:pt x="4227" y="21"/>
                    <a:pt x="5294" y="0"/>
                    <a:pt x="6445" y="63"/>
                  </a:cubicBezTo>
                  <a:lnTo>
                    <a:pt x="16844" y="3180"/>
                  </a:lnTo>
                </a:path>
              </a:pathLst>
            </a:custGeom>
            <a:noFill/>
            <a:ln w="36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4908225" y="2414700"/>
              <a:ext cx="437325" cy="704625"/>
            </a:xfrm>
            <a:custGeom>
              <a:avLst/>
              <a:gdLst/>
              <a:ahLst/>
              <a:cxnLst/>
              <a:rect l="l" t="t" r="r" b="b"/>
              <a:pathLst>
                <a:path w="17493" h="28185" fill="none" extrusionOk="0">
                  <a:moveTo>
                    <a:pt x="1946" y="3306"/>
                  </a:moveTo>
                  <a:lnTo>
                    <a:pt x="6989" y="3013"/>
                  </a:lnTo>
                  <a:cubicBezTo>
                    <a:pt x="9855" y="3432"/>
                    <a:pt x="13538" y="0"/>
                    <a:pt x="12010" y="5608"/>
                  </a:cubicBezTo>
                  <a:lnTo>
                    <a:pt x="6968" y="6319"/>
                  </a:lnTo>
                  <a:cubicBezTo>
                    <a:pt x="5629" y="6361"/>
                    <a:pt x="0" y="5503"/>
                    <a:pt x="3369" y="7156"/>
                  </a:cubicBezTo>
                  <a:cubicBezTo>
                    <a:pt x="6277" y="8558"/>
                    <a:pt x="10211" y="7449"/>
                    <a:pt x="13098" y="7554"/>
                  </a:cubicBezTo>
                  <a:cubicBezTo>
                    <a:pt x="14751" y="10043"/>
                    <a:pt x="14354" y="9855"/>
                    <a:pt x="12450" y="11027"/>
                  </a:cubicBezTo>
                  <a:lnTo>
                    <a:pt x="8077" y="10148"/>
                  </a:lnTo>
                  <a:lnTo>
                    <a:pt x="1946" y="9290"/>
                  </a:lnTo>
                  <a:cubicBezTo>
                    <a:pt x="628" y="11529"/>
                    <a:pt x="1653" y="12303"/>
                    <a:pt x="2595" y="13119"/>
                  </a:cubicBezTo>
                  <a:lnTo>
                    <a:pt x="10692" y="12492"/>
                  </a:lnTo>
                  <a:cubicBezTo>
                    <a:pt x="14919" y="10713"/>
                    <a:pt x="13663" y="14626"/>
                    <a:pt x="10922" y="15233"/>
                  </a:cubicBezTo>
                  <a:cubicBezTo>
                    <a:pt x="8202" y="15797"/>
                    <a:pt x="5001" y="15128"/>
                    <a:pt x="3139" y="15233"/>
                  </a:cubicBezTo>
                  <a:cubicBezTo>
                    <a:pt x="2427" y="16467"/>
                    <a:pt x="2741" y="17095"/>
                    <a:pt x="3578" y="17346"/>
                  </a:cubicBezTo>
                  <a:cubicBezTo>
                    <a:pt x="5712" y="17994"/>
                    <a:pt x="11362" y="16216"/>
                    <a:pt x="12659" y="16070"/>
                  </a:cubicBezTo>
                  <a:cubicBezTo>
                    <a:pt x="17492" y="20129"/>
                    <a:pt x="11090" y="19355"/>
                    <a:pt x="8516" y="19564"/>
                  </a:cubicBezTo>
                  <a:lnTo>
                    <a:pt x="2595" y="19041"/>
                  </a:lnTo>
                  <a:cubicBezTo>
                    <a:pt x="1820" y="20338"/>
                    <a:pt x="2385" y="20840"/>
                    <a:pt x="2804" y="22514"/>
                  </a:cubicBezTo>
                  <a:lnTo>
                    <a:pt x="10608" y="21384"/>
                  </a:lnTo>
                  <a:cubicBezTo>
                    <a:pt x="12764" y="21551"/>
                    <a:pt x="15839" y="18727"/>
                    <a:pt x="16676" y="22535"/>
                  </a:cubicBezTo>
                  <a:cubicBezTo>
                    <a:pt x="16781" y="26761"/>
                    <a:pt x="11048" y="24795"/>
                    <a:pt x="9604" y="24774"/>
                  </a:cubicBezTo>
                  <a:cubicBezTo>
                    <a:pt x="7470" y="24732"/>
                    <a:pt x="4980" y="24962"/>
                    <a:pt x="2385" y="25297"/>
                  </a:cubicBezTo>
                  <a:cubicBezTo>
                    <a:pt x="2281" y="27054"/>
                    <a:pt x="2699" y="27829"/>
                    <a:pt x="3327" y="28184"/>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3091000" y="2299100"/>
              <a:ext cx="504800" cy="601575"/>
            </a:xfrm>
            <a:custGeom>
              <a:avLst/>
              <a:gdLst/>
              <a:ahLst/>
              <a:cxnLst/>
              <a:rect l="l" t="t" r="r" b="b"/>
              <a:pathLst>
                <a:path w="20192" h="24063" fill="none" extrusionOk="0">
                  <a:moveTo>
                    <a:pt x="0" y="1109"/>
                  </a:moveTo>
                  <a:lnTo>
                    <a:pt x="733" y="2385"/>
                  </a:lnTo>
                  <a:lnTo>
                    <a:pt x="6571" y="2030"/>
                  </a:lnTo>
                  <a:cubicBezTo>
                    <a:pt x="9479" y="0"/>
                    <a:pt x="9960" y="2720"/>
                    <a:pt x="9123" y="3913"/>
                  </a:cubicBezTo>
                  <a:lnTo>
                    <a:pt x="4374" y="4938"/>
                  </a:lnTo>
                  <a:cubicBezTo>
                    <a:pt x="2281" y="6298"/>
                    <a:pt x="649" y="7888"/>
                    <a:pt x="3286" y="7867"/>
                  </a:cubicBezTo>
                  <a:lnTo>
                    <a:pt x="10944" y="7344"/>
                  </a:lnTo>
                  <a:cubicBezTo>
                    <a:pt x="14417" y="8014"/>
                    <a:pt x="13852" y="9144"/>
                    <a:pt x="10944" y="9395"/>
                  </a:cubicBezTo>
                  <a:lnTo>
                    <a:pt x="5462" y="10776"/>
                  </a:lnTo>
                  <a:cubicBezTo>
                    <a:pt x="1842" y="13119"/>
                    <a:pt x="6047" y="12408"/>
                    <a:pt x="8391" y="12491"/>
                  </a:cubicBezTo>
                  <a:cubicBezTo>
                    <a:pt x="12199" y="12701"/>
                    <a:pt x="19752" y="11090"/>
                    <a:pt x="13120" y="14186"/>
                  </a:cubicBezTo>
                  <a:lnTo>
                    <a:pt x="7303" y="15232"/>
                  </a:lnTo>
                  <a:cubicBezTo>
                    <a:pt x="2888" y="16530"/>
                    <a:pt x="7805" y="16362"/>
                    <a:pt x="9856" y="16425"/>
                  </a:cubicBezTo>
                  <a:lnTo>
                    <a:pt x="16049" y="16069"/>
                  </a:lnTo>
                  <a:cubicBezTo>
                    <a:pt x="20192" y="18580"/>
                    <a:pt x="13601" y="18622"/>
                    <a:pt x="11299" y="19166"/>
                  </a:cubicBezTo>
                  <a:cubicBezTo>
                    <a:pt x="9458" y="19626"/>
                    <a:pt x="5734" y="17806"/>
                    <a:pt x="7303" y="20359"/>
                  </a:cubicBezTo>
                  <a:cubicBezTo>
                    <a:pt x="11383" y="20924"/>
                    <a:pt x="17890" y="18057"/>
                    <a:pt x="17137" y="22242"/>
                  </a:cubicBezTo>
                  <a:lnTo>
                    <a:pt x="10567" y="23434"/>
                  </a:lnTo>
                  <a:lnTo>
                    <a:pt x="7470" y="24062"/>
                  </a:lnTo>
                </a:path>
              </a:pathLst>
            </a:custGeom>
            <a:noFill/>
            <a:ln w="31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3231200" y="2905350"/>
              <a:ext cx="372975" cy="640800"/>
            </a:xfrm>
            <a:custGeom>
              <a:avLst/>
              <a:gdLst/>
              <a:ahLst/>
              <a:cxnLst/>
              <a:rect l="l" t="t" r="r" b="b"/>
              <a:pathLst>
                <a:path w="14919" h="25632" fill="none" extrusionOk="0">
                  <a:moveTo>
                    <a:pt x="2343" y="1"/>
                  </a:moveTo>
                  <a:lnTo>
                    <a:pt x="2615" y="1444"/>
                  </a:lnTo>
                  <a:lnTo>
                    <a:pt x="8244" y="3034"/>
                  </a:lnTo>
                  <a:cubicBezTo>
                    <a:pt x="13663" y="1570"/>
                    <a:pt x="14919" y="3892"/>
                    <a:pt x="10022" y="5671"/>
                  </a:cubicBezTo>
                  <a:lnTo>
                    <a:pt x="5210" y="5064"/>
                  </a:lnTo>
                  <a:cubicBezTo>
                    <a:pt x="2783" y="5671"/>
                    <a:pt x="732" y="6612"/>
                    <a:pt x="3222" y="7470"/>
                  </a:cubicBezTo>
                  <a:cubicBezTo>
                    <a:pt x="5377" y="7240"/>
                    <a:pt x="10880" y="7470"/>
                    <a:pt x="12345" y="8642"/>
                  </a:cubicBezTo>
                  <a:cubicBezTo>
                    <a:pt x="13119" y="9270"/>
                    <a:pt x="12722" y="10169"/>
                    <a:pt x="9939" y="11446"/>
                  </a:cubicBezTo>
                  <a:lnTo>
                    <a:pt x="4331" y="10923"/>
                  </a:lnTo>
                  <a:cubicBezTo>
                    <a:pt x="126" y="11948"/>
                    <a:pt x="4352" y="12659"/>
                    <a:pt x="6528" y="13517"/>
                  </a:cubicBezTo>
                  <a:cubicBezTo>
                    <a:pt x="9855" y="13057"/>
                    <a:pt x="11780" y="13182"/>
                    <a:pt x="12617" y="13559"/>
                  </a:cubicBezTo>
                  <a:cubicBezTo>
                    <a:pt x="14542" y="14417"/>
                    <a:pt x="10608" y="16572"/>
                    <a:pt x="4582" y="15735"/>
                  </a:cubicBezTo>
                  <a:cubicBezTo>
                    <a:pt x="0" y="15526"/>
                    <a:pt x="4708" y="16990"/>
                    <a:pt x="6612" y="17702"/>
                  </a:cubicBezTo>
                  <a:cubicBezTo>
                    <a:pt x="9834" y="17555"/>
                    <a:pt x="11466" y="16739"/>
                    <a:pt x="12136" y="17514"/>
                  </a:cubicBezTo>
                  <a:cubicBezTo>
                    <a:pt x="11194" y="21573"/>
                    <a:pt x="2678" y="16781"/>
                    <a:pt x="2908" y="20589"/>
                  </a:cubicBezTo>
                  <a:cubicBezTo>
                    <a:pt x="6591" y="22472"/>
                    <a:pt x="14521" y="17409"/>
                    <a:pt x="11048" y="22514"/>
                  </a:cubicBezTo>
                  <a:lnTo>
                    <a:pt x="5545" y="23309"/>
                  </a:lnTo>
                  <a:lnTo>
                    <a:pt x="2302" y="25632"/>
                  </a:lnTo>
                </a:path>
              </a:pathLst>
            </a:custGeom>
            <a:noFill/>
            <a:ln w="31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1916150" y="3351550"/>
              <a:ext cx="259475" cy="300275"/>
            </a:xfrm>
            <a:custGeom>
              <a:avLst/>
              <a:gdLst/>
              <a:ahLst/>
              <a:cxnLst/>
              <a:rect l="l" t="t" r="r" b="b"/>
              <a:pathLst>
                <a:path w="10379" h="12011" fill="none" extrusionOk="0">
                  <a:moveTo>
                    <a:pt x="3452" y="10671"/>
                  </a:moveTo>
                  <a:cubicBezTo>
                    <a:pt x="7574" y="12011"/>
                    <a:pt x="5796" y="10462"/>
                    <a:pt x="3285" y="7575"/>
                  </a:cubicBezTo>
                  <a:lnTo>
                    <a:pt x="0" y="4290"/>
                  </a:lnTo>
                  <a:cubicBezTo>
                    <a:pt x="565" y="0"/>
                    <a:pt x="2344" y="3808"/>
                    <a:pt x="4917" y="6110"/>
                  </a:cubicBezTo>
                  <a:lnTo>
                    <a:pt x="7637" y="7031"/>
                  </a:lnTo>
                  <a:cubicBezTo>
                    <a:pt x="10378" y="6570"/>
                    <a:pt x="9478" y="6675"/>
                    <a:pt x="8370" y="4101"/>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2188150" y="2028650"/>
              <a:ext cx="415350" cy="647100"/>
            </a:xfrm>
            <a:custGeom>
              <a:avLst/>
              <a:gdLst/>
              <a:ahLst/>
              <a:cxnLst/>
              <a:rect l="l" t="t" r="r" b="b"/>
              <a:pathLst>
                <a:path w="16614" h="25884" fill="none" extrusionOk="0">
                  <a:moveTo>
                    <a:pt x="9521" y="25883"/>
                  </a:moveTo>
                  <a:cubicBezTo>
                    <a:pt x="10943" y="23812"/>
                    <a:pt x="12471" y="24146"/>
                    <a:pt x="10420" y="22786"/>
                  </a:cubicBezTo>
                  <a:cubicBezTo>
                    <a:pt x="10420" y="22786"/>
                    <a:pt x="7512" y="21510"/>
                    <a:pt x="6591" y="21510"/>
                  </a:cubicBezTo>
                  <a:cubicBezTo>
                    <a:pt x="5692" y="21510"/>
                    <a:pt x="2407" y="20610"/>
                    <a:pt x="2407" y="20610"/>
                  </a:cubicBezTo>
                  <a:cubicBezTo>
                    <a:pt x="691" y="19606"/>
                    <a:pt x="0" y="18476"/>
                    <a:pt x="230" y="17827"/>
                  </a:cubicBezTo>
                  <a:cubicBezTo>
                    <a:pt x="398" y="17367"/>
                    <a:pt x="1005" y="17137"/>
                    <a:pt x="2051" y="17325"/>
                  </a:cubicBezTo>
                  <a:cubicBezTo>
                    <a:pt x="2762" y="17576"/>
                    <a:pt x="3474" y="17765"/>
                    <a:pt x="4206" y="17953"/>
                  </a:cubicBezTo>
                  <a:cubicBezTo>
                    <a:pt x="7114" y="18162"/>
                    <a:pt x="8788" y="20024"/>
                    <a:pt x="11153" y="20610"/>
                  </a:cubicBezTo>
                  <a:cubicBezTo>
                    <a:pt x="12031" y="19083"/>
                    <a:pt x="11069" y="17555"/>
                    <a:pt x="9876" y="17158"/>
                  </a:cubicBezTo>
                  <a:cubicBezTo>
                    <a:pt x="8600" y="16781"/>
                    <a:pt x="2595" y="13873"/>
                    <a:pt x="2595" y="13873"/>
                  </a:cubicBezTo>
                  <a:cubicBezTo>
                    <a:pt x="1591" y="11237"/>
                    <a:pt x="1360" y="8286"/>
                    <a:pt x="3683" y="10044"/>
                  </a:cubicBezTo>
                  <a:lnTo>
                    <a:pt x="7135" y="12053"/>
                  </a:lnTo>
                  <a:lnTo>
                    <a:pt x="10065" y="13685"/>
                  </a:lnTo>
                  <a:cubicBezTo>
                    <a:pt x="13078" y="13998"/>
                    <a:pt x="12722" y="12848"/>
                    <a:pt x="11320" y="10651"/>
                  </a:cubicBezTo>
                  <a:lnTo>
                    <a:pt x="9521" y="7868"/>
                  </a:lnTo>
                  <a:cubicBezTo>
                    <a:pt x="4645" y="5064"/>
                    <a:pt x="4917" y="1"/>
                    <a:pt x="9521" y="2574"/>
                  </a:cubicBezTo>
                  <a:lnTo>
                    <a:pt x="11885" y="6780"/>
                  </a:lnTo>
                  <a:cubicBezTo>
                    <a:pt x="13182" y="8998"/>
                    <a:pt x="13454" y="9730"/>
                    <a:pt x="14563" y="9688"/>
                  </a:cubicBezTo>
                  <a:cubicBezTo>
                    <a:pt x="15212" y="9646"/>
                    <a:pt x="16404" y="9563"/>
                    <a:pt x="16614" y="8600"/>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4807775" y="1898925"/>
              <a:ext cx="438900" cy="467150"/>
            </a:xfrm>
            <a:custGeom>
              <a:avLst/>
              <a:gdLst/>
              <a:ahLst/>
              <a:cxnLst/>
              <a:rect l="l" t="t" r="r" b="b"/>
              <a:pathLst>
                <a:path w="17556" h="18686" fill="none" extrusionOk="0">
                  <a:moveTo>
                    <a:pt x="1" y="8307"/>
                  </a:moveTo>
                  <a:cubicBezTo>
                    <a:pt x="1654" y="6905"/>
                    <a:pt x="2512" y="4855"/>
                    <a:pt x="3453" y="3369"/>
                  </a:cubicBezTo>
                  <a:cubicBezTo>
                    <a:pt x="10923" y="0"/>
                    <a:pt x="6131" y="6466"/>
                    <a:pt x="1403" y="9793"/>
                  </a:cubicBezTo>
                  <a:cubicBezTo>
                    <a:pt x="1779" y="10881"/>
                    <a:pt x="1319" y="13099"/>
                    <a:pt x="3077" y="12220"/>
                  </a:cubicBezTo>
                  <a:cubicBezTo>
                    <a:pt x="7115" y="11780"/>
                    <a:pt x="9312" y="7533"/>
                    <a:pt x="11195" y="8035"/>
                  </a:cubicBezTo>
                  <a:cubicBezTo>
                    <a:pt x="13622" y="9688"/>
                    <a:pt x="14250" y="10400"/>
                    <a:pt x="13497" y="11027"/>
                  </a:cubicBezTo>
                  <a:cubicBezTo>
                    <a:pt x="11990" y="12283"/>
                    <a:pt x="6613" y="13810"/>
                    <a:pt x="3934" y="13915"/>
                  </a:cubicBezTo>
                  <a:cubicBezTo>
                    <a:pt x="4227" y="15568"/>
                    <a:pt x="4499" y="17221"/>
                    <a:pt x="5420" y="17095"/>
                  </a:cubicBezTo>
                  <a:cubicBezTo>
                    <a:pt x="7031" y="15882"/>
                    <a:pt x="14187" y="13287"/>
                    <a:pt x="16656" y="14752"/>
                  </a:cubicBezTo>
                  <a:cubicBezTo>
                    <a:pt x="17535" y="15275"/>
                    <a:pt x="17556" y="15965"/>
                    <a:pt x="16133" y="16865"/>
                  </a:cubicBezTo>
                  <a:cubicBezTo>
                    <a:pt x="14836" y="17848"/>
                    <a:pt x="8914" y="18685"/>
                    <a:pt x="5880" y="18392"/>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5085550" y="3256875"/>
              <a:ext cx="502700" cy="671675"/>
            </a:xfrm>
            <a:custGeom>
              <a:avLst/>
              <a:gdLst/>
              <a:ahLst/>
              <a:cxnLst/>
              <a:rect l="l" t="t" r="r" b="b"/>
              <a:pathLst>
                <a:path w="20108" h="26867" fill="none" extrusionOk="0">
                  <a:moveTo>
                    <a:pt x="42" y="3704"/>
                  </a:moveTo>
                  <a:lnTo>
                    <a:pt x="4729" y="1841"/>
                  </a:lnTo>
                  <a:cubicBezTo>
                    <a:pt x="6800" y="1569"/>
                    <a:pt x="9290" y="0"/>
                    <a:pt x="10211" y="502"/>
                  </a:cubicBezTo>
                  <a:cubicBezTo>
                    <a:pt x="10629" y="712"/>
                    <a:pt x="10713" y="1360"/>
                    <a:pt x="10316" y="2720"/>
                  </a:cubicBezTo>
                  <a:cubicBezTo>
                    <a:pt x="7303" y="4080"/>
                    <a:pt x="6089" y="4666"/>
                    <a:pt x="2616" y="5064"/>
                  </a:cubicBezTo>
                  <a:cubicBezTo>
                    <a:pt x="1025" y="5126"/>
                    <a:pt x="0" y="5461"/>
                    <a:pt x="2616" y="6905"/>
                  </a:cubicBezTo>
                  <a:cubicBezTo>
                    <a:pt x="4520" y="7156"/>
                    <a:pt x="6487" y="6445"/>
                    <a:pt x="8349" y="5650"/>
                  </a:cubicBezTo>
                  <a:cubicBezTo>
                    <a:pt x="9541" y="4541"/>
                    <a:pt x="14145" y="3766"/>
                    <a:pt x="13601" y="6173"/>
                  </a:cubicBezTo>
                  <a:cubicBezTo>
                    <a:pt x="12701" y="8370"/>
                    <a:pt x="10295" y="7993"/>
                    <a:pt x="8014" y="8265"/>
                  </a:cubicBezTo>
                  <a:lnTo>
                    <a:pt x="1925" y="9374"/>
                  </a:lnTo>
                  <a:cubicBezTo>
                    <a:pt x="1381" y="11927"/>
                    <a:pt x="2595" y="12324"/>
                    <a:pt x="3766" y="12805"/>
                  </a:cubicBezTo>
                  <a:lnTo>
                    <a:pt x="11257" y="9667"/>
                  </a:lnTo>
                  <a:cubicBezTo>
                    <a:pt x="12847" y="8914"/>
                    <a:pt x="13768" y="8955"/>
                    <a:pt x="14145" y="9332"/>
                  </a:cubicBezTo>
                  <a:cubicBezTo>
                    <a:pt x="14730" y="9960"/>
                    <a:pt x="13935" y="11508"/>
                    <a:pt x="12324" y="12199"/>
                  </a:cubicBezTo>
                  <a:cubicBezTo>
                    <a:pt x="9918" y="13580"/>
                    <a:pt x="6675" y="13977"/>
                    <a:pt x="4938" y="14647"/>
                  </a:cubicBezTo>
                  <a:cubicBezTo>
                    <a:pt x="4666" y="16049"/>
                    <a:pt x="5147" y="16530"/>
                    <a:pt x="6026" y="16509"/>
                  </a:cubicBezTo>
                  <a:cubicBezTo>
                    <a:pt x="8265" y="16446"/>
                    <a:pt x="13057" y="12973"/>
                    <a:pt x="14249" y="12450"/>
                  </a:cubicBezTo>
                  <a:cubicBezTo>
                    <a:pt x="20108" y="14751"/>
                    <a:pt x="13789" y="16049"/>
                    <a:pt x="11404" y="17053"/>
                  </a:cubicBezTo>
                  <a:lnTo>
                    <a:pt x="5629" y="18434"/>
                  </a:lnTo>
                  <a:cubicBezTo>
                    <a:pt x="5315" y="19899"/>
                    <a:pt x="6005" y="20191"/>
                    <a:pt x="6926" y="21656"/>
                  </a:cubicBezTo>
                  <a:cubicBezTo>
                    <a:pt x="10044" y="20191"/>
                    <a:pt x="12575" y="18894"/>
                    <a:pt x="14270" y="18099"/>
                  </a:cubicBezTo>
                  <a:cubicBezTo>
                    <a:pt x="15295" y="17597"/>
                    <a:pt x="16216" y="17262"/>
                    <a:pt x="16781" y="17388"/>
                  </a:cubicBezTo>
                  <a:cubicBezTo>
                    <a:pt x="17785" y="17994"/>
                    <a:pt x="17513" y="19731"/>
                    <a:pt x="16614" y="20191"/>
                  </a:cubicBezTo>
                  <a:cubicBezTo>
                    <a:pt x="14605" y="20966"/>
                    <a:pt x="13350" y="22096"/>
                    <a:pt x="10860" y="23832"/>
                  </a:cubicBezTo>
                  <a:cubicBezTo>
                    <a:pt x="7972" y="25276"/>
                    <a:pt x="9897" y="26427"/>
                    <a:pt x="12387" y="26866"/>
                  </a:cubicBez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4959475" y="3053375"/>
              <a:ext cx="420600" cy="296625"/>
            </a:xfrm>
            <a:custGeom>
              <a:avLst/>
              <a:gdLst/>
              <a:ahLst/>
              <a:cxnLst/>
              <a:rect l="l" t="t" r="r" b="b"/>
              <a:pathLst>
                <a:path w="16824" h="11865" fill="none" extrusionOk="0">
                  <a:moveTo>
                    <a:pt x="1319" y="2826"/>
                  </a:moveTo>
                  <a:cubicBezTo>
                    <a:pt x="1549" y="2826"/>
                    <a:pt x="6905" y="1947"/>
                    <a:pt x="10734" y="1319"/>
                  </a:cubicBezTo>
                  <a:cubicBezTo>
                    <a:pt x="11592" y="1026"/>
                    <a:pt x="16823" y="1"/>
                    <a:pt x="14856" y="2470"/>
                  </a:cubicBezTo>
                  <a:cubicBezTo>
                    <a:pt x="13413" y="4165"/>
                    <a:pt x="6571" y="4562"/>
                    <a:pt x="3453" y="4981"/>
                  </a:cubicBezTo>
                  <a:cubicBezTo>
                    <a:pt x="1" y="8789"/>
                    <a:pt x="3976" y="6780"/>
                    <a:pt x="6905" y="6738"/>
                  </a:cubicBezTo>
                  <a:cubicBezTo>
                    <a:pt x="9144" y="7282"/>
                    <a:pt x="13831" y="3474"/>
                    <a:pt x="15568" y="4792"/>
                  </a:cubicBezTo>
                  <a:cubicBezTo>
                    <a:pt x="16049" y="5253"/>
                    <a:pt x="16133" y="7303"/>
                    <a:pt x="15296" y="7303"/>
                  </a:cubicBezTo>
                  <a:cubicBezTo>
                    <a:pt x="11362" y="7784"/>
                    <a:pt x="10630" y="7492"/>
                    <a:pt x="4290" y="9542"/>
                  </a:cubicBezTo>
                  <a:cubicBezTo>
                    <a:pt x="3809" y="10023"/>
                    <a:pt x="3746" y="10400"/>
                    <a:pt x="3872" y="10735"/>
                  </a:cubicBezTo>
                  <a:cubicBezTo>
                    <a:pt x="4060" y="11174"/>
                    <a:pt x="4583" y="11509"/>
                    <a:pt x="5043" y="11865"/>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3766300" y="1964300"/>
              <a:ext cx="493300" cy="840650"/>
            </a:xfrm>
            <a:custGeom>
              <a:avLst/>
              <a:gdLst/>
              <a:ahLst/>
              <a:cxnLst/>
              <a:rect l="l" t="t" r="r" b="b"/>
              <a:pathLst>
                <a:path w="19732" h="33626" extrusionOk="0">
                  <a:moveTo>
                    <a:pt x="17828" y="6885"/>
                  </a:moveTo>
                  <a:cubicBezTo>
                    <a:pt x="14271" y="5964"/>
                    <a:pt x="8349" y="1"/>
                    <a:pt x="9458" y="4269"/>
                  </a:cubicBezTo>
                  <a:cubicBezTo>
                    <a:pt x="10609" y="5797"/>
                    <a:pt x="12492" y="6717"/>
                    <a:pt x="14354" y="7513"/>
                  </a:cubicBezTo>
                  <a:cubicBezTo>
                    <a:pt x="15987" y="7596"/>
                    <a:pt x="19732" y="10358"/>
                    <a:pt x="17639" y="11655"/>
                  </a:cubicBezTo>
                  <a:cubicBezTo>
                    <a:pt x="15422" y="12534"/>
                    <a:pt x="14041" y="10546"/>
                    <a:pt x="12241" y="9103"/>
                  </a:cubicBezTo>
                  <a:cubicBezTo>
                    <a:pt x="11551" y="7973"/>
                    <a:pt x="9500" y="7157"/>
                    <a:pt x="7910" y="7136"/>
                  </a:cubicBezTo>
                  <a:cubicBezTo>
                    <a:pt x="6571" y="7115"/>
                    <a:pt x="5567" y="7701"/>
                    <a:pt x="6027" y="9186"/>
                  </a:cubicBezTo>
                  <a:lnTo>
                    <a:pt x="13497" y="12388"/>
                  </a:lnTo>
                  <a:cubicBezTo>
                    <a:pt x="15150" y="13015"/>
                    <a:pt x="15756" y="13706"/>
                    <a:pt x="15735" y="14250"/>
                  </a:cubicBezTo>
                  <a:cubicBezTo>
                    <a:pt x="15694" y="15108"/>
                    <a:pt x="14041" y="15610"/>
                    <a:pt x="12430" y="14919"/>
                  </a:cubicBezTo>
                  <a:cubicBezTo>
                    <a:pt x="12074" y="13622"/>
                    <a:pt x="8621" y="11990"/>
                    <a:pt x="6320" y="11572"/>
                  </a:cubicBezTo>
                  <a:cubicBezTo>
                    <a:pt x="4583" y="11258"/>
                    <a:pt x="3516" y="11655"/>
                    <a:pt x="4939" y="13392"/>
                  </a:cubicBezTo>
                  <a:cubicBezTo>
                    <a:pt x="6529" y="14961"/>
                    <a:pt x="12367" y="15987"/>
                    <a:pt x="13580" y="16468"/>
                  </a:cubicBezTo>
                  <a:cubicBezTo>
                    <a:pt x="16007" y="22285"/>
                    <a:pt x="10672" y="18644"/>
                    <a:pt x="8287" y="17640"/>
                  </a:cubicBezTo>
                  <a:cubicBezTo>
                    <a:pt x="3872" y="15903"/>
                    <a:pt x="3077" y="13936"/>
                    <a:pt x="2051" y="18560"/>
                  </a:cubicBezTo>
                  <a:cubicBezTo>
                    <a:pt x="5295" y="19774"/>
                    <a:pt x="7764" y="19753"/>
                    <a:pt x="9542" y="20422"/>
                  </a:cubicBezTo>
                  <a:cubicBezTo>
                    <a:pt x="10609" y="20820"/>
                    <a:pt x="11488" y="21259"/>
                    <a:pt x="11802" y="21741"/>
                  </a:cubicBezTo>
                  <a:cubicBezTo>
                    <a:pt x="12053" y="22870"/>
                    <a:pt x="10630" y="23896"/>
                    <a:pt x="9668" y="23582"/>
                  </a:cubicBezTo>
                  <a:cubicBezTo>
                    <a:pt x="7701" y="22661"/>
                    <a:pt x="6027" y="22536"/>
                    <a:pt x="3035" y="21971"/>
                  </a:cubicBezTo>
                  <a:cubicBezTo>
                    <a:pt x="1" y="20883"/>
                    <a:pt x="503" y="23080"/>
                    <a:pt x="1926" y="25172"/>
                  </a:cubicBezTo>
                  <a:lnTo>
                    <a:pt x="11844" y="26532"/>
                  </a:lnTo>
                  <a:lnTo>
                    <a:pt x="13706" y="27662"/>
                  </a:lnTo>
                  <a:cubicBezTo>
                    <a:pt x="13706" y="27662"/>
                    <a:pt x="13518" y="28959"/>
                    <a:pt x="12764" y="28959"/>
                  </a:cubicBezTo>
                  <a:cubicBezTo>
                    <a:pt x="8998" y="28311"/>
                    <a:pt x="3600" y="27369"/>
                    <a:pt x="1926" y="27599"/>
                  </a:cubicBezTo>
                  <a:cubicBezTo>
                    <a:pt x="608" y="28708"/>
                    <a:pt x="1675" y="29336"/>
                    <a:pt x="3830" y="29838"/>
                  </a:cubicBezTo>
                  <a:cubicBezTo>
                    <a:pt x="6048" y="30361"/>
                    <a:pt x="9437" y="30738"/>
                    <a:pt x="12576" y="31386"/>
                  </a:cubicBezTo>
                  <a:lnTo>
                    <a:pt x="11844" y="33625"/>
                  </a:lnTo>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3766300" y="1964300"/>
              <a:ext cx="493300" cy="840650"/>
            </a:xfrm>
            <a:custGeom>
              <a:avLst/>
              <a:gdLst/>
              <a:ahLst/>
              <a:cxnLst/>
              <a:rect l="l" t="t" r="r" b="b"/>
              <a:pathLst>
                <a:path w="19732" h="33626" fill="none" extrusionOk="0">
                  <a:moveTo>
                    <a:pt x="17828" y="6885"/>
                  </a:moveTo>
                  <a:cubicBezTo>
                    <a:pt x="14271" y="5964"/>
                    <a:pt x="8349" y="1"/>
                    <a:pt x="9458" y="4269"/>
                  </a:cubicBezTo>
                  <a:cubicBezTo>
                    <a:pt x="10609" y="5797"/>
                    <a:pt x="12492" y="6717"/>
                    <a:pt x="14354" y="7513"/>
                  </a:cubicBezTo>
                  <a:cubicBezTo>
                    <a:pt x="15987" y="7596"/>
                    <a:pt x="19732" y="10358"/>
                    <a:pt x="17639" y="11655"/>
                  </a:cubicBezTo>
                  <a:cubicBezTo>
                    <a:pt x="15422" y="12534"/>
                    <a:pt x="14041" y="10546"/>
                    <a:pt x="12241" y="9103"/>
                  </a:cubicBezTo>
                  <a:cubicBezTo>
                    <a:pt x="11551" y="7973"/>
                    <a:pt x="9500" y="7157"/>
                    <a:pt x="7910" y="7136"/>
                  </a:cubicBezTo>
                  <a:cubicBezTo>
                    <a:pt x="6571" y="7115"/>
                    <a:pt x="5567" y="7701"/>
                    <a:pt x="6027" y="9186"/>
                  </a:cubicBezTo>
                  <a:lnTo>
                    <a:pt x="13497" y="12388"/>
                  </a:lnTo>
                  <a:cubicBezTo>
                    <a:pt x="15150" y="13015"/>
                    <a:pt x="15756" y="13706"/>
                    <a:pt x="15735" y="14250"/>
                  </a:cubicBezTo>
                  <a:cubicBezTo>
                    <a:pt x="15694" y="15108"/>
                    <a:pt x="14041" y="15610"/>
                    <a:pt x="12430" y="14919"/>
                  </a:cubicBezTo>
                  <a:cubicBezTo>
                    <a:pt x="12074" y="13622"/>
                    <a:pt x="8621" y="11990"/>
                    <a:pt x="6320" y="11572"/>
                  </a:cubicBezTo>
                  <a:cubicBezTo>
                    <a:pt x="4583" y="11258"/>
                    <a:pt x="3516" y="11655"/>
                    <a:pt x="4939" y="13392"/>
                  </a:cubicBezTo>
                  <a:cubicBezTo>
                    <a:pt x="6529" y="14961"/>
                    <a:pt x="12367" y="15987"/>
                    <a:pt x="13580" y="16468"/>
                  </a:cubicBezTo>
                  <a:cubicBezTo>
                    <a:pt x="16007" y="22285"/>
                    <a:pt x="10672" y="18644"/>
                    <a:pt x="8287" y="17640"/>
                  </a:cubicBezTo>
                  <a:cubicBezTo>
                    <a:pt x="3872" y="15903"/>
                    <a:pt x="3077" y="13936"/>
                    <a:pt x="2051" y="18560"/>
                  </a:cubicBezTo>
                  <a:cubicBezTo>
                    <a:pt x="5295" y="19774"/>
                    <a:pt x="7764" y="19753"/>
                    <a:pt x="9542" y="20422"/>
                  </a:cubicBezTo>
                  <a:cubicBezTo>
                    <a:pt x="10609" y="20820"/>
                    <a:pt x="11488" y="21259"/>
                    <a:pt x="11802" y="21741"/>
                  </a:cubicBezTo>
                  <a:cubicBezTo>
                    <a:pt x="12053" y="22870"/>
                    <a:pt x="10630" y="23896"/>
                    <a:pt x="9668" y="23582"/>
                  </a:cubicBezTo>
                  <a:cubicBezTo>
                    <a:pt x="7701" y="22661"/>
                    <a:pt x="6027" y="22536"/>
                    <a:pt x="3035" y="21971"/>
                  </a:cubicBezTo>
                  <a:cubicBezTo>
                    <a:pt x="1" y="20883"/>
                    <a:pt x="503" y="23080"/>
                    <a:pt x="1926" y="25172"/>
                  </a:cubicBezTo>
                  <a:lnTo>
                    <a:pt x="11844" y="26532"/>
                  </a:lnTo>
                  <a:lnTo>
                    <a:pt x="13706" y="27662"/>
                  </a:lnTo>
                  <a:cubicBezTo>
                    <a:pt x="13706" y="27662"/>
                    <a:pt x="13518" y="28959"/>
                    <a:pt x="12764" y="28959"/>
                  </a:cubicBezTo>
                  <a:cubicBezTo>
                    <a:pt x="8998" y="28311"/>
                    <a:pt x="3600" y="27369"/>
                    <a:pt x="1926" y="27599"/>
                  </a:cubicBezTo>
                  <a:cubicBezTo>
                    <a:pt x="608" y="28708"/>
                    <a:pt x="1675" y="29336"/>
                    <a:pt x="3830" y="29838"/>
                  </a:cubicBezTo>
                  <a:cubicBezTo>
                    <a:pt x="6048" y="30361"/>
                    <a:pt x="9437" y="30738"/>
                    <a:pt x="12576" y="31386"/>
                  </a:cubicBezTo>
                  <a:lnTo>
                    <a:pt x="11844" y="33625"/>
                  </a:lnTo>
                </a:path>
              </a:pathLst>
            </a:custGeom>
            <a:noFill/>
            <a:ln w="2625"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3244800" y="3522600"/>
              <a:ext cx="52850" cy="121375"/>
            </a:xfrm>
            <a:custGeom>
              <a:avLst/>
              <a:gdLst/>
              <a:ahLst/>
              <a:cxnLst/>
              <a:rect l="l" t="t" r="r" b="b"/>
              <a:pathLst>
                <a:path w="2114" h="4855" fill="none" extrusionOk="0">
                  <a:moveTo>
                    <a:pt x="2113" y="4855"/>
                  </a:moveTo>
                  <a:cubicBezTo>
                    <a:pt x="816" y="3976"/>
                    <a:pt x="0" y="2825"/>
                    <a:pt x="2113" y="0"/>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4890950" y="2352450"/>
              <a:ext cx="370375" cy="149625"/>
            </a:xfrm>
            <a:custGeom>
              <a:avLst/>
              <a:gdLst/>
              <a:ahLst/>
              <a:cxnLst/>
              <a:rect l="l" t="t" r="r" b="b"/>
              <a:pathLst>
                <a:path w="14815" h="5985" fill="none" extrusionOk="0">
                  <a:moveTo>
                    <a:pt x="2658" y="0"/>
                  </a:moveTo>
                  <a:cubicBezTo>
                    <a:pt x="1716" y="754"/>
                    <a:pt x="1" y="1507"/>
                    <a:pt x="2846" y="2239"/>
                  </a:cubicBezTo>
                  <a:cubicBezTo>
                    <a:pt x="5462" y="2490"/>
                    <a:pt x="10546" y="1088"/>
                    <a:pt x="13099" y="1130"/>
                  </a:cubicBezTo>
                  <a:cubicBezTo>
                    <a:pt x="14354" y="1151"/>
                    <a:pt x="14815" y="2448"/>
                    <a:pt x="14208" y="3557"/>
                  </a:cubicBezTo>
                  <a:lnTo>
                    <a:pt x="3035" y="4101"/>
                  </a:lnTo>
                  <a:lnTo>
                    <a:pt x="2093" y="5984"/>
                  </a:ln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1386250" y="4626850"/>
              <a:ext cx="4382475" cy="582750"/>
            </a:xfrm>
            <a:custGeom>
              <a:avLst/>
              <a:gdLst/>
              <a:ahLst/>
              <a:cxnLst/>
              <a:rect l="l" t="t" r="r" b="b"/>
              <a:pathLst>
                <a:path w="175299" h="23310" fill="none" extrusionOk="0">
                  <a:moveTo>
                    <a:pt x="0" y="0"/>
                  </a:moveTo>
                  <a:cubicBezTo>
                    <a:pt x="34838" y="1046"/>
                    <a:pt x="67563" y="8453"/>
                    <a:pt x="99701" y="13600"/>
                  </a:cubicBezTo>
                  <a:cubicBezTo>
                    <a:pt x="126170" y="16195"/>
                    <a:pt x="149939" y="20045"/>
                    <a:pt x="175298" y="23309"/>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1641000" y="2113800"/>
              <a:ext cx="3901750" cy="2612450"/>
            </a:xfrm>
            <a:custGeom>
              <a:avLst/>
              <a:gdLst/>
              <a:ahLst/>
              <a:cxnLst/>
              <a:rect l="l" t="t" r="r" b="b"/>
              <a:pathLst>
                <a:path w="156070" h="104498" extrusionOk="0">
                  <a:moveTo>
                    <a:pt x="118508" y="0"/>
                  </a:moveTo>
                  <a:cubicBezTo>
                    <a:pt x="117945" y="0"/>
                    <a:pt x="117341" y="96"/>
                    <a:pt x="116670" y="277"/>
                  </a:cubicBezTo>
                  <a:cubicBezTo>
                    <a:pt x="112360" y="1428"/>
                    <a:pt x="109682" y="6094"/>
                    <a:pt x="107506" y="16200"/>
                  </a:cubicBezTo>
                  <a:cubicBezTo>
                    <a:pt x="106878" y="19171"/>
                    <a:pt x="105246" y="25741"/>
                    <a:pt x="103928" y="30784"/>
                  </a:cubicBezTo>
                  <a:cubicBezTo>
                    <a:pt x="100078" y="45284"/>
                    <a:pt x="98822" y="52105"/>
                    <a:pt x="98467" y="60432"/>
                  </a:cubicBezTo>
                  <a:lnTo>
                    <a:pt x="98132" y="67923"/>
                  </a:lnTo>
                  <a:lnTo>
                    <a:pt x="95370" y="71145"/>
                  </a:lnTo>
                  <a:cubicBezTo>
                    <a:pt x="93864" y="72924"/>
                    <a:pt x="92148" y="75058"/>
                    <a:pt x="91562" y="75874"/>
                  </a:cubicBezTo>
                  <a:cubicBezTo>
                    <a:pt x="90348" y="77611"/>
                    <a:pt x="89051" y="77862"/>
                    <a:pt x="78213" y="78406"/>
                  </a:cubicBezTo>
                  <a:cubicBezTo>
                    <a:pt x="76240" y="78504"/>
                    <a:pt x="74805" y="78564"/>
                    <a:pt x="73671" y="78564"/>
                  </a:cubicBezTo>
                  <a:cubicBezTo>
                    <a:pt x="71195" y="78564"/>
                    <a:pt x="70152" y="78281"/>
                    <a:pt x="68086" y="77506"/>
                  </a:cubicBezTo>
                  <a:cubicBezTo>
                    <a:pt x="63462" y="75790"/>
                    <a:pt x="61850" y="73782"/>
                    <a:pt x="61034" y="68760"/>
                  </a:cubicBezTo>
                  <a:cubicBezTo>
                    <a:pt x="60679" y="66584"/>
                    <a:pt x="59109" y="57880"/>
                    <a:pt x="57540" y="49427"/>
                  </a:cubicBezTo>
                  <a:cubicBezTo>
                    <a:pt x="55406" y="37981"/>
                    <a:pt x="54569" y="32102"/>
                    <a:pt x="54297" y="26494"/>
                  </a:cubicBezTo>
                  <a:cubicBezTo>
                    <a:pt x="54004" y="20364"/>
                    <a:pt x="53607" y="17706"/>
                    <a:pt x="52100" y="12266"/>
                  </a:cubicBezTo>
                  <a:cubicBezTo>
                    <a:pt x="50427" y="6126"/>
                    <a:pt x="49765" y="4094"/>
                    <a:pt x="48209" y="4094"/>
                  </a:cubicBezTo>
                  <a:cubicBezTo>
                    <a:pt x="47527" y="4094"/>
                    <a:pt x="46674" y="4484"/>
                    <a:pt x="45488" y="5090"/>
                  </a:cubicBezTo>
                  <a:cubicBezTo>
                    <a:pt x="41513" y="7098"/>
                    <a:pt x="37349" y="17204"/>
                    <a:pt x="33813" y="33483"/>
                  </a:cubicBezTo>
                  <a:cubicBezTo>
                    <a:pt x="31720" y="43003"/>
                    <a:pt x="28456" y="51812"/>
                    <a:pt x="24000" y="59909"/>
                  </a:cubicBezTo>
                  <a:lnTo>
                    <a:pt x="21342" y="64722"/>
                  </a:lnTo>
                  <a:lnTo>
                    <a:pt x="15400" y="66710"/>
                  </a:lnTo>
                  <a:cubicBezTo>
                    <a:pt x="12136" y="67798"/>
                    <a:pt x="7324" y="69116"/>
                    <a:pt x="4729" y="69660"/>
                  </a:cubicBezTo>
                  <a:lnTo>
                    <a:pt x="0" y="70643"/>
                  </a:lnTo>
                  <a:lnTo>
                    <a:pt x="0" y="75937"/>
                  </a:lnTo>
                  <a:lnTo>
                    <a:pt x="0" y="81231"/>
                  </a:lnTo>
                  <a:lnTo>
                    <a:pt x="2030" y="81775"/>
                  </a:lnTo>
                  <a:cubicBezTo>
                    <a:pt x="3139" y="82088"/>
                    <a:pt x="8558" y="83407"/>
                    <a:pt x="14040" y="84746"/>
                  </a:cubicBezTo>
                  <a:cubicBezTo>
                    <a:pt x="46074" y="92467"/>
                    <a:pt x="64152" y="95187"/>
                    <a:pt x="126651" y="101819"/>
                  </a:cubicBezTo>
                  <a:cubicBezTo>
                    <a:pt x="140021" y="103221"/>
                    <a:pt x="152094" y="104414"/>
                    <a:pt x="153517" y="104435"/>
                  </a:cubicBezTo>
                  <a:lnTo>
                    <a:pt x="156069" y="104498"/>
                  </a:lnTo>
                  <a:lnTo>
                    <a:pt x="156069" y="97070"/>
                  </a:lnTo>
                  <a:lnTo>
                    <a:pt x="156069" y="89621"/>
                  </a:lnTo>
                  <a:lnTo>
                    <a:pt x="149897" y="86231"/>
                  </a:lnTo>
                  <a:cubicBezTo>
                    <a:pt x="144624" y="83323"/>
                    <a:pt x="143034" y="82109"/>
                    <a:pt x="139121" y="78008"/>
                  </a:cubicBezTo>
                  <a:cubicBezTo>
                    <a:pt x="132112" y="70643"/>
                    <a:pt x="130187" y="65747"/>
                    <a:pt x="127969" y="49803"/>
                  </a:cubicBezTo>
                  <a:cubicBezTo>
                    <a:pt x="127069" y="43275"/>
                    <a:pt x="126818" y="38484"/>
                    <a:pt x="126735" y="26473"/>
                  </a:cubicBezTo>
                  <a:cubicBezTo>
                    <a:pt x="126630" y="9588"/>
                    <a:pt x="126149" y="6533"/>
                    <a:pt x="123010" y="2725"/>
                  </a:cubicBezTo>
                  <a:cubicBezTo>
                    <a:pt x="121450" y="822"/>
                    <a:pt x="120158" y="0"/>
                    <a:pt x="118508" y="0"/>
                  </a:cubicBezTo>
                  <a:close/>
                </a:path>
              </a:pathLst>
            </a:custGeom>
            <a:solidFill>
              <a:srgbClr val="FFE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1641000" y="4163375"/>
              <a:ext cx="3901750" cy="1007000"/>
            </a:xfrm>
            <a:custGeom>
              <a:avLst/>
              <a:gdLst/>
              <a:ahLst/>
              <a:cxnLst/>
              <a:rect l="l" t="t" r="r" b="b"/>
              <a:pathLst>
                <a:path w="156070" h="40280" extrusionOk="0">
                  <a:moveTo>
                    <a:pt x="0" y="1"/>
                  </a:moveTo>
                  <a:lnTo>
                    <a:pt x="0" y="9375"/>
                  </a:lnTo>
                  <a:cubicBezTo>
                    <a:pt x="0" y="17932"/>
                    <a:pt x="84" y="18748"/>
                    <a:pt x="963" y="18748"/>
                  </a:cubicBezTo>
                  <a:cubicBezTo>
                    <a:pt x="2762" y="18748"/>
                    <a:pt x="14375" y="19878"/>
                    <a:pt x="20798" y="20673"/>
                  </a:cubicBezTo>
                  <a:cubicBezTo>
                    <a:pt x="31407" y="21971"/>
                    <a:pt x="44463" y="24021"/>
                    <a:pt x="65617" y="27704"/>
                  </a:cubicBezTo>
                  <a:cubicBezTo>
                    <a:pt x="76623" y="29608"/>
                    <a:pt x="88528" y="31533"/>
                    <a:pt x="92085" y="31972"/>
                  </a:cubicBezTo>
                  <a:cubicBezTo>
                    <a:pt x="112820" y="34483"/>
                    <a:pt x="130877" y="36805"/>
                    <a:pt x="142030" y="38396"/>
                  </a:cubicBezTo>
                  <a:cubicBezTo>
                    <a:pt x="149018" y="39400"/>
                    <a:pt x="155023" y="40237"/>
                    <a:pt x="155400" y="40279"/>
                  </a:cubicBezTo>
                  <a:cubicBezTo>
                    <a:pt x="155405" y="40279"/>
                    <a:pt x="155411" y="40279"/>
                    <a:pt x="155416" y="40279"/>
                  </a:cubicBezTo>
                  <a:cubicBezTo>
                    <a:pt x="155926" y="40279"/>
                    <a:pt x="156069" y="38288"/>
                    <a:pt x="156069" y="31993"/>
                  </a:cubicBezTo>
                  <a:lnTo>
                    <a:pt x="156069" y="23644"/>
                  </a:lnTo>
                  <a:lnTo>
                    <a:pt x="154333" y="23352"/>
                  </a:lnTo>
                  <a:cubicBezTo>
                    <a:pt x="153349" y="23205"/>
                    <a:pt x="145147" y="22326"/>
                    <a:pt x="136087" y="21427"/>
                  </a:cubicBezTo>
                  <a:cubicBezTo>
                    <a:pt x="105853" y="18435"/>
                    <a:pt x="73191" y="14585"/>
                    <a:pt x="55364" y="11948"/>
                  </a:cubicBezTo>
                  <a:cubicBezTo>
                    <a:pt x="47016" y="10714"/>
                    <a:pt x="24774" y="6090"/>
                    <a:pt x="11759" y="2888"/>
                  </a:cubicBezTo>
                  <a:lnTo>
                    <a:pt x="0" y="1"/>
                  </a:lnTo>
                  <a:close/>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4247025" y="1390475"/>
              <a:ext cx="891375" cy="489650"/>
            </a:xfrm>
            <a:custGeom>
              <a:avLst/>
              <a:gdLst/>
              <a:ahLst/>
              <a:cxnLst/>
              <a:rect l="l" t="t" r="r" b="b"/>
              <a:pathLst>
                <a:path w="35655" h="19586" extrusionOk="0">
                  <a:moveTo>
                    <a:pt x="3788" y="19167"/>
                  </a:moveTo>
                  <a:cubicBezTo>
                    <a:pt x="6215" y="19585"/>
                    <a:pt x="6968" y="18958"/>
                    <a:pt x="5420" y="16886"/>
                  </a:cubicBezTo>
                  <a:cubicBezTo>
                    <a:pt x="4353" y="12973"/>
                    <a:pt x="1" y="7847"/>
                    <a:pt x="2365" y="5357"/>
                  </a:cubicBezTo>
                  <a:cubicBezTo>
                    <a:pt x="5357" y="2658"/>
                    <a:pt x="6885" y="12450"/>
                    <a:pt x="7617" y="14710"/>
                  </a:cubicBezTo>
                  <a:cubicBezTo>
                    <a:pt x="10881" y="15882"/>
                    <a:pt x="10462" y="10274"/>
                    <a:pt x="10462" y="8370"/>
                  </a:cubicBezTo>
                  <a:cubicBezTo>
                    <a:pt x="10462" y="4416"/>
                    <a:pt x="10232" y="1"/>
                    <a:pt x="13434" y="3076"/>
                  </a:cubicBezTo>
                  <a:cubicBezTo>
                    <a:pt x="17074" y="6257"/>
                    <a:pt x="13371" y="10839"/>
                    <a:pt x="13434" y="14543"/>
                  </a:cubicBezTo>
                  <a:lnTo>
                    <a:pt x="15631" y="13622"/>
                  </a:lnTo>
                  <a:lnTo>
                    <a:pt x="19627" y="4625"/>
                  </a:lnTo>
                  <a:cubicBezTo>
                    <a:pt x="26783" y="3014"/>
                    <a:pt x="19794" y="12220"/>
                    <a:pt x="18895" y="14522"/>
                  </a:cubicBezTo>
                  <a:cubicBezTo>
                    <a:pt x="19397" y="15526"/>
                    <a:pt x="19648" y="17430"/>
                    <a:pt x="21092" y="15149"/>
                  </a:cubicBezTo>
                  <a:cubicBezTo>
                    <a:pt x="25465" y="12136"/>
                    <a:pt x="26929" y="7722"/>
                    <a:pt x="30424" y="6864"/>
                  </a:cubicBezTo>
                  <a:cubicBezTo>
                    <a:pt x="35655" y="6864"/>
                    <a:pt x="28792" y="13455"/>
                    <a:pt x="24921" y="15924"/>
                  </a:cubicBezTo>
                  <a:cubicBezTo>
                    <a:pt x="25088" y="18142"/>
                    <a:pt x="26072" y="18958"/>
                    <a:pt x="28227" y="17702"/>
                  </a:cubicBezTo>
                </a:path>
              </a:pathLst>
            </a:custGeom>
            <a:solidFill>
              <a:srgbClr val="FFB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4247025" y="1390475"/>
              <a:ext cx="891375" cy="489650"/>
            </a:xfrm>
            <a:custGeom>
              <a:avLst/>
              <a:gdLst/>
              <a:ahLst/>
              <a:cxnLst/>
              <a:rect l="l" t="t" r="r" b="b"/>
              <a:pathLst>
                <a:path w="35655" h="19586" fill="none" extrusionOk="0">
                  <a:moveTo>
                    <a:pt x="3788" y="19167"/>
                  </a:moveTo>
                  <a:cubicBezTo>
                    <a:pt x="6215" y="19585"/>
                    <a:pt x="6968" y="18958"/>
                    <a:pt x="5420" y="16886"/>
                  </a:cubicBezTo>
                  <a:cubicBezTo>
                    <a:pt x="4353" y="12973"/>
                    <a:pt x="1" y="7847"/>
                    <a:pt x="2365" y="5357"/>
                  </a:cubicBezTo>
                  <a:cubicBezTo>
                    <a:pt x="5357" y="2658"/>
                    <a:pt x="6885" y="12450"/>
                    <a:pt x="7617" y="14710"/>
                  </a:cubicBezTo>
                  <a:cubicBezTo>
                    <a:pt x="10881" y="15882"/>
                    <a:pt x="10462" y="10274"/>
                    <a:pt x="10462" y="8370"/>
                  </a:cubicBezTo>
                  <a:cubicBezTo>
                    <a:pt x="10462" y="4416"/>
                    <a:pt x="10232" y="1"/>
                    <a:pt x="13434" y="3076"/>
                  </a:cubicBezTo>
                  <a:cubicBezTo>
                    <a:pt x="17074" y="6257"/>
                    <a:pt x="13371" y="10839"/>
                    <a:pt x="13434" y="14543"/>
                  </a:cubicBezTo>
                  <a:lnTo>
                    <a:pt x="15631" y="13622"/>
                  </a:lnTo>
                  <a:lnTo>
                    <a:pt x="19627" y="4625"/>
                  </a:lnTo>
                  <a:cubicBezTo>
                    <a:pt x="26783" y="3014"/>
                    <a:pt x="19794" y="12220"/>
                    <a:pt x="18895" y="14522"/>
                  </a:cubicBezTo>
                  <a:cubicBezTo>
                    <a:pt x="19397" y="15526"/>
                    <a:pt x="19648" y="17430"/>
                    <a:pt x="21092" y="15149"/>
                  </a:cubicBezTo>
                  <a:cubicBezTo>
                    <a:pt x="25465" y="12136"/>
                    <a:pt x="26929" y="7722"/>
                    <a:pt x="30424" y="6864"/>
                  </a:cubicBezTo>
                  <a:cubicBezTo>
                    <a:pt x="35655" y="6864"/>
                    <a:pt x="28792" y="13455"/>
                    <a:pt x="24921" y="15924"/>
                  </a:cubicBezTo>
                  <a:cubicBezTo>
                    <a:pt x="25088" y="18142"/>
                    <a:pt x="26072" y="18958"/>
                    <a:pt x="28227" y="17702"/>
                  </a:cubicBezTo>
                </a:path>
              </a:pathLst>
            </a:custGeom>
            <a:noFill/>
            <a:ln w="36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1641000" y="1716150"/>
              <a:ext cx="3913250" cy="2603675"/>
            </a:xfrm>
            <a:custGeom>
              <a:avLst/>
              <a:gdLst/>
              <a:ahLst/>
              <a:cxnLst/>
              <a:rect l="l" t="t" r="r" b="b"/>
              <a:pathLst>
                <a:path w="156530" h="104147" extrusionOk="0">
                  <a:moveTo>
                    <a:pt x="110792" y="0"/>
                  </a:moveTo>
                  <a:cubicBezTo>
                    <a:pt x="110619" y="0"/>
                    <a:pt x="110468" y="56"/>
                    <a:pt x="110351" y="177"/>
                  </a:cubicBezTo>
                  <a:cubicBezTo>
                    <a:pt x="110121" y="407"/>
                    <a:pt x="109807" y="2938"/>
                    <a:pt x="109640" y="5826"/>
                  </a:cubicBezTo>
                  <a:cubicBezTo>
                    <a:pt x="109347" y="11475"/>
                    <a:pt x="109033" y="12396"/>
                    <a:pt x="107464" y="12396"/>
                  </a:cubicBezTo>
                  <a:cubicBezTo>
                    <a:pt x="106711" y="12396"/>
                    <a:pt x="106292" y="11810"/>
                    <a:pt x="105874" y="10115"/>
                  </a:cubicBezTo>
                  <a:cubicBezTo>
                    <a:pt x="104744" y="5554"/>
                    <a:pt x="103447" y="2959"/>
                    <a:pt x="102317" y="2959"/>
                  </a:cubicBezTo>
                  <a:cubicBezTo>
                    <a:pt x="100559" y="2959"/>
                    <a:pt x="100789" y="5031"/>
                    <a:pt x="103112" y="10220"/>
                  </a:cubicBezTo>
                  <a:cubicBezTo>
                    <a:pt x="105644" y="15848"/>
                    <a:pt x="105769" y="16706"/>
                    <a:pt x="104095" y="16790"/>
                  </a:cubicBezTo>
                  <a:cubicBezTo>
                    <a:pt x="103835" y="16803"/>
                    <a:pt x="103597" y="16811"/>
                    <a:pt x="103374" y="16811"/>
                  </a:cubicBezTo>
                  <a:cubicBezTo>
                    <a:pt x="101802" y="16811"/>
                    <a:pt x="100954" y="16422"/>
                    <a:pt x="98132" y="14718"/>
                  </a:cubicBezTo>
                  <a:cubicBezTo>
                    <a:pt x="96583" y="13786"/>
                    <a:pt x="95185" y="13119"/>
                    <a:pt x="94766" y="13119"/>
                  </a:cubicBezTo>
                  <a:cubicBezTo>
                    <a:pt x="94715" y="13119"/>
                    <a:pt x="94679" y="13129"/>
                    <a:pt x="94659" y="13149"/>
                  </a:cubicBezTo>
                  <a:cubicBezTo>
                    <a:pt x="94052" y="13777"/>
                    <a:pt x="96291" y="15618"/>
                    <a:pt x="99492" y="17083"/>
                  </a:cubicBezTo>
                  <a:cubicBezTo>
                    <a:pt x="103133" y="18778"/>
                    <a:pt x="104263" y="20180"/>
                    <a:pt x="102986" y="21435"/>
                  </a:cubicBezTo>
                  <a:cubicBezTo>
                    <a:pt x="102617" y="21812"/>
                    <a:pt x="102173" y="22000"/>
                    <a:pt x="101653" y="22000"/>
                  </a:cubicBezTo>
                  <a:cubicBezTo>
                    <a:pt x="100613" y="22000"/>
                    <a:pt x="99269" y="21247"/>
                    <a:pt x="97609" y="19740"/>
                  </a:cubicBezTo>
                  <a:cubicBezTo>
                    <a:pt x="95991" y="18271"/>
                    <a:pt x="93982" y="17335"/>
                    <a:pt x="92672" y="17335"/>
                  </a:cubicBezTo>
                  <a:cubicBezTo>
                    <a:pt x="92322" y="17335"/>
                    <a:pt x="92022" y="17402"/>
                    <a:pt x="91792" y="17543"/>
                  </a:cubicBezTo>
                  <a:cubicBezTo>
                    <a:pt x="90683" y="18234"/>
                    <a:pt x="91604" y="18945"/>
                    <a:pt x="96144" y="20954"/>
                  </a:cubicBezTo>
                  <a:cubicBezTo>
                    <a:pt x="99659" y="22502"/>
                    <a:pt x="100727" y="23213"/>
                    <a:pt x="100727" y="24029"/>
                  </a:cubicBezTo>
                  <a:cubicBezTo>
                    <a:pt x="100727" y="24825"/>
                    <a:pt x="100245" y="25180"/>
                    <a:pt x="98843" y="25431"/>
                  </a:cubicBezTo>
                  <a:cubicBezTo>
                    <a:pt x="97797" y="25620"/>
                    <a:pt x="97337" y="25787"/>
                    <a:pt x="97839" y="25829"/>
                  </a:cubicBezTo>
                  <a:cubicBezTo>
                    <a:pt x="98781" y="25913"/>
                    <a:pt x="99366" y="26980"/>
                    <a:pt x="99366" y="28654"/>
                  </a:cubicBezTo>
                  <a:cubicBezTo>
                    <a:pt x="99366" y="29311"/>
                    <a:pt x="99050" y="29646"/>
                    <a:pt x="98329" y="29646"/>
                  </a:cubicBezTo>
                  <a:cubicBezTo>
                    <a:pt x="97329" y="29646"/>
                    <a:pt x="95550" y="29004"/>
                    <a:pt x="92755" y="27691"/>
                  </a:cubicBezTo>
                  <a:cubicBezTo>
                    <a:pt x="90415" y="26590"/>
                    <a:pt x="89279" y="26132"/>
                    <a:pt x="88657" y="26132"/>
                  </a:cubicBezTo>
                  <a:cubicBezTo>
                    <a:pt x="88333" y="26132"/>
                    <a:pt x="88148" y="26256"/>
                    <a:pt x="88005" y="26478"/>
                  </a:cubicBezTo>
                  <a:cubicBezTo>
                    <a:pt x="87022" y="28005"/>
                    <a:pt x="87545" y="28528"/>
                    <a:pt x="90599" y="29114"/>
                  </a:cubicBezTo>
                  <a:cubicBezTo>
                    <a:pt x="94575" y="29888"/>
                    <a:pt x="97211" y="31060"/>
                    <a:pt x="97211" y="32085"/>
                  </a:cubicBezTo>
                  <a:cubicBezTo>
                    <a:pt x="97211" y="32881"/>
                    <a:pt x="95821" y="33841"/>
                    <a:pt x="94936" y="33841"/>
                  </a:cubicBezTo>
                  <a:cubicBezTo>
                    <a:pt x="94774" y="33841"/>
                    <a:pt x="94629" y="33809"/>
                    <a:pt x="94512" y="33738"/>
                  </a:cubicBezTo>
                  <a:cubicBezTo>
                    <a:pt x="93738" y="33247"/>
                    <a:pt x="88079" y="32127"/>
                    <a:pt x="86639" y="32127"/>
                  </a:cubicBezTo>
                  <a:cubicBezTo>
                    <a:pt x="86483" y="32127"/>
                    <a:pt x="86376" y="32140"/>
                    <a:pt x="86331" y="32169"/>
                  </a:cubicBezTo>
                  <a:cubicBezTo>
                    <a:pt x="86101" y="32294"/>
                    <a:pt x="86185" y="32985"/>
                    <a:pt x="86498" y="33696"/>
                  </a:cubicBezTo>
                  <a:cubicBezTo>
                    <a:pt x="87001" y="34784"/>
                    <a:pt x="87607" y="35014"/>
                    <a:pt x="90662" y="35328"/>
                  </a:cubicBezTo>
                  <a:cubicBezTo>
                    <a:pt x="95537" y="35830"/>
                    <a:pt x="98299" y="36605"/>
                    <a:pt x="98655" y="37588"/>
                  </a:cubicBezTo>
                  <a:cubicBezTo>
                    <a:pt x="99030" y="38539"/>
                    <a:pt x="98685" y="38984"/>
                    <a:pt x="97314" y="38984"/>
                  </a:cubicBezTo>
                  <a:cubicBezTo>
                    <a:pt x="96542" y="38984"/>
                    <a:pt x="95445" y="38843"/>
                    <a:pt x="93968" y="38571"/>
                  </a:cubicBezTo>
                  <a:cubicBezTo>
                    <a:pt x="91237" y="38082"/>
                    <a:pt x="89405" y="37835"/>
                    <a:pt x="88317" y="37835"/>
                  </a:cubicBezTo>
                  <a:cubicBezTo>
                    <a:pt x="87314" y="37835"/>
                    <a:pt x="86944" y="38045"/>
                    <a:pt x="87084" y="38467"/>
                  </a:cubicBezTo>
                  <a:cubicBezTo>
                    <a:pt x="87294" y="39053"/>
                    <a:pt x="89344" y="39597"/>
                    <a:pt x="95726" y="40726"/>
                  </a:cubicBezTo>
                  <a:cubicBezTo>
                    <a:pt x="97734" y="41061"/>
                    <a:pt x="98153" y="41710"/>
                    <a:pt x="97274" y="43091"/>
                  </a:cubicBezTo>
                  <a:cubicBezTo>
                    <a:pt x="97151" y="43294"/>
                    <a:pt x="96926" y="43404"/>
                    <a:pt x="96494" y="43404"/>
                  </a:cubicBezTo>
                  <a:cubicBezTo>
                    <a:pt x="95683" y="43404"/>
                    <a:pt x="94141" y="43016"/>
                    <a:pt x="91164" y="42128"/>
                  </a:cubicBezTo>
                  <a:cubicBezTo>
                    <a:pt x="88010" y="41189"/>
                    <a:pt x="86358" y="40796"/>
                    <a:pt x="85255" y="40796"/>
                  </a:cubicBezTo>
                  <a:cubicBezTo>
                    <a:pt x="84785" y="40796"/>
                    <a:pt x="84415" y="40867"/>
                    <a:pt x="84071" y="40998"/>
                  </a:cubicBezTo>
                  <a:cubicBezTo>
                    <a:pt x="83276" y="41291"/>
                    <a:pt x="82628" y="41668"/>
                    <a:pt x="82628" y="41815"/>
                  </a:cubicBezTo>
                  <a:cubicBezTo>
                    <a:pt x="82628" y="42484"/>
                    <a:pt x="86059" y="43719"/>
                    <a:pt x="90997" y="44765"/>
                  </a:cubicBezTo>
                  <a:cubicBezTo>
                    <a:pt x="96144" y="45895"/>
                    <a:pt x="97190" y="46418"/>
                    <a:pt x="97211" y="47903"/>
                  </a:cubicBezTo>
                  <a:cubicBezTo>
                    <a:pt x="97211" y="48545"/>
                    <a:pt x="96540" y="48865"/>
                    <a:pt x="95063" y="48865"/>
                  </a:cubicBezTo>
                  <a:cubicBezTo>
                    <a:pt x="93794" y="48865"/>
                    <a:pt x="91930" y="48628"/>
                    <a:pt x="89386" y="48154"/>
                  </a:cubicBezTo>
                  <a:cubicBezTo>
                    <a:pt x="86979" y="47714"/>
                    <a:pt x="84532" y="47438"/>
                    <a:pt x="83299" y="47438"/>
                  </a:cubicBezTo>
                  <a:cubicBezTo>
                    <a:pt x="83010" y="47438"/>
                    <a:pt x="82788" y="47453"/>
                    <a:pt x="82649" y="47485"/>
                  </a:cubicBezTo>
                  <a:lnTo>
                    <a:pt x="81330" y="47820"/>
                  </a:lnTo>
                  <a:lnTo>
                    <a:pt x="82481" y="48970"/>
                  </a:lnTo>
                  <a:cubicBezTo>
                    <a:pt x="83778" y="50268"/>
                    <a:pt x="85201" y="50623"/>
                    <a:pt x="91541" y="51167"/>
                  </a:cubicBezTo>
                  <a:cubicBezTo>
                    <a:pt x="95747" y="51544"/>
                    <a:pt x="95872" y="51586"/>
                    <a:pt x="96040" y="53030"/>
                  </a:cubicBezTo>
                  <a:cubicBezTo>
                    <a:pt x="96151" y="54006"/>
                    <a:pt x="96162" y="54465"/>
                    <a:pt x="95089" y="54465"/>
                  </a:cubicBezTo>
                  <a:cubicBezTo>
                    <a:pt x="94139" y="54465"/>
                    <a:pt x="92340" y="54105"/>
                    <a:pt x="89009" y="53427"/>
                  </a:cubicBezTo>
                  <a:cubicBezTo>
                    <a:pt x="86452" y="52908"/>
                    <a:pt x="84952" y="52665"/>
                    <a:pt x="84031" y="52665"/>
                  </a:cubicBezTo>
                  <a:cubicBezTo>
                    <a:pt x="83430" y="52665"/>
                    <a:pt x="83076" y="52768"/>
                    <a:pt x="82837" y="52967"/>
                  </a:cubicBezTo>
                  <a:cubicBezTo>
                    <a:pt x="81519" y="54055"/>
                    <a:pt x="82774" y="54578"/>
                    <a:pt x="87942" y="55059"/>
                  </a:cubicBezTo>
                  <a:cubicBezTo>
                    <a:pt x="92755" y="55499"/>
                    <a:pt x="95537" y="56608"/>
                    <a:pt x="95579" y="58114"/>
                  </a:cubicBezTo>
                  <a:cubicBezTo>
                    <a:pt x="95594" y="58701"/>
                    <a:pt x="94589" y="59102"/>
                    <a:pt x="93591" y="59102"/>
                  </a:cubicBezTo>
                  <a:cubicBezTo>
                    <a:pt x="93130" y="59102"/>
                    <a:pt x="92672" y="59017"/>
                    <a:pt x="92315" y="58825"/>
                  </a:cubicBezTo>
                  <a:cubicBezTo>
                    <a:pt x="90762" y="57993"/>
                    <a:pt x="86579" y="57014"/>
                    <a:pt x="84832" y="57014"/>
                  </a:cubicBezTo>
                  <a:cubicBezTo>
                    <a:pt x="84602" y="57014"/>
                    <a:pt x="84414" y="57031"/>
                    <a:pt x="84281" y="57068"/>
                  </a:cubicBezTo>
                  <a:cubicBezTo>
                    <a:pt x="83193" y="57340"/>
                    <a:pt x="83172" y="57424"/>
                    <a:pt x="84050" y="58365"/>
                  </a:cubicBezTo>
                  <a:cubicBezTo>
                    <a:pt x="85013" y="59432"/>
                    <a:pt x="87189" y="60144"/>
                    <a:pt x="91353" y="60709"/>
                  </a:cubicBezTo>
                  <a:cubicBezTo>
                    <a:pt x="93884" y="61064"/>
                    <a:pt x="95998" y="62613"/>
                    <a:pt x="95349" y="63680"/>
                  </a:cubicBezTo>
                  <a:cubicBezTo>
                    <a:pt x="95131" y="64028"/>
                    <a:pt x="94721" y="64206"/>
                    <a:pt x="94015" y="64206"/>
                  </a:cubicBezTo>
                  <a:cubicBezTo>
                    <a:pt x="93025" y="64206"/>
                    <a:pt x="91452" y="63856"/>
                    <a:pt x="89009" y="63136"/>
                  </a:cubicBezTo>
                  <a:cubicBezTo>
                    <a:pt x="86966" y="62526"/>
                    <a:pt x="85363" y="62222"/>
                    <a:pt x="84225" y="62222"/>
                  </a:cubicBezTo>
                  <a:cubicBezTo>
                    <a:pt x="83021" y="62222"/>
                    <a:pt x="82338" y="62562"/>
                    <a:pt x="82209" y="63240"/>
                  </a:cubicBezTo>
                  <a:cubicBezTo>
                    <a:pt x="82063" y="63973"/>
                    <a:pt x="82879" y="64245"/>
                    <a:pt x="86791" y="64789"/>
                  </a:cubicBezTo>
                  <a:cubicBezTo>
                    <a:pt x="92190" y="65542"/>
                    <a:pt x="95056" y="66546"/>
                    <a:pt x="95056" y="67655"/>
                  </a:cubicBezTo>
                  <a:cubicBezTo>
                    <a:pt x="95056" y="68727"/>
                    <a:pt x="94341" y="69315"/>
                    <a:pt x="93158" y="69315"/>
                  </a:cubicBezTo>
                  <a:cubicBezTo>
                    <a:pt x="92749" y="69315"/>
                    <a:pt x="92283" y="69244"/>
                    <a:pt x="91771" y="69099"/>
                  </a:cubicBezTo>
                  <a:cubicBezTo>
                    <a:pt x="90619" y="68764"/>
                    <a:pt x="89398" y="68618"/>
                    <a:pt x="88335" y="68618"/>
                  </a:cubicBezTo>
                  <a:cubicBezTo>
                    <a:pt x="86078" y="68618"/>
                    <a:pt x="84534" y="69277"/>
                    <a:pt x="85871" y="70187"/>
                  </a:cubicBezTo>
                  <a:cubicBezTo>
                    <a:pt x="86310" y="70501"/>
                    <a:pt x="88444" y="71275"/>
                    <a:pt x="90620" y="71924"/>
                  </a:cubicBezTo>
                  <a:cubicBezTo>
                    <a:pt x="94659" y="73137"/>
                    <a:pt x="95454" y="73974"/>
                    <a:pt x="94973" y="76443"/>
                  </a:cubicBezTo>
                  <a:cubicBezTo>
                    <a:pt x="94841" y="77129"/>
                    <a:pt x="94591" y="77489"/>
                    <a:pt x="94072" y="77489"/>
                  </a:cubicBezTo>
                  <a:cubicBezTo>
                    <a:pt x="93356" y="77489"/>
                    <a:pt x="92128" y="76802"/>
                    <a:pt x="89993" y="75334"/>
                  </a:cubicBezTo>
                  <a:cubicBezTo>
                    <a:pt x="88175" y="74097"/>
                    <a:pt x="86662" y="73181"/>
                    <a:pt x="86442" y="73181"/>
                  </a:cubicBezTo>
                  <a:cubicBezTo>
                    <a:pt x="86424" y="73181"/>
                    <a:pt x="86415" y="73187"/>
                    <a:pt x="86415" y="73200"/>
                  </a:cubicBezTo>
                  <a:cubicBezTo>
                    <a:pt x="86415" y="73932"/>
                    <a:pt x="87838" y="76066"/>
                    <a:pt x="90014" y="78556"/>
                  </a:cubicBezTo>
                  <a:cubicBezTo>
                    <a:pt x="93236" y="82260"/>
                    <a:pt x="93131" y="84771"/>
                    <a:pt x="89742" y="84771"/>
                  </a:cubicBezTo>
                  <a:cubicBezTo>
                    <a:pt x="89156" y="84771"/>
                    <a:pt x="88005" y="83118"/>
                    <a:pt x="86436" y="80042"/>
                  </a:cubicBezTo>
                  <a:cubicBezTo>
                    <a:pt x="85169" y="77578"/>
                    <a:pt x="84399" y="76326"/>
                    <a:pt x="84036" y="76326"/>
                  </a:cubicBezTo>
                  <a:cubicBezTo>
                    <a:pt x="83631" y="76326"/>
                    <a:pt x="83733" y="77881"/>
                    <a:pt x="84218" y="81046"/>
                  </a:cubicBezTo>
                  <a:cubicBezTo>
                    <a:pt x="84866" y="85126"/>
                    <a:pt x="84594" y="86026"/>
                    <a:pt x="82669" y="86528"/>
                  </a:cubicBezTo>
                  <a:cubicBezTo>
                    <a:pt x="82357" y="86611"/>
                    <a:pt x="82083" y="86655"/>
                    <a:pt x="81843" y="86655"/>
                  </a:cubicBezTo>
                  <a:cubicBezTo>
                    <a:pt x="80617" y="86655"/>
                    <a:pt x="80280" y="85493"/>
                    <a:pt x="80368" y="82239"/>
                  </a:cubicBezTo>
                  <a:cubicBezTo>
                    <a:pt x="80431" y="80209"/>
                    <a:pt x="80619" y="77824"/>
                    <a:pt x="80807" y="76945"/>
                  </a:cubicBezTo>
                  <a:cubicBezTo>
                    <a:pt x="81004" y="76053"/>
                    <a:pt x="81053" y="75679"/>
                    <a:pt x="80876" y="75679"/>
                  </a:cubicBezTo>
                  <a:cubicBezTo>
                    <a:pt x="80771" y="75679"/>
                    <a:pt x="80586" y="75811"/>
                    <a:pt x="80305" y="76046"/>
                  </a:cubicBezTo>
                  <a:cubicBezTo>
                    <a:pt x="79301" y="76883"/>
                    <a:pt x="78547" y="79142"/>
                    <a:pt x="78045" y="82762"/>
                  </a:cubicBezTo>
                  <a:cubicBezTo>
                    <a:pt x="77776" y="84729"/>
                    <a:pt x="77264" y="85698"/>
                    <a:pt x="76458" y="85698"/>
                  </a:cubicBezTo>
                  <a:cubicBezTo>
                    <a:pt x="76013" y="85698"/>
                    <a:pt x="75478" y="85401"/>
                    <a:pt x="74844" y="84813"/>
                  </a:cubicBezTo>
                  <a:cubicBezTo>
                    <a:pt x="73630" y="83662"/>
                    <a:pt x="73630" y="83620"/>
                    <a:pt x="74572" y="81632"/>
                  </a:cubicBezTo>
                  <a:cubicBezTo>
                    <a:pt x="75095" y="80544"/>
                    <a:pt x="75702" y="78787"/>
                    <a:pt x="75890" y="77740"/>
                  </a:cubicBezTo>
                  <a:cubicBezTo>
                    <a:pt x="76101" y="76689"/>
                    <a:pt x="76142" y="76248"/>
                    <a:pt x="75963" y="76248"/>
                  </a:cubicBezTo>
                  <a:cubicBezTo>
                    <a:pt x="75876" y="76248"/>
                    <a:pt x="75735" y="76355"/>
                    <a:pt x="75534" y="76548"/>
                  </a:cubicBezTo>
                  <a:cubicBezTo>
                    <a:pt x="75137" y="76945"/>
                    <a:pt x="74049" y="78515"/>
                    <a:pt x="73149" y="80063"/>
                  </a:cubicBezTo>
                  <a:cubicBezTo>
                    <a:pt x="71807" y="82332"/>
                    <a:pt x="70171" y="83686"/>
                    <a:pt x="68961" y="83686"/>
                  </a:cubicBezTo>
                  <a:cubicBezTo>
                    <a:pt x="68586" y="83686"/>
                    <a:pt x="68253" y="83557"/>
                    <a:pt x="67981" y="83285"/>
                  </a:cubicBezTo>
                  <a:cubicBezTo>
                    <a:pt x="67102" y="82406"/>
                    <a:pt x="69508" y="77699"/>
                    <a:pt x="72668" y="74100"/>
                  </a:cubicBezTo>
                  <a:cubicBezTo>
                    <a:pt x="74028" y="72551"/>
                    <a:pt x="74886" y="71275"/>
                    <a:pt x="74551" y="71275"/>
                  </a:cubicBezTo>
                  <a:cubicBezTo>
                    <a:pt x="73191" y="71275"/>
                    <a:pt x="70743" y="72991"/>
                    <a:pt x="68692" y="75397"/>
                  </a:cubicBezTo>
                  <a:cubicBezTo>
                    <a:pt x="67370" y="76940"/>
                    <a:pt x="66770" y="77523"/>
                    <a:pt x="66276" y="77523"/>
                  </a:cubicBezTo>
                  <a:cubicBezTo>
                    <a:pt x="66067" y="77523"/>
                    <a:pt x="65876" y="77419"/>
                    <a:pt x="65659" y="77238"/>
                  </a:cubicBezTo>
                  <a:cubicBezTo>
                    <a:pt x="64319" y="76129"/>
                    <a:pt x="64780" y="72196"/>
                    <a:pt x="66286" y="72028"/>
                  </a:cubicBezTo>
                  <a:cubicBezTo>
                    <a:pt x="66516" y="72007"/>
                    <a:pt x="67604" y="71568"/>
                    <a:pt x="68713" y="71087"/>
                  </a:cubicBezTo>
                  <a:cubicBezTo>
                    <a:pt x="69822" y="70584"/>
                    <a:pt x="71287" y="70187"/>
                    <a:pt x="71977" y="70187"/>
                  </a:cubicBezTo>
                  <a:cubicBezTo>
                    <a:pt x="73400" y="70187"/>
                    <a:pt x="75534" y="68848"/>
                    <a:pt x="74990" y="68304"/>
                  </a:cubicBezTo>
                  <a:cubicBezTo>
                    <a:pt x="74922" y="68236"/>
                    <a:pt x="74685" y="68203"/>
                    <a:pt x="74333" y="68203"/>
                  </a:cubicBezTo>
                  <a:cubicBezTo>
                    <a:pt x="73710" y="68203"/>
                    <a:pt x="72727" y="68305"/>
                    <a:pt x="71685" y="68492"/>
                  </a:cubicBezTo>
                  <a:cubicBezTo>
                    <a:pt x="70539" y="68706"/>
                    <a:pt x="69565" y="68811"/>
                    <a:pt x="68781" y="68811"/>
                  </a:cubicBezTo>
                  <a:cubicBezTo>
                    <a:pt x="67188" y="68811"/>
                    <a:pt x="66383" y="68378"/>
                    <a:pt x="66537" y="67551"/>
                  </a:cubicBezTo>
                  <a:cubicBezTo>
                    <a:pt x="66684" y="66860"/>
                    <a:pt x="67521" y="66630"/>
                    <a:pt x="70492" y="66504"/>
                  </a:cubicBezTo>
                  <a:cubicBezTo>
                    <a:pt x="75179" y="66316"/>
                    <a:pt x="76602" y="65333"/>
                    <a:pt x="72187" y="65333"/>
                  </a:cubicBezTo>
                  <a:cubicBezTo>
                    <a:pt x="70241" y="65333"/>
                    <a:pt x="68420" y="64977"/>
                    <a:pt x="67353" y="64391"/>
                  </a:cubicBezTo>
                  <a:lnTo>
                    <a:pt x="65617" y="63450"/>
                  </a:lnTo>
                  <a:lnTo>
                    <a:pt x="70325" y="63157"/>
                  </a:lnTo>
                  <a:cubicBezTo>
                    <a:pt x="74990" y="62864"/>
                    <a:pt x="77355" y="61964"/>
                    <a:pt x="75409" y="61232"/>
                  </a:cubicBezTo>
                  <a:cubicBezTo>
                    <a:pt x="75109" y="61112"/>
                    <a:pt x="74512" y="61054"/>
                    <a:pt x="73821" y="61054"/>
                  </a:cubicBezTo>
                  <a:cubicBezTo>
                    <a:pt x="73308" y="61054"/>
                    <a:pt x="72743" y="61086"/>
                    <a:pt x="72208" y="61148"/>
                  </a:cubicBezTo>
                  <a:cubicBezTo>
                    <a:pt x="71865" y="61192"/>
                    <a:pt x="71508" y="61212"/>
                    <a:pt x="71147" y="61212"/>
                  </a:cubicBezTo>
                  <a:cubicBezTo>
                    <a:pt x="68752" y="61212"/>
                    <a:pt x="66161" y="60309"/>
                    <a:pt x="66161" y="59328"/>
                  </a:cubicBezTo>
                  <a:cubicBezTo>
                    <a:pt x="66161" y="58763"/>
                    <a:pt x="67060" y="58574"/>
                    <a:pt x="69948" y="58532"/>
                  </a:cubicBezTo>
                  <a:cubicBezTo>
                    <a:pt x="74049" y="58491"/>
                    <a:pt x="76706" y="57549"/>
                    <a:pt x="75660" y="56524"/>
                  </a:cubicBezTo>
                  <a:cubicBezTo>
                    <a:pt x="75346" y="56189"/>
                    <a:pt x="72961" y="55666"/>
                    <a:pt x="70387" y="55352"/>
                  </a:cubicBezTo>
                  <a:cubicBezTo>
                    <a:pt x="67814" y="55038"/>
                    <a:pt x="65617" y="54515"/>
                    <a:pt x="65512" y="54201"/>
                  </a:cubicBezTo>
                  <a:cubicBezTo>
                    <a:pt x="65229" y="53316"/>
                    <a:pt x="67478" y="52506"/>
                    <a:pt x="69736" y="52506"/>
                  </a:cubicBezTo>
                  <a:cubicBezTo>
                    <a:pt x="70146" y="52506"/>
                    <a:pt x="70557" y="52532"/>
                    <a:pt x="70952" y="52590"/>
                  </a:cubicBezTo>
                  <a:cubicBezTo>
                    <a:pt x="71341" y="52650"/>
                    <a:pt x="71748" y="52678"/>
                    <a:pt x="72155" y="52678"/>
                  </a:cubicBezTo>
                  <a:cubicBezTo>
                    <a:pt x="74154" y="52678"/>
                    <a:pt x="76162" y="52005"/>
                    <a:pt x="76162" y="51188"/>
                  </a:cubicBezTo>
                  <a:cubicBezTo>
                    <a:pt x="76162" y="50958"/>
                    <a:pt x="74886" y="50728"/>
                    <a:pt x="73317" y="50707"/>
                  </a:cubicBezTo>
                  <a:cubicBezTo>
                    <a:pt x="69404" y="50644"/>
                    <a:pt x="66391" y="49640"/>
                    <a:pt x="65868" y="48238"/>
                  </a:cubicBezTo>
                  <a:cubicBezTo>
                    <a:pt x="65449" y="47150"/>
                    <a:pt x="65700" y="47025"/>
                    <a:pt x="70283" y="46146"/>
                  </a:cubicBezTo>
                  <a:cubicBezTo>
                    <a:pt x="76560" y="44932"/>
                    <a:pt x="76392" y="43991"/>
                    <a:pt x="69906" y="43991"/>
                  </a:cubicBezTo>
                  <a:cubicBezTo>
                    <a:pt x="65931" y="43991"/>
                    <a:pt x="65073" y="43844"/>
                    <a:pt x="64926" y="43133"/>
                  </a:cubicBezTo>
                  <a:cubicBezTo>
                    <a:pt x="64801" y="42421"/>
                    <a:pt x="65491" y="42212"/>
                    <a:pt x="68964" y="41961"/>
                  </a:cubicBezTo>
                  <a:cubicBezTo>
                    <a:pt x="71287" y="41794"/>
                    <a:pt x="73610" y="41501"/>
                    <a:pt x="74133" y="41291"/>
                  </a:cubicBezTo>
                  <a:cubicBezTo>
                    <a:pt x="76204" y="40454"/>
                    <a:pt x="74174" y="39952"/>
                    <a:pt x="68839" y="39952"/>
                  </a:cubicBezTo>
                  <a:cubicBezTo>
                    <a:pt x="61286" y="39952"/>
                    <a:pt x="61411" y="39032"/>
                    <a:pt x="69132" y="37504"/>
                  </a:cubicBezTo>
                  <a:cubicBezTo>
                    <a:pt x="73191" y="36688"/>
                    <a:pt x="72563" y="36186"/>
                    <a:pt x="67416" y="36186"/>
                  </a:cubicBezTo>
                  <a:cubicBezTo>
                    <a:pt x="64529" y="36165"/>
                    <a:pt x="62039" y="35935"/>
                    <a:pt x="61850" y="35642"/>
                  </a:cubicBezTo>
                  <a:cubicBezTo>
                    <a:pt x="61369" y="34847"/>
                    <a:pt x="63671" y="33633"/>
                    <a:pt x="67123" y="32880"/>
                  </a:cubicBezTo>
                  <a:cubicBezTo>
                    <a:pt x="70262" y="32190"/>
                    <a:pt x="71664" y="31353"/>
                    <a:pt x="69843" y="31248"/>
                  </a:cubicBezTo>
                  <a:cubicBezTo>
                    <a:pt x="69697" y="31242"/>
                    <a:pt x="69418" y="31240"/>
                    <a:pt x="69040" y="31240"/>
                  </a:cubicBezTo>
                  <a:cubicBezTo>
                    <a:pt x="68008" y="31240"/>
                    <a:pt x="66243" y="31259"/>
                    <a:pt x="64466" y="31290"/>
                  </a:cubicBezTo>
                  <a:cubicBezTo>
                    <a:pt x="64149" y="31298"/>
                    <a:pt x="63837" y="31302"/>
                    <a:pt x="63534" y="31302"/>
                  </a:cubicBezTo>
                  <a:cubicBezTo>
                    <a:pt x="61520" y="31302"/>
                    <a:pt x="59904" y="31129"/>
                    <a:pt x="59758" y="30892"/>
                  </a:cubicBezTo>
                  <a:cubicBezTo>
                    <a:pt x="59214" y="30014"/>
                    <a:pt x="61746" y="28172"/>
                    <a:pt x="64403" y="27503"/>
                  </a:cubicBezTo>
                  <a:cubicBezTo>
                    <a:pt x="66391" y="27001"/>
                    <a:pt x="66977" y="26603"/>
                    <a:pt x="66977" y="25787"/>
                  </a:cubicBezTo>
                  <a:cubicBezTo>
                    <a:pt x="66977" y="25222"/>
                    <a:pt x="66872" y="24972"/>
                    <a:pt x="66585" y="24972"/>
                  </a:cubicBezTo>
                  <a:cubicBezTo>
                    <a:pt x="66447" y="24972"/>
                    <a:pt x="66266" y="25030"/>
                    <a:pt x="66035" y="25138"/>
                  </a:cubicBezTo>
                  <a:cubicBezTo>
                    <a:pt x="65512" y="25369"/>
                    <a:pt x="63566" y="25661"/>
                    <a:pt x="61704" y="25787"/>
                  </a:cubicBezTo>
                  <a:cubicBezTo>
                    <a:pt x="60984" y="25830"/>
                    <a:pt x="60407" y="25855"/>
                    <a:pt x="59943" y="25855"/>
                  </a:cubicBezTo>
                  <a:cubicBezTo>
                    <a:pt x="58600" y="25855"/>
                    <a:pt x="58197" y="25646"/>
                    <a:pt x="57980" y="25055"/>
                  </a:cubicBezTo>
                  <a:cubicBezTo>
                    <a:pt x="57708" y="24364"/>
                    <a:pt x="58628" y="23213"/>
                    <a:pt x="61578" y="20535"/>
                  </a:cubicBezTo>
                  <a:cubicBezTo>
                    <a:pt x="64487" y="17878"/>
                    <a:pt x="65449" y="16685"/>
                    <a:pt x="65198" y="16016"/>
                  </a:cubicBezTo>
                  <a:cubicBezTo>
                    <a:pt x="65010" y="15514"/>
                    <a:pt x="64445" y="15095"/>
                    <a:pt x="63964" y="15095"/>
                  </a:cubicBezTo>
                  <a:cubicBezTo>
                    <a:pt x="63064" y="15095"/>
                    <a:pt x="59779" y="18129"/>
                    <a:pt x="58231" y="20389"/>
                  </a:cubicBezTo>
                  <a:cubicBezTo>
                    <a:pt x="57794" y="21031"/>
                    <a:pt x="57300" y="21330"/>
                    <a:pt x="56860" y="21330"/>
                  </a:cubicBezTo>
                  <a:cubicBezTo>
                    <a:pt x="56183" y="21330"/>
                    <a:pt x="55636" y="20620"/>
                    <a:pt x="55636" y="19363"/>
                  </a:cubicBezTo>
                  <a:cubicBezTo>
                    <a:pt x="55636" y="18506"/>
                    <a:pt x="56850" y="15283"/>
                    <a:pt x="58335" y="12229"/>
                  </a:cubicBezTo>
                  <a:cubicBezTo>
                    <a:pt x="61286" y="6140"/>
                    <a:pt x="61578" y="4842"/>
                    <a:pt x="59988" y="4842"/>
                  </a:cubicBezTo>
                  <a:cubicBezTo>
                    <a:pt x="58482" y="4842"/>
                    <a:pt x="56494" y="7751"/>
                    <a:pt x="55113" y="11998"/>
                  </a:cubicBezTo>
                  <a:cubicBezTo>
                    <a:pt x="54141" y="14961"/>
                    <a:pt x="53169" y="16422"/>
                    <a:pt x="52163" y="16422"/>
                  </a:cubicBezTo>
                  <a:cubicBezTo>
                    <a:pt x="51805" y="16422"/>
                    <a:pt x="51443" y="16237"/>
                    <a:pt x="51075" y="15869"/>
                  </a:cubicBezTo>
                  <a:cubicBezTo>
                    <a:pt x="50008" y="14802"/>
                    <a:pt x="50008" y="14656"/>
                    <a:pt x="51347" y="10241"/>
                  </a:cubicBezTo>
                  <a:cubicBezTo>
                    <a:pt x="52602" y="6140"/>
                    <a:pt x="52581" y="2415"/>
                    <a:pt x="51326" y="2415"/>
                  </a:cubicBezTo>
                  <a:cubicBezTo>
                    <a:pt x="50384" y="2415"/>
                    <a:pt x="49840" y="4550"/>
                    <a:pt x="49171" y="10994"/>
                  </a:cubicBezTo>
                  <a:cubicBezTo>
                    <a:pt x="48899" y="13630"/>
                    <a:pt x="48438" y="16016"/>
                    <a:pt x="48166" y="16309"/>
                  </a:cubicBezTo>
                  <a:cubicBezTo>
                    <a:pt x="48051" y="16424"/>
                    <a:pt x="47931" y="16479"/>
                    <a:pt x="47807" y="16479"/>
                  </a:cubicBezTo>
                  <a:cubicBezTo>
                    <a:pt x="46984" y="16479"/>
                    <a:pt x="46007" y="14031"/>
                    <a:pt x="45425" y="10304"/>
                  </a:cubicBezTo>
                  <a:cubicBezTo>
                    <a:pt x="44829" y="6543"/>
                    <a:pt x="44139" y="4501"/>
                    <a:pt x="43476" y="4501"/>
                  </a:cubicBezTo>
                  <a:cubicBezTo>
                    <a:pt x="43372" y="4501"/>
                    <a:pt x="43268" y="4552"/>
                    <a:pt x="43166" y="4654"/>
                  </a:cubicBezTo>
                  <a:cubicBezTo>
                    <a:pt x="42894" y="4947"/>
                    <a:pt x="43145" y="7060"/>
                    <a:pt x="43793" y="9718"/>
                  </a:cubicBezTo>
                  <a:cubicBezTo>
                    <a:pt x="44975" y="14623"/>
                    <a:pt x="44853" y="17708"/>
                    <a:pt x="43502" y="17708"/>
                  </a:cubicBezTo>
                  <a:cubicBezTo>
                    <a:pt x="43441" y="17708"/>
                    <a:pt x="43378" y="17702"/>
                    <a:pt x="43312" y="17690"/>
                  </a:cubicBezTo>
                  <a:cubicBezTo>
                    <a:pt x="42684" y="17564"/>
                    <a:pt x="42036" y="16246"/>
                    <a:pt x="41241" y="13484"/>
                  </a:cubicBezTo>
                  <a:cubicBezTo>
                    <a:pt x="39755" y="8253"/>
                    <a:pt x="38542" y="5387"/>
                    <a:pt x="37830" y="5387"/>
                  </a:cubicBezTo>
                  <a:cubicBezTo>
                    <a:pt x="36972" y="5387"/>
                    <a:pt x="37119" y="6307"/>
                    <a:pt x="38960" y="12229"/>
                  </a:cubicBezTo>
                  <a:cubicBezTo>
                    <a:pt x="40550" y="17355"/>
                    <a:pt x="40718" y="19426"/>
                    <a:pt x="39483" y="19426"/>
                  </a:cubicBezTo>
                  <a:cubicBezTo>
                    <a:pt x="38730" y="19426"/>
                    <a:pt x="35842" y="14133"/>
                    <a:pt x="35131" y="11454"/>
                  </a:cubicBezTo>
                  <a:cubicBezTo>
                    <a:pt x="34739" y="9961"/>
                    <a:pt x="34170" y="9179"/>
                    <a:pt x="33578" y="9179"/>
                  </a:cubicBezTo>
                  <a:cubicBezTo>
                    <a:pt x="33192" y="9179"/>
                    <a:pt x="32796" y="9513"/>
                    <a:pt x="32432" y="10199"/>
                  </a:cubicBezTo>
                  <a:cubicBezTo>
                    <a:pt x="31595" y="11747"/>
                    <a:pt x="33583" y="15932"/>
                    <a:pt x="36575" y="18987"/>
                  </a:cubicBezTo>
                  <a:lnTo>
                    <a:pt x="39065" y="21519"/>
                  </a:lnTo>
                  <a:lnTo>
                    <a:pt x="37621" y="22188"/>
                  </a:lnTo>
                  <a:cubicBezTo>
                    <a:pt x="37201" y="22378"/>
                    <a:pt x="36832" y="22486"/>
                    <a:pt x="36483" y="22486"/>
                  </a:cubicBezTo>
                  <a:cubicBezTo>
                    <a:pt x="35336" y="22486"/>
                    <a:pt x="34416" y="21327"/>
                    <a:pt x="32683" y="18150"/>
                  </a:cubicBezTo>
                  <a:cubicBezTo>
                    <a:pt x="31489" y="15915"/>
                    <a:pt x="30239" y="14696"/>
                    <a:pt x="29206" y="14696"/>
                  </a:cubicBezTo>
                  <a:cubicBezTo>
                    <a:pt x="28972" y="14696"/>
                    <a:pt x="28749" y="14758"/>
                    <a:pt x="28540" y="14886"/>
                  </a:cubicBezTo>
                  <a:cubicBezTo>
                    <a:pt x="27598" y="15472"/>
                    <a:pt x="28163" y="16894"/>
                    <a:pt x="30067" y="18799"/>
                  </a:cubicBezTo>
                  <a:cubicBezTo>
                    <a:pt x="32788" y="21519"/>
                    <a:pt x="34754" y="24636"/>
                    <a:pt x="34378" y="25620"/>
                  </a:cubicBezTo>
                  <a:cubicBezTo>
                    <a:pt x="34180" y="26131"/>
                    <a:pt x="33763" y="26389"/>
                    <a:pt x="33109" y="26389"/>
                  </a:cubicBezTo>
                  <a:cubicBezTo>
                    <a:pt x="32103" y="26389"/>
                    <a:pt x="30535" y="25782"/>
                    <a:pt x="28331" y="24553"/>
                  </a:cubicBezTo>
                  <a:cubicBezTo>
                    <a:pt x="26469" y="23506"/>
                    <a:pt x="24795" y="22669"/>
                    <a:pt x="24627" y="22669"/>
                  </a:cubicBezTo>
                  <a:cubicBezTo>
                    <a:pt x="24167" y="22669"/>
                    <a:pt x="24251" y="24971"/>
                    <a:pt x="24732" y="25724"/>
                  </a:cubicBezTo>
                  <a:cubicBezTo>
                    <a:pt x="24941" y="26059"/>
                    <a:pt x="27013" y="27210"/>
                    <a:pt x="29314" y="28256"/>
                  </a:cubicBezTo>
                  <a:cubicBezTo>
                    <a:pt x="33227" y="30035"/>
                    <a:pt x="33499" y="30265"/>
                    <a:pt x="33499" y="31855"/>
                  </a:cubicBezTo>
                  <a:cubicBezTo>
                    <a:pt x="33499" y="32927"/>
                    <a:pt x="33423" y="33301"/>
                    <a:pt x="32980" y="33301"/>
                  </a:cubicBezTo>
                  <a:cubicBezTo>
                    <a:pt x="32809" y="33301"/>
                    <a:pt x="32583" y="33245"/>
                    <a:pt x="32285" y="33152"/>
                  </a:cubicBezTo>
                  <a:cubicBezTo>
                    <a:pt x="31616" y="32943"/>
                    <a:pt x="30214" y="32357"/>
                    <a:pt x="29168" y="31834"/>
                  </a:cubicBezTo>
                  <a:cubicBezTo>
                    <a:pt x="28122" y="31311"/>
                    <a:pt x="26238" y="30725"/>
                    <a:pt x="24983" y="30516"/>
                  </a:cubicBezTo>
                  <a:cubicBezTo>
                    <a:pt x="24304" y="30403"/>
                    <a:pt x="23816" y="30341"/>
                    <a:pt x="23468" y="30341"/>
                  </a:cubicBezTo>
                  <a:cubicBezTo>
                    <a:pt x="22853" y="30341"/>
                    <a:pt x="22681" y="30535"/>
                    <a:pt x="22681" y="30976"/>
                  </a:cubicBezTo>
                  <a:cubicBezTo>
                    <a:pt x="22681" y="32043"/>
                    <a:pt x="24083" y="32776"/>
                    <a:pt x="27640" y="33529"/>
                  </a:cubicBezTo>
                  <a:cubicBezTo>
                    <a:pt x="31239" y="34282"/>
                    <a:pt x="33499" y="35412"/>
                    <a:pt x="33499" y="36437"/>
                  </a:cubicBezTo>
                  <a:cubicBezTo>
                    <a:pt x="33499" y="36877"/>
                    <a:pt x="33248" y="37253"/>
                    <a:pt x="32955" y="37253"/>
                  </a:cubicBezTo>
                  <a:cubicBezTo>
                    <a:pt x="32662" y="37253"/>
                    <a:pt x="32411" y="37630"/>
                    <a:pt x="32411" y="38111"/>
                  </a:cubicBezTo>
                  <a:cubicBezTo>
                    <a:pt x="32411" y="38524"/>
                    <a:pt x="32285" y="38723"/>
                    <a:pt x="31994" y="38723"/>
                  </a:cubicBezTo>
                  <a:cubicBezTo>
                    <a:pt x="31857" y="38723"/>
                    <a:pt x="31684" y="38679"/>
                    <a:pt x="31469" y="38592"/>
                  </a:cubicBezTo>
                  <a:cubicBezTo>
                    <a:pt x="27296" y="36900"/>
                    <a:pt x="24272" y="36025"/>
                    <a:pt x="22743" y="36025"/>
                  </a:cubicBezTo>
                  <a:cubicBezTo>
                    <a:pt x="22004" y="36025"/>
                    <a:pt x="21614" y="36230"/>
                    <a:pt x="21614" y="36646"/>
                  </a:cubicBezTo>
                  <a:cubicBezTo>
                    <a:pt x="21614" y="37923"/>
                    <a:pt x="23435" y="38948"/>
                    <a:pt x="27285" y="39848"/>
                  </a:cubicBezTo>
                  <a:cubicBezTo>
                    <a:pt x="30904" y="40685"/>
                    <a:pt x="31637" y="41040"/>
                    <a:pt x="31783" y="42024"/>
                  </a:cubicBezTo>
                  <a:cubicBezTo>
                    <a:pt x="31967" y="43282"/>
                    <a:pt x="31034" y="43957"/>
                    <a:pt x="29453" y="43957"/>
                  </a:cubicBezTo>
                  <a:cubicBezTo>
                    <a:pt x="28509" y="43957"/>
                    <a:pt x="27335" y="43717"/>
                    <a:pt x="26029" y="43216"/>
                  </a:cubicBezTo>
                  <a:cubicBezTo>
                    <a:pt x="24162" y="42497"/>
                    <a:pt x="22586" y="42134"/>
                    <a:pt x="21455" y="42134"/>
                  </a:cubicBezTo>
                  <a:cubicBezTo>
                    <a:pt x="20482" y="42134"/>
                    <a:pt x="19839" y="42402"/>
                    <a:pt x="19627" y="42944"/>
                  </a:cubicBezTo>
                  <a:cubicBezTo>
                    <a:pt x="19187" y="44074"/>
                    <a:pt x="20568" y="44974"/>
                    <a:pt x="24941" y="46376"/>
                  </a:cubicBezTo>
                  <a:cubicBezTo>
                    <a:pt x="27180" y="47087"/>
                    <a:pt x="28624" y="47861"/>
                    <a:pt x="28624" y="48322"/>
                  </a:cubicBezTo>
                  <a:cubicBezTo>
                    <a:pt x="28624" y="49093"/>
                    <a:pt x="27323" y="49509"/>
                    <a:pt x="25473" y="49509"/>
                  </a:cubicBezTo>
                  <a:cubicBezTo>
                    <a:pt x="24210" y="49509"/>
                    <a:pt x="22690" y="49315"/>
                    <a:pt x="21154" y="48908"/>
                  </a:cubicBezTo>
                  <a:cubicBezTo>
                    <a:pt x="19740" y="48536"/>
                    <a:pt x="18541" y="48331"/>
                    <a:pt x="17835" y="48331"/>
                  </a:cubicBezTo>
                  <a:cubicBezTo>
                    <a:pt x="17507" y="48331"/>
                    <a:pt x="17286" y="48375"/>
                    <a:pt x="17199" y="48468"/>
                  </a:cubicBezTo>
                  <a:cubicBezTo>
                    <a:pt x="16363" y="49305"/>
                    <a:pt x="18329" y="50414"/>
                    <a:pt x="22640" y="51544"/>
                  </a:cubicBezTo>
                  <a:cubicBezTo>
                    <a:pt x="26364" y="52527"/>
                    <a:pt x="26741" y="52758"/>
                    <a:pt x="26741" y="53971"/>
                  </a:cubicBezTo>
                  <a:cubicBezTo>
                    <a:pt x="26741" y="54934"/>
                    <a:pt x="26280" y="55540"/>
                    <a:pt x="25171" y="56064"/>
                  </a:cubicBezTo>
                  <a:cubicBezTo>
                    <a:pt x="24566" y="56353"/>
                    <a:pt x="24136" y="56509"/>
                    <a:pt x="23637" y="56509"/>
                  </a:cubicBezTo>
                  <a:cubicBezTo>
                    <a:pt x="22981" y="56509"/>
                    <a:pt x="22206" y="56239"/>
                    <a:pt x="20756" y="55645"/>
                  </a:cubicBezTo>
                  <a:cubicBezTo>
                    <a:pt x="19159" y="54981"/>
                    <a:pt x="17333" y="54638"/>
                    <a:pt x="15929" y="54638"/>
                  </a:cubicBezTo>
                  <a:cubicBezTo>
                    <a:pt x="14722" y="54638"/>
                    <a:pt x="13828" y="54892"/>
                    <a:pt x="13663" y="55415"/>
                  </a:cubicBezTo>
                  <a:cubicBezTo>
                    <a:pt x="13412" y="56147"/>
                    <a:pt x="17095" y="57549"/>
                    <a:pt x="20443" y="58009"/>
                  </a:cubicBezTo>
                  <a:cubicBezTo>
                    <a:pt x="21740" y="58198"/>
                    <a:pt x="23560" y="58721"/>
                    <a:pt x="24460" y="59202"/>
                  </a:cubicBezTo>
                  <a:cubicBezTo>
                    <a:pt x="26050" y="60018"/>
                    <a:pt x="26092" y="60102"/>
                    <a:pt x="25129" y="60792"/>
                  </a:cubicBezTo>
                  <a:cubicBezTo>
                    <a:pt x="24495" y="61263"/>
                    <a:pt x="23674" y="61499"/>
                    <a:pt x="22446" y="61499"/>
                  </a:cubicBezTo>
                  <a:cubicBezTo>
                    <a:pt x="21164" y="61499"/>
                    <a:pt x="19436" y="61242"/>
                    <a:pt x="17011" y="60729"/>
                  </a:cubicBezTo>
                  <a:cubicBezTo>
                    <a:pt x="14731" y="60242"/>
                    <a:pt x="13355" y="59985"/>
                    <a:pt x="12685" y="59985"/>
                  </a:cubicBezTo>
                  <a:cubicBezTo>
                    <a:pt x="11829" y="59985"/>
                    <a:pt x="12120" y="60403"/>
                    <a:pt x="13140" y="61294"/>
                  </a:cubicBezTo>
                  <a:cubicBezTo>
                    <a:pt x="14333" y="62362"/>
                    <a:pt x="15233" y="62634"/>
                    <a:pt x="17513" y="62634"/>
                  </a:cubicBezTo>
                  <a:cubicBezTo>
                    <a:pt x="23539" y="62634"/>
                    <a:pt x="25527" y="63805"/>
                    <a:pt x="23309" y="66023"/>
                  </a:cubicBezTo>
                  <a:lnTo>
                    <a:pt x="22158" y="67174"/>
                  </a:lnTo>
                  <a:lnTo>
                    <a:pt x="18120" y="65981"/>
                  </a:lnTo>
                  <a:cubicBezTo>
                    <a:pt x="15902" y="65312"/>
                    <a:pt x="13789" y="64789"/>
                    <a:pt x="13433" y="64789"/>
                  </a:cubicBezTo>
                  <a:cubicBezTo>
                    <a:pt x="12157" y="64789"/>
                    <a:pt x="15254" y="67383"/>
                    <a:pt x="17555" y="68262"/>
                  </a:cubicBezTo>
                  <a:cubicBezTo>
                    <a:pt x="19250" y="68911"/>
                    <a:pt x="19982" y="69538"/>
                    <a:pt x="20233" y="70564"/>
                  </a:cubicBezTo>
                  <a:cubicBezTo>
                    <a:pt x="20616" y="72077"/>
                    <a:pt x="19973" y="72794"/>
                    <a:pt x="18866" y="72794"/>
                  </a:cubicBezTo>
                  <a:cubicBezTo>
                    <a:pt x="17494" y="72794"/>
                    <a:pt x="15410" y="71693"/>
                    <a:pt x="13684" y="69643"/>
                  </a:cubicBezTo>
                  <a:cubicBezTo>
                    <a:pt x="12971" y="68787"/>
                    <a:pt x="12425" y="68363"/>
                    <a:pt x="12048" y="68363"/>
                  </a:cubicBezTo>
                  <a:cubicBezTo>
                    <a:pt x="11928" y="68363"/>
                    <a:pt x="11824" y="68406"/>
                    <a:pt x="11738" y="68492"/>
                  </a:cubicBezTo>
                  <a:cubicBezTo>
                    <a:pt x="11383" y="68869"/>
                    <a:pt x="12220" y="70166"/>
                    <a:pt x="14249" y="72405"/>
                  </a:cubicBezTo>
                  <a:cubicBezTo>
                    <a:pt x="15923" y="74246"/>
                    <a:pt x="17283" y="75962"/>
                    <a:pt x="17283" y="76213"/>
                  </a:cubicBezTo>
                  <a:cubicBezTo>
                    <a:pt x="17283" y="76464"/>
                    <a:pt x="16572" y="76673"/>
                    <a:pt x="15714" y="76673"/>
                  </a:cubicBezTo>
                  <a:cubicBezTo>
                    <a:pt x="14605" y="76673"/>
                    <a:pt x="14019" y="76338"/>
                    <a:pt x="13789" y="75606"/>
                  </a:cubicBezTo>
                  <a:cubicBezTo>
                    <a:pt x="13406" y="74420"/>
                    <a:pt x="9717" y="71099"/>
                    <a:pt x="8912" y="71099"/>
                  </a:cubicBezTo>
                  <a:cubicBezTo>
                    <a:pt x="8837" y="71099"/>
                    <a:pt x="8787" y="71129"/>
                    <a:pt x="8767" y="71191"/>
                  </a:cubicBezTo>
                  <a:cubicBezTo>
                    <a:pt x="8663" y="71484"/>
                    <a:pt x="9332" y="73033"/>
                    <a:pt x="10232" y="74644"/>
                  </a:cubicBezTo>
                  <a:cubicBezTo>
                    <a:pt x="11948" y="77657"/>
                    <a:pt x="12324" y="79582"/>
                    <a:pt x="11320" y="80188"/>
                  </a:cubicBezTo>
                  <a:cubicBezTo>
                    <a:pt x="11206" y="80260"/>
                    <a:pt x="11079" y="80294"/>
                    <a:pt x="10946" y="80294"/>
                  </a:cubicBezTo>
                  <a:cubicBezTo>
                    <a:pt x="10026" y="80294"/>
                    <a:pt x="8743" y="78707"/>
                    <a:pt x="8432" y="77008"/>
                  </a:cubicBezTo>
                  <a:cubicBezTo>
                    <a:pt x="8244" y="76046"/>
                    <a:pt x="7386" y="74434"/>
                    <a:pt x="6507" y="73409"/>
                  </a:cubicBezTo>
                  <a:lnTo>
                    <a:pt x="4917" y="71526"/>
                  </a:lnTo>
                  <a:lnTo>
                    <a:pt x="4896" y="72991"/>
                  </a:lnTo>
                  <a:cubicBezTo>
                    <a:pt x="4875" y="73807"/>
                    <a:pt x="5357" y="75690"/>
                    <a:pt x="5943" y="77175"/>
                  </a:cubicBezTo>
                  <a:cubicBezTo>
                    <a:pt x="6895" y="79632"/>
                    <a:pt x="6911" y="81413"/>
                    <a:pt x="6038" y="81413"/>
                  </a:cubicBezTo>
                  <a:cubicBezTo>
                    <a:pt x="5952" y="81413"/>
                    <a:pt x="5858" y="81396"/>
                    <a:pt x="5754" y="81360"/>
                  </a:cubicBezTo>
                  <a:cubicBezTo>
                    <a:pt x="5189" y="81172"/>
                    <a:pt x="2595" y="75585"/>
                    <a:pt x="1946" y="73179"/>
                  </a:cubicBezTo>
                  <a:cubicBezTo>
                    <a:pt x="1822" y="72682"/>
                    <a:pt x="1623" y="72351"/>
                    <a:pt x="1475" y="72351"/>
                  </a:cubicBezTo>
                  <a:cubicBezTo>
                    <a:pt x="1449" y="72351"/>
                    <a:pt x="1424" y="72362"/>
                    <a:pt x="1402" y="72384"/>
                  </a:cubicBezTo>
                  <a:cubicBezTo>
                    <a:pt x="1151" y="72635"/>
                    <a:pt x="2302" y="78828"/>
                    <a:pt x="2992" y="81067"/>
                  </a:cubicBezTo>
                  <a:cubicBezTo>
                    <a:pt x="3209" y="81716"/>
                    <a:pt x="3028" y="82046"/>
                    <a:pt x="2618" y="82046"/>
                  </a:cubicBezTo>
                  <a:cubicBezTo>
                    <a:pt x="2235" y="82046"/>
                    <a:pt x="1651" y="81758"/>
                    <a:pt x="1005" y="81172"/>
                  </a:cubicBezTo>
                  <a:cubicBezTo>
                    <a:pt x="668" y="80872"/>
                    <a:pt x="444" y="80687"/>
                    <a:pt x="295" y="80687"/>
                  </a:cubicBezTo>
                  <a:cubicBezTo>
                    <a:pt x="18" y="80687"/>
                    <a:pt x="0" y="81327"/>
                    <a:pt x="0" y="83055"/>
                  </a:cubicBezTo>
                  <a:cubicBezTo>
                    <a:pt x="0" y="84603"/>
                    <a:pt x="126" y="85838"/>
                    <a:pt x="293" y="85838"/>
                  </a:cubicBezTo>
                  <a:cubicBezTo>
                    <a:pt x="1339" y="85838"/>
                    <a:pt x="12471" y="82909"/>
                    <a:pt x="16216" y="81632"/>
                  </a:cubicBezTo>
                  <a:lnTo>
                    <a:pt x="20798" y="80084"/>
                  </a:lnTo>
                  <a:lnTo>
                    <a:pt x="23184" y="75815"/>
                  </a:lnTo>
                  <a:cubicBezTo>
                    <a:pt x="27578" y="67969"/>
                    <a:pt x="31197" y="58260"/>
                    <a:pt x="33248" y="48866"/>
                  </a:cubicBezTo>
                  <a:cubicBezTo>
                    <a:pt x="36721" y="32880"/>
                    <a:pt x="40843" y="22816"/>
                    <a:pt x="44777" y="20598"/>
                  </a:cubicBezTo>
                  <a:cubicBezTo>
                    <a:pt x="46123" y="19842"/>
                    <a:pt x="47279" y="19465"/>
                    <a:pt x="48226" y="19465"/>
                  </a:cubicBezTo>
                  <a:cubicBezTo>
                    <a:pt x="49192" y="19465"/>
                    <a:pt x="49940" y="19858"/>
                    <a:pt x="50447" y="20640"/>
                  </a:cubicBezTo>
                  <a:cubicBezTo>
                    <a:pt x="50866" y="21309"/>
                    <a:pt x="51995" y="24804"/>
                    <a:pt x="52916" y="28423"/>
                  </a:cubicBezTo>
                  <a:cubicBezTo>
                    <a:pt x="54234" y="33487"/>
                    <a:pt x="54715" y="36877"/>
                    <a:pt x="55092" y="43258"/>
                  </a:cubicBezTo>
                  <a:cubicBezTo>
                    <a:pt x="55448" y="49493"/>
                    <a:pt x="56306" y="55457"/>
                    <a:pt x="58503" y="67216"/>
                  </a:cubicBezTo>
                  <a:cubicBezTo>
                    <a:pt x="60135" y="75836"/>
                    <a:pt x="61620" y="84038"/>
                    <a:pt x="61830" y="85461"/>
                  </a:cubicBezTo>
                  <a:cubicBezTo>
                    <a:pt x="62311" y="88997"/>
                    <a:pt x="64445" y="91320"/>
                    <a:pt x="68651" y="92889"/>
                  </a:cubicBezTo>
                  <a:cubicBezTo>
                    <a:pt x="70525" y="93595"/>
                    <a:pt x="71387" y="93890"/>
                    <a:pt x="73514" y="93890"/>
                  </a:cubicBezTo>
                  <a:cubicBezTo>
                    <a:pt x="75043" y="93890"/>
                    <a:pt x="77227" y="93738"/>
                    <a:pt x="80912" y="93475"/>
                  </a:cubicBezTo>
                  <a:cubicBezTo>
                    <a:pt x="88403" y="92931"/>
                    <a:pt x="89993" y="92680"/>
                    <a:pt x="90411" y="91906"/>
                  </a:cubicBezTo>
                  <a:cubicBezTo>
                    <a:pt x="90704" y="91403"/>
                    <a:pt x="91939" y="89897"/>
                    <a:pt x="93152" y="88558"/>
                  </a:cubicBezTo>
                  <a:cubicBezTo>
                    <a:pt x="97734" y="83536"/>
                    <a:pt x="97755" y="83515"/>
                    <a:pt x="97755" y="77887"/>
                  </a:cubicBezTo>
                  <a:cubicBezTo>
                    <a:pt x="97755" y="70752"/>
                    <a:pt x="98969" y="63240"/>
                    <a:pt x="102107" y="51126"/>
                  </a:cubicBezTo>
                  <a:cubicBezTo>
                    <a:pt x="103572" y="45413"/>
                    <a:pt x="105644" y="37107"/>
                    <a:pt x="106669" y="32650"/>
                  </a:cubicBezTo>
                  <a:cubicBezTo>
                    <a:pt x="109577" y="20221"/>
                    <a:pt x="112402" y="15869"/>
                    <a:pt x="117989" y="15242"/>
                  </a:cubicBezTo>
                  <a:cubicBezTo>
                    <a:pt x="118550" y="15177"/>
                    <a:pt x="118991" y="15133"/>
                    <a:pt x="119366" y="15133"/>
                  </a:cubicBezTo>
                  <a:cubicBezTo>
                    <a:pt x="120584" y="15133"/>
                    <a:pt x="121105" y="15600"/>
                    <a:pt x="122801" y="17376"/>
                  </a:cubicBezTo>
                  <a:cubicBezTo>
                    <a:pt x="126818" y="21560"/>
                    <a:pt x="128095" y="29302"/>
                    <a:pt x="127592" y="46690"/>
                  </a:cubicBezTo>
                  <a:cubicBezTo>
                    <a:pt x="127362" y="55247"/>
                    <a:pt x="127509" y="57591"/>
                    <a:pt x="128764" y="66316"/>
                  </a:cubicBezTo>
                  <a:cubicBezTo>
                    <a:pt x="130354" y="77510"/>
                    <a:pt x="132091" y="83432"/>
                    <a:pt x="135041" y="87930"/>
                  </a:cubicBezTo>
                  <a:cubicBezTo>
                    <a:pt x="138263" y="92826"/>
                    <a:pt x="144080" y="98120"/>
                    <a:pt x="149709" y="101279"/>
                  </a:cubicBezTo>
                  <a:cubicBezTo>
                    <a:pt x="152471" y="102828"/>
                    <a:pt x="155023" y="104125"/>
                    <a:pt x="155400" y="104146"/>
                  </a:cubicBezTo>
                  <a:cubicBezTo>
                    <a:pt x="155407" y="104147"/>
                    <a:pt x="155413" y="104147"/>
                    <a:pt x="155420" y="104147"/>
                  </a:cubicBezTo>
                  <a:cubicBezTo>
                    <a:pt x="155907" y="104147"/>
                    <a:pt x="156069" y="102621"/>
                    <a:pt x="156069" y="98225"/>
                  </a:cubicBezTo>
                  <a:cubicBezTo>
                    <a:pt x="156069" y="93487"/>
                    <a:pt x="156040" y="92503"/>
                    <a:pt x="155445" y="92503"/>
                  </a:cubicBezTo>
                  <a:cubicBezTo>
                    <a:pt x="155328" y="92503"/>
                    <a:pt x="155188" y="92541"/>
                    <a:pt x="155023" y="92596"/>
                  </a:cubicBezTo>
                  <a:cubicBezTo>
                    <a:pt x="154857" y="92645"/>
                    <a:pt x="154702" y="92670"/>
                    <a:pt x="154557" y="92670"/>
                  </a:cubicBezTo>
                  <a:cubicBezTo>
                    <a:pt x="154082" y="92670"/>
                    <a:pt x="153717" y="92404"/>
                    <a:pt x="153412" y="91843"/>
                  </a:cubicBezTo>
                  <a:cubicBezTo>
                    <a:pt x="152743" y="90587"/>
                    <a:pt x="153140" y="89290"/>
                    <a:pt x="154835" y="87470"/>
                  </a:cubicBezTo>
                  <a:cubicBezTo>
                    <a:pt x="155986" y="86235"/>
                    <a:pt x="156530" y="84227"/>
                    <a:pt x="155735" y="84227"/>
                  </a:cubicBezTo>
                  <a:cubicBezTo>
                    <a:pt x="155546" y="84227"/>
                    <a:pt x="154228" y="85294"/>
                    <a:pt x="152826" y="86612"/>
                  </a:cubicBezTo>
                  <a:cubicBezTo>
                    <a:pt x="151292" y="88051"/>
                    <a:pt x="150190" y="88741"/>
                    <a:pt x="149253" y="88741"/>
                  </a:cubicBezTo>
                  <a:cubicBezTo>
                    <a:pt x="148555" y="88741"/>
                    <a:pt x="147949" y="88358"/>
                    <a:pt x="147323" y="87616"/>
                  </a:cubicBezTo>
                  <a:cubicBezTo>
                    <a:pt x="146758" y="86926"/>
                    <a:pt x="146947" y="86528"/>
                    <a:pt x="148537" y="85189"/>
                  </a:cubicBezTo>
                  <a:cubicBezTo>
                    <a:pt x="149562" y="84331"/>
                    <a:pt x="151299" y="83139"/>
                    <a:pt x="152387" y="82574"/>
                  </a:cubicBezTo>
                  <a:cubicBezTo>
                    <a:pt x="154751" y="81339"/>
                    <a:pt x="155337" y="80565"/>
                    <a:pt x="154521" y="79749"/>
                  </a:cubicBezTo>
                  <a:cubicBezTo>
                    <a:pt x="154409" y="79637"/>
                    <a:pt x="154244" y="79578"/>
                    <a:pt x="154008" y="79578"/>
                  </a:cubicBezTo>
                  <a:cubicBezTo>
                    <a:pt x="153276" y="79578"/>
                    <a:pt x="151866" y="80146"/>
                    <a:pt x="149269" y="81444"/>
                  </a:cubicBezTo>
                  <a:cubicBezTo>
                    <a:pt x="146550" y="82778"/>
                    <a:pt x="145402" y="83318"/>
                    <a:pt x="144752" y="83318"/>
                  </a:cubicBezTo>
                  <a:cubicBezTo>
                    <a:pt x="144353" y="83318"/>
                    <a:pt x="144142" y="83113"/>
                    <a:pt x="143871" y="82762"/>
                  </a:cubicBezTo>
                  <a:cubicBezTo>
                    <a:pt x="142344" y="80795"/>
                    <a:pt x="143139" y="79833"/>
                    <a:pt x="147177" y="78807"/>
                  </a:cubicBezTo>
                  <a:cubicBezTo>
                    <a:pt x="151843" y="77636"/>
                    <a:pt x="153914" y="76694"/>
                    <a:pt x="153914" y="75815"/>
                  </a:cubicBezTo>
                  <a:cubicBezTo>
                    <a:pt x="153914" y="75127"/>
                    <a:pt x="153465" y="74789"/>
                    <a:pt x="152714" y="74789"/>
                  </a:cubicBezTo>
                  <a:cubicBezTo>
                    <a:pt x="151845" y="74789"/>
                    <a:pt x="150571" y="75242"/>
                    <a:pt x="149123" y="76129"/>
                  </a:cubicBezTo>
                  <a:cubicBezTo>
                    <a:pt x="147637" y="77050"/>
                    <a:pt x="145524" y="77950"/>
                    <a:pt x="144457" y="78117"/>
                  </a:cubicBezTo>
                  <a:cubicBezTo>
                    <a:pt x="143886" y="78208"/>
                    <a:pt x="143480" y="78264"/>
                    <a:pt x="143197" y="78264"/>
                  </a:cubicBezTo>
                  <a:cubicBezTo>
                    <a:pt x="142566" y="78264"/>
                    <a:pt x="142542" y="77984"/>
                    <a:pt x="142657" y="77175"/>
                  </a:cubicBezTo>
                  <a:cubicBezTo>
                    <a:pt x="142804" y="76150"/>
                    <a:pt x="143432" y="75732"/>
                    <a:pt x="145963" y="74999"/>
                  </a:cubicBezTo>
                  <a:cubicBezTo>
                    <a:pt x="149311" y="73995"/>
                    <a:pt x="151759" y="72656"/>
                    <a:pt x="151759" y="71798"/>
                  </a:cubicBezTo>
                  <a:cubicBezTo>
                    <a:pt x="151759" y="71470"/>
                    <a:pt x="151544" y="71302"/>
                    <a:pt x="151070" y="71302"/>
                  </a:cubicBezTo>
                  <a:cubicBezTo>
                    <a:pt x="150213" y="71302"/>
                    <a:pt x="148507" y="71853"/>
                    <a:pt x="145691" y="73012"/>
                  </a:cubicBezTo>
                  <a:cubicBezTo>
                    <a:pt x="143617" y="73858"/>
                    <a:pt x="142212" y="74295"/>
                    <a:pt x="141265" y="74295"/>
                  </a:cubicBezTo>
                  <a:cubicBezTo>
                    <a:pt x="140081" y="74295"/>
                    <a:pt x="139610" y="73613"/>
                    <a:pt x="139435" y="72196"/>
                  </a:cubicBezTo>
                  <a:cubicBezTo>
                    <a:pt x="139247" y="70668"/>
                    <a:pt x="139268" y="70668"/>
                    <a:pt x="146089" y="69622"/>
                  </a:cubicBezTo>
                  <a:cubicBezTo>
                    <a:pt x="150148" y="69015"/>
                    <a:pt x="151906" y="67969"/>
                    <a:pt x="150797" y="66860"/>
                  </a:cubicBezTo>
                  <a:cubicBezTo>
                    <a:pt x="150626" y="66690"/>
                    <a:pt x="150379" y="66599"/>
                    <a:pt x="149990" y="66599"/>
                  </a:cubicBezTo>
                  <a:cubicBezTo>
                    <a:pt x="149232" y="66599"/>
                    <a:pt x="147938" y="66944"/>
                    <a:pt x="145629" y="67718"/>
                  </a:cubicBezTo>
                  <a:cubicBezTo>
                    <a:pt x="143220" y="68516"/>
                    <a:pt x="141925" y="68862"/>
                    <a:pt x="141052" y="68862"/>
                  </a:cubicBezTo>
                  <a:cubicBezTo>
                    <a:pt x="140599" y="68862"/>
                    <a:pt x="140259" y="68769"/>
                    <a:pt x="139937" y="68597"/>
                  </a:cubicBezTo>
                  <a:cubicBezTo>
                    <a:pt x="138054" y="67592"/>
                    <a:pt x="138577" y="66588"/>
                    <a:pt x="141172" y="66232"/>
                  </a:cubicBezTo>
                  <a:cubicBezTo>
                    <a:pt x="144415" y="65772"/>
                    <a:pt x="147972" y="64286"/>
                    <a:pt x="147972" y="63366"/>
                  </a:cubicBezTo>
                  <a:cubicBezTo>
                    <a:pt x="147972" y="62916"/>
                    <a:pt x="147760" y="62682"/>
                    <a:pt x="147162" y="62682"/>
                  </a:cubicBezTo>
                  <a:cubicBezTo>
                    <a:pt x="146340" y="62682"/>
                    <a:pt x="144787" y="63124"/>
                    <a:pt x="142051" y="64056"/>
                  </a:cubicBezTo>
                  <a:cubicBezTo>
                    <a:pt x="139985" y="64776"/>
                    <a:pt x="138509" y="65137"/>
                    <a:pt x="137543" y="65137"/>
                  </a:cubicBezTo>
                  <a:cubicBezTo>
                    <a:pt x="136542" y="65137"/>
                    <a:pt x="136087" y="64750"/>
                    <a:pt x="136087" y="63973"/>
                  </a:cubicBezTo>
                  <a:cubicBezTo>
                    <a:pt x="136087" y="62906"/>
                    <a:pt x="137908" y="62194"/>
                    <a:pt x="143620" y="61064"/>
                  </a:cubicBezTo>
                  <a:cubicBezTo>
                    <a:pt x="146131" y="60562"/>
                    <a:pt x="148265" y="59851"/>
                    <a:pt x="148391" y="59495"/>
                  </a:cubicBezTo>
                  <a:cubicBezTo>
                    <a:pt x="148601" y="58874"/>
                    <a:pt x="148230" y="58558"/>
                    <a:pt x="147428" y="58558"/>
                  </a:cubicBezTo>
                  <a:cubicBezTo>
                    <a:pt x="146718" y="58558"/>
                    <a:pt x="145672" y="58805"/>
                    <a:pt x="144394" y="59307"/>
                  </a:cubicBezTo>
                  <a:cubicBezTo>
                    <a:pt x="142278" y="60143"/>
                    <a:pt x="137385" y="60980"/>
                    <a:pt x="135369" y="60980"/>
                  </a:cubicBezTo>
                  <a:cubicBezTo>
                    <a:pt x="134813" y="60980"/>
                    <a:pt x="134476" y="60916"/>
                    <a:pt x="134476" y="60771"/>
                  </a:cubicBezTo>
                  <a:cubicBezTo>
                    <a:pt x="134476" y="59495"/>
                    <a:pt x="135815" y="58302"/>
                    <a:pt x="137594" y="58030"/>
                  </a:cubicBezTo>
                  <a:cubicBezTo>
                    <a:pt x="144394" y="56963"/>
                    <a:pt x="146382" y="56482"/>
                    <a:pt x="146947" y="55812"/>
                  </a:cubicBezTo>
                  <a:cubicBezTo>
                    <a:pt x="147302" y="55373"/>
                    <a:pt x="147470" y="54913"/>
                    <a:pt x="147323" y="54766"/>
                  </a:cubicBezTo>
                  <a:cubicBezTo>
                    <a:pt x="147302" y="54745"/>
                    <a:pt x="147219" y="54735"/>
                    <a:pt x="147083" y="54735"/>
                  </a:cubicBezTo>
                  <a:cubicBezTo>
                    <a:pt x="146289" y="54735"/>
                    <a:pt x="143670" y="55082"/>
                    <a:pt x="140670" y="55582"/>
                  </a:cubicBezTo>
                  <a:cubicBezTo>
                    <a:pt x="138010" y="56028"/>
                    <a:pt x="136239" y="56276"/>
                    <a:pt x="135068" y="56276"/>
                  </a:cubicBezTo>
                  <a:cubicBezTo>
                    <a:pt x="133218" y="56276"/>
                    <a:pt x="132865" y="55657"/>
                    <a:pt x="132865" y="54222"/>
                  </a:cubicBezTo>
                  <a:cubicBezTo>
                    <a:pt x="132865" y="53113"/>
                    <a:pt x="133158" y="52967"/>
                    <a:pt x="136234" y="52653"/>
                  </a:cubicBezTo>
                  <a:cubicBezTo>
                    <a:pt x="137597" y="52530"/>
                    <a:pt x="139532" y="52453"/>
                    <a:pt x="141161" y="52453"/>
                  </a:cubicBezTo>
                  <a:cubicBezTo>
                    <a:pt x="141757" y="52453"/>
                    <a:pt x="142312" y="52463"/>
                    <a:pt x="142783" y="52486"/>
                  </a:cubicBezTo>
                  <a:cubicBezTo>
                    <a:pt x="143277" y="52510"/>
                    <a:pt x="143704" y="52523"/>
                    <a:pt x="144074" y="52523"/>
                  </a:cubicBezTo>
                  <a:cubicBezTo>
                    <a:pt x="145598" y="52523"/>
                    <a:pt x="146162" y="52297"/>
                    <a:pt x="146549" y="51690"/>
                  </a:cubicBezTo>
                  <a:cubicBezTo>
                    <a:pt x="147302" y="50521"/>
                    <a:pt x="146441" y="48977"/>
                    <a:pt x="145157" y="48977"/>
                  </a:cubicBezTo>
                  <a:cubicBezTo>
                    <a:pt x="145085" y="48977"/>
                    <a:pt x="145012" y="48981"/>
                    <a:pt x="144938" y="48991"/>
                  </a:cubicBezTo>
                  <a:cubicBezTo>
                    <a:pt x="144373" y="49075"/>
                    <a:pt x="141653" y="49514"/>
                    <a:pt x="138891" y="49954"/>
                  </a:cubicBezTo>
                  <a:cubicBezTo>
                    <a:pt x="136743" y="50296"/>
                    <a:pt x="134759" y="50511"/>
                    <a:pt x="133846" y="50511"/>
                  </a:cubicBezTo>
                  <a:cubicBezTo>
                    <a:pt x="133585" y="50511"/>
                    <a:pt x="133412" y="50493"/>
                    <a:pt x="133346" y="50456"/>
                  </a:cubicBezTo>
                  <a:cubicBezTo>
                    <a:pt x="133074" y="50289"/>
                    <a:pt x="132865" y="49431"/>
                    <a:pt x="132865" y="48552"/>
                  </a:cubicBezTo>
                  <a:lnTo>
                    <a:pt x="132865" y="46962"/>
                  </a:lnTo>
                  <a:lnTo>
                    <a:pt x="138494" y="46962"/>
                  </a:lnTo>
                  <a:cubicBezTo>
                    <a:pt x="144206" y="46962"/>
                    <a:pt x="145608" y="46501"/>
                    <a:pt x="144122" y="45058"/>
                  </a:cubicBezTo>
                  <a:cubicBezTo>
                    <a:pt x="143829" y="44775"/>
                    <a:pt x="143487" y="44633"/>
                    <a:pt x="142838" y="44633"/>
                  </a:cubicBezTo>
                  <a:cubicBezTo>
                    <a:pt x="142142" y="44633"/>
                    <a:pt x="141093" y="44796"/>
                    <a:pt x="139372" y="45120"/>
                  </a:cubicBezTo>
                  <a:cubicBezTo>
                    <a:pt x="137631" y="45456"/>
                    <a:pt x="136339" y="45632"/>
                    <a:pt x="135414" y="45632"/>
                  </a:cubicBezTo>
                  <a:cubicBezTo>
                    <a:pt x="133862" y="45632"/>
                    <a:pt x="133349" y="45137"/>
                    <a:pt x="133493" y="44074"/>
                  </a:cubicBezTo>
                  <a:cubicBezTo>
                    <a:pt x="133618" y="43262"/>
                    <a:pt x="133790" y="43021"/>
                    <a:pt x="135351" y="43021"/>
                  </a:cubicBezTo>
                  <a:cubicBezTo>
                    <a:pt x="135880" y="43021"/>
                    <a:pt x="136568" y="43049"/>
                    <a:pt x="137468" y="43091"/>
                  </a:cubicBezTo>
                  <a:cubicBezTo>
                    <a:pt x="138190" y="43129"/>
                    <a:pt x="138792" y="43151"/>
                    <a:pt x="139304" y="43151"/>
                  </a:cubicBezTo>
                  <a:cubicBezTo>
                    <a:pt x="141033" y="43151"/>
                    <a:pt x="141739" y="42902"/>
                    <a:pt x="142595" y="42191"/>
                  </a:cubicBezTo>
                  <a:cubicBezTo>
                    <a:pt x="143327" y="41605"/>
                    <a:pt x="143787" y="40978"/>
                    <a:pt x="143641" y="40831"/>
                  </a:cubicBezTo>
                  <a:cubicBezTo>
                    <a:pt x="143577" y="40767"/>
                    <a:pt x="143180" y="40737"/>
                    <a:pt x="142556" y="40737"/>
                  </a:cubicBezTo>
                  <a:cubicBezTo>
                    <a:pt x="141555" y="40737"/>
                    <a:pt x="139970" y="40815"/>
                    <a:pt x="138243" y="40957"/>
                  </a:cubicBezTo>
                  <a:cubicBezTo>
                    <a:pt x="136779" y="41080"/>
                    <a:pt x="135635" y="41151"/>
                    <a:pt x="134745" y="41151"/>
                  </a:cubicBezTo>
                  <a:cubicBezTo>
                    <a:pt x="132315" y="41151"/>
                    <a:pt x="131777" y="40623"/>
                    <a:pt x="131777" y="39199"/>
                  </a:cubicBezTo>
                  <a:cubicBezTo>
                    <a:pt x="131790" y="37781"/>
                    <a:pt x="131993" y="37212"/>
                    <a:pt x="133517" y="37212"/>
                  </a:cubicBezTo>
                  <a:cubicBezTo>
                    <a:pt x="134422" y="37212"/>
                    <a:pt x="135793" y="37412"/>
                    <a:pt x="137866" y="37755"/>
                  </a:cubicBezTo>
                  <a:cubicBezTo>
                    <a:pt x="140014" y="38109"/>
                    <a:pt x="141574" y="38295"/>
                    <a:pt x="142633" y="38295"/>
                  </a:cubicBezTo>
                  <a:cubicBezTo>
                    <a:pt x="144391" y="38295"/>
                    <a:pt x="144772" y="37785"/>
                    <a:pt x="144185" y="36688"/>
                  </a:cubicBezTo>
                  <a:cubicBezTo>
                    <a:pt x="143856" y="36074"/>
                    <a:pt x="143528" y="35840"/>
                    <a:pt x="142400" y="35840"/>
                  </a:cubicBezTo>
                  <a:cubicBezTo>
                    <a:pt x="141876" y="35840"/>
                    <a:pt x="141179" y="35891"/>
                    <a:pt x="140230" y="35977"/>
                  </a:cubicBezTo>
                  <a:cubicBezTo>
                    <a:pt x="139688" y="36030"/>
                    <a:pt x="139133" y="36054"/>
                    <a:pt x="138583" y="36054"/>
                  </a:cubicBezTo>
                  <a:cubicBezTo>
                    <a:pt x="135653" y="36054"/>
                    <a:pt x="132865" y="35354"/>
                    <a:pt x="132865" y="34491"/>
                  </a:cubicBezTo>
                  <a:cubicBezTo>
                    <a:pt x="132865" y="34219"/>
                    <a:pt x="133911" y="34010"/>
                    <a:pt x="135209" y="34010"/>
                  </a:cubicBezTo>
                  <a:cubicBezTo>
                    <a:pt x="136506" y="34010"/>
                    <a:pt x="138703" y="33843"/>
                    <a:pt x="140063" y="33654"/>
                  </a:cubicBezTo>
                  <a:cubicBezTo>
                    <a:pt x="142239" y="33361"/>
                    <a:pt x="142574" y="33152"/>
                    <a:pt x="142574" y="32064"/>
                  </a:cubicBezTo>
                  <a:cubicBezTo>
                    <a:pt x="142574" y="31207"/>
                    <a:pt x="142545" y="30935"/>
                    <a:pt x="141130" y="30935"/>
                  </a:cubicBezTo>
                  <a:cubicBezTo>
                    <a:pt x="140471" y="30935"/>
                    <a:pt x="139513" y="30994"/>
                    <a:pt x="138117" y="31081"/>
                  </a:cubicBezTo>
                  <a:cubicBezTo>
                    <a:pt x="135669" y="31248"/>
                    <a:pt x="133242" y="31457"/>
                    <a:pt x="132719" y="31562"/>
                  </a:cubicBezTo>
                  <a:cubicBezTo>
                    <a:pt x="132551" y="31594"/>
                    <a:pt x="132406" y="31610"/>
                    <a:pt x="132285" y="31610"/>
                  </a:cubicBezTo>
                  <a:cubicBezTo>
                    <a:pt x="131607" y="31610"/>
                    <a:pt x="131666" y="31112"/>
                    <a:pt x="132447" y="30118"/>
                  </a:cubicBezTo>
                  <a:cubicBezTo>
                    <a:pt x="132949" y="29491"/>
                    <a:pt x="134581" y="29177"/>
                    <a:pt x="138494" y="28926"/>
                  </a:cubicBezTo>
                  <a:cubicBezTo>
                    <a:pt x="141465" y="28716"/>
                    <a:pt x="143997" y="28444"/>
                    <a:pt x="144143" y="28298"/>
                  </a:cubicBezTo>
                  <a:cubicBezTo>
                    <a:pt x="144269" y="28151"/>
                    <a:pt x="144122" y="27775"/>
                    <a:pt x="143787" y="27440"/>
                  </a:cubicBezTo>
                  <a:cubicBezTo>
                    <a:pt x="143582" y="27235"/>
                    <a:pt x="143144" y="27130"/>
                    <a:pt x="142352" y="27130"/>
                  </a:cubicBezTo>
                  <a:cubicBezTo>
                    <a:pt x="141451" y="27130"/>
                    <a:pt x="140091" y="27266"/>
                    <a:pt x="138096" y="27545"/>
                  </a:cubicBezTo>
                  <a:cubicBezTo>
                    <a:pt x="136097" y="27819"/>
                    <a:pt x="134619" y="27963"/>
                    <a:pt x="133561" y="27963"/>
                  </a:cubicBezTo>
                  <a:cubicBezTo>
                    <a:pt x="131717" y="27963"/>
                    <a:pt x="131152" y="27526"/>
                    <a:pt x="131338" y="26582"/>
                  </a:cubicBezTo>
                  <a:cubicBezTo>
                    <a:pt x="131484" y="25808"/>
                    <a:pt x="132342" y="25557"/>
                    <a:pt x="135962" y="25264"/>
                  </a:cubicBezTo>
                  <a:cubicBezTo>
                    <a:pt x="140419" y="24887"/>
                    <a:pt x="143453" y="23925"/>
                    <a:pt x="143243" y="22941"/>
                  </a:cubicBezTo>
                  <a:cubicBezTo>
                    <a:pt x="143143" y="22438"/>
                    <a:pt x="142406" y="22204"/>
                    <a:pt x="141278" y="22204"/>
                  </a:cubicBezTo>
                  <a:cubicBezTo>
                    <a:pt x="139125" y="22204"/>
                    <a:pt x="135546" y="23055"/>
                    <a:pt x="132237" y="24511"/>
                  </a:cubicBezTo>
                  <a:cubicBezTo>
                    <a:pt x="132095" y="24575"/>
                    <a:pt x="131966" y="24609"/>
                    <a:pt x="131846" y="24609"/>
                  </a:cubicBezTo>
                  <a:cubicBezTo>
                    <a:pt x="131419" y="24609"/>
                    <a:pt x="131111" y="24179"/>
                    <a:pt x="130752" y="23151"/>
                  </a:cubicBezTo>
                  <a:cubicBezTo>
                    <a:pt x="130438" y="22209"/>
                    <a:pt x="130166" y="21351"/>
                    <a:pt x="130166" y="21268"/>
                  </a:cubicBezTo>
                  <a:cubicBezTo>
                    <a:pt x="130166" y="21184"/>
                    <a:pt x="130940" y="20975"/>
                    <a:pt x="131903" y="20786"/>
                  </a:cubicBezTo>
                  <a:cubicBezTo>
                    <a:pt x="134581" y="20242"/>
                    <a:pt x="139017" y="18799"/>
                    <a:pt x="139561" y="18296"/>
                  </a:cubicBezTo>
                  <a:cubicBezTo>
                    <a:pt x="140105" y="17794"/>
                    <a:pt x="138473" y="15639"/>
                    <a:pt x="137573" y="15639"/>
                  </a:cubicBezTo>
                  <a:cubicBezTo>
                    <a:pt x="137280" y="15639"/>
                    <a:pt x="135857" y="16518"/>
                    <a:pt x="134393" y="17585"/>
                  </a:cubicBezTo>
                  <a:cubicBezTo>
                    <a:pt x="132528" y="18957"/>
                    <a:pt x="130854" y="19665"/>
                    <a:pt x="129702" y="19665"/>
                  </a:cubicBezTo>
                  <a:cubicBezTo>
                    <a:pt x="128799" y="19665"/>
                    <a:pt x="128217" y="19230"/>
                    <a:pt x="128116" y="18338"/>
                  </a:cubicBezTo>
                  <a:cubicBezTo>
                    <a:pt x="127990" y="17334"/>
                    <a:pt x="128618" y="16330"/>
                    <a:pt x="130668" y="14321"/>
                  </a:cubicBezTo>
                  <a:cubicBezTo>
                    <a:pt x="133514" y="11517"/>
                    <a:pt x="134079" y="10241"/>
                    <a:pt x="132447" y="10241"/>
                  </a:cubicBezTo>
                  <a:cubicBezTo>
                    <a:pt x="131087" y="10262"/>
                    <a:pt x="130501" y="10785"/>
                    <a:pt x="128869" y="13379"/>
                  </a:cubicBezTo>
                  <a:cubicBezTo>
                    <a:pt x="127761" y="15130"/>
                    <a:pt x="127325" y="15569"/>
                    <a:pt x="126284" y="15569"/>
                  </a:cubicBezTo>
                  <a:cubicBezTo>
                    <a:pt x="126105" y="15569"/>
                    <a:pt x="125909" y="15556"/>
                    <a:pt x="125688" y="15534"/>
                  </a:cubicBezTo>
                  <a:cubicBezTo>
                    <a:pt x="122759" y="15262"/>
                    <a:pt x="123178" y="13798"/>
                    <a:pt x="127174" y="10136"/>
                  </a:cubicBezTo>
                  <a:cubicBezTo>
                    <a:pt x="129768" y="7772"/>
                    <a:pt x="130710" y="6537"/>
                    <a:pt x="130585" y="5721"/>
                  </a:cubicBezTo>
                  <a:cubicBezTo>
                    <a:pt x="130497" y="5071"/>
                    <a:pt x="130249" y="4735"/>
                    <a:pt x="129798" y="4735"/>
                  </a:cubicBezTo>
                  <a:cubicBezTo>
                    <a:pt x="128839" y="4735"/>
                    <a:pt x="126964" y="6251"/>
                    <a:pt x="123763" y="9508"/>
                  </a:cubicBezTo>
                  <a:cubicBezTo>
                    <a:pt x="120789" y="12534"/>
                    <a:pt x="119574" y="13591"/>
                    <a:pt x="118887" y="13591"/>
                  </a:cubicBezTo>
                  <a:cubicBezTo>
                    <a:pt x="118733" y="13591"/>
                    <a:pt x="118606" y="13538"/>
                    <a:pt x="118491" y="13442"/>
                  </a:cubicBezTo>
                  <a:cubicBezTo>
                    <a:pt x="117403" y="12542"/>
                    <a:pt x="117507" y="12040"/>
                    <a:pt x="119704" y="7709"/>
                  </a:cubicBezTo>
                  <a:cubicBezTo>
                    <a:pt x="121713" y="3734"/>
                    <a:pt x="121797" y="2143"/>
                    <a:pt x="119976" y="2143"/>
                  </a:cubicBezTo>
                  <a:cubicBezTo>
                    <a:pt x="119223" y="2143"/>
                    <a:pt x="118449" y="3294"/>
                    <a:pt x="116942" y="6663"/>
                  </a:cubicBezTo>
                  <a:cubicBezTo>
                    <a:pt x="115561" y="9760"/>
                    <a:pt x="114515" y="11392"/>
                    <a:pt x="113636" y="11789"/>
                  </a:cubicBezTo>
                  <a:cubicBezTo>
                    <a:pt x="113178" y="11997"/>
                    <a:pt x="112879" y="12113"/>
                    <a:pt x="112685" y="12113"/>
                  </a:cubicBezTo>
                  <a:cubicBezTo>
                    <a:pt x="112392" y="12113"/>
                    <a:pt x="112339" y="11849"/>
                    <a:pt x="112339" y="11245"/>
                  </a:cubicBezTo>
                  <a:cubicBezTo>
                    <a:pt x="112339" y="10638"/>
                    <a:pt x="112716" y="8692"/>
                    <a:pt x="113176" y="6914"/>
                  </a:cubicBezTo>
                  <a:cubicBezTo>
                    <a:pt x="113846" y="4257"/>
                    <a:pt x="113887" y="3482"/>
                    <a:pt x="113302" y="2311"/>
                  </a:cubicBezTo>
                  <a:cubicBezTo>
                    <a:pt x="112659" y="992"/>
                    <a:pt x="111524" y="0"/>
                    <a:pt x="110792" y="0"/>
                  </a:cubicBezTo>
                  <a:close/>
                </a:path>
              </a:pathLst>
            </a:custGeom>
            <a:solidFill>
              <a:srgbClr val="FF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1454250" y="4104800"/>
              <a:ext cx="4225025" cy="650750"/>
            </a:xfrm>
            <a:custGeom>
              <a:avLst/>
              <a:gdLst/>
              <a:ahLst/>
              <a:cxnLst/>
              <a:rect l="l" t="t" r="r" b="b"/>
              <a:pathLst>
                <a:path w="169001" h="26030" fill="none" extrusionOk="0">
                  <a:moveTo>
                    <a:pt x="1" y="0"/>
                  </a:moveTo>
                  <a:cubicBezTo>
                    <a:pt x="20589" y="5524"/>
                    <a:pt x="40948" y="10232"/>
                    <a:pt x="61516" y="13810"/>
                  </a:cubicBezTo>
                  <a:cubicBezTo>
                    <a:pt x="98341" y="19145"/>
                    <a:pt x="132175" y="22305"/>
                    <a:pt x="169001" y="26029"/>
                  </a:cubicBezTo>
                </a:path>
              </a:pathLst>
            </a:custGeom>
            <a:noFill/>
            <a:ln w="470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4116250" y="1649400"/>
              <a:ext cx="891375" cy="489650"/>
            </a:xfrm>
            <a:custGeom>
              <a:avLst/>
              <a:gdLst/>
              <a:ahLst/>
              <a:cxnLst/>
              <a:rect l="l" t="t" r="r" b="b"/>
              <a:pathLst>
                <a:path w="35655" h="19586" fill="none" extrusionOk="0">
                  <a:moveTo>
                    <a:pt x="3788" y="19146"/>
                  </a:moveTo>
                  <a:cubicBezTo>
                    <a:pt x="6215" y="19585"/>
                    <a:pt x="6968" y="18958"/>
                    <a:pt x="5420" y="16886"/>
                  </a:cubicBezTo>
                  <a:cubicBezTo>
                    <a:pt x="4353" y="12974"/>
                    <a:pt x="1" y="7847"/>
                    <a:pt x="2386" y="5357"/>
                  </a:cubicBezTo>
                  <a:cubicBezTo>
                    <a:pt x="5378" y="2658"/>
                    <a:pt x="6885" y="12450"/>
                    <a:pt x="7617" y="14710"/>
                  </a:cubicBezTo>
                  <a:cubicBezTo>
                    <a:pt x="10902" y="15882"/>
                    <a:pt x="10463" y="10274"/>
                    <a:pt x="10484" y="8370"/>
                  </a:cubicBezTo>
                  <a:cubicBezTo>
                    <a:pt x="10484" y="4416"/>
                    <a:pt x="10232" y="1"/>
                    <a:pt x="13455" y="3077"/>
                  </a:cubicBezTo>
                  <a:cubicBezTo>
                    <a:pt x="17095" y="6257"/>
                    <a:pt x="13371" y="10839"/>
                    <a:pt x="13434" y="14522"/>
                  </a:cubicBezTo>
                  <a:lnTo>
                    <a:pt x="15631" y="13601"/>
                  </a:lnTo>
                  <a:lnTo>
                    <a:pt x="19648" y="4625"/>
                  </a:lnTo>
                  <a:cubicBezTo>
                    <a:pt x="26783" y="3014"/>
                    <a:pt x="19795" y="12220"/>
                    <a:pt x="18916" y="14522"/>
                  </a:cubicBezTo>
                  <a:cubicBezTo>
                    <a:pt x="19418" y="15526"/>
                    <a:pt x="19648" y="17430"/>
                    <a:pt x="21092" y="15150"/>
                  </a:cubicBezTo>
                  <a:cubicBezTo>
                    <a:pt x="25486" y="12137"/>
                    <a:pt x="26950" y="7722"/>
                    <a:pt x="30424" y="6864"/>
                  </a:cubicBezTo>
                  <a:cubicBezTo>
                    <a:pt x="35655" y="6864"/>
                    <a:pt x="28813" y="13455"/>
                    <a:pt x="24921" y="15924"/>
                  </a:cubicBezTo>
                  <a:cubicBezTo>
                    <a:pt x="25088" y="18142"/>
                    <a:pt x="26072" y="18937"/>
                    <a:pt x="28227" y="17681"/>
                  </a:cubicBezTo>
                </a:path>
              </a:pathLst>
            </a:custGeom>
            <a:noFill/>
            <a:ln w="3650" cap="flat" cmpd="sng">
              <a:solidFill>
                <a:srgbClr val="00000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24" name="Google Shape;424;p25"/>
          <p:cNvCxnSpPr/>
          <p:nvPr/>
        </p:nvCxnSpPr>
        <p:spPr>
          <a:xfrm>
            <a:off x="4974475" y="138"/>
            <a:ext cx="1800" cy="5143200"/>
          </a:xfrm>
          <a:prstGeom prst="straightConnector1">
            <a:avLst/>
          </a:prstGeom>
          <a:noFill/>
          <a:ln w="19050" cap="flat" cmpd="sng">
            <a:solidFill>
              <a:srgbClr val="000000"/>
            </a:solidFill>
            <a:prstDash val="solid"/>
            <a:round/>
            <a:headEnd type="none" w="med" len="med"/>
            <a:tailEnd type="none" w="med" len="med"/>
          </a:ln>
        </p:spPr>
      </p:cxnSp>
      <p:sp>
        <p:nvSpPr>
          <p:cNvPr id="425" name="Google Shape;425;p25"/>
          <p:cNvSpPr txBox="1"/>
          <p:nvPr/>
        </p:nvSpPr>
        <p:spPr>
          <a:xfrm>
            <a:off x="5535775" y="1832988"/>
            <a:ext cx="30222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mbria"/>
                <a:ea typeface="Cambria"/>
                <a:cs typeface="Cambria"/>
                <a:sym typeface="Cambria"/>
              </a:rPr>
              <a:t>Villi massively increase the </a:t>
            </a:r>
            <a:r>
              <a:rPr lang="en" b="1">
                <a:latin typeface="Cambria"/>
                <a:ea typeface="Cambria"/>
                <a:cs typeface="Cambria"/>
                <a:sym typeface="Cambria"/>
              </a:rPr>
              <a:t>surface area</a:t>
            </a:r>
            <a:r>
              <a:rPr lang="en">
                <a:latin typeface="Cambria"/>
                <a:ea typeface="Cambria"/>
                <a:cs typeface="Cambria"/>
                <a:sym typeface="Cambria"/>
              </a:rPr>
              <a:t> of the small intestine.</a:t>
            </a:r>
            <a:endParaRPr>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a:p>
            <a:pPr marL="0" lvl="0" indent="0" algn="ctr" rtl="0">
              <a:spcBef>
                <a:spcPts val="0"/>
              </a:spcBef>
              <a:spcAft>
                <a:spcPts val="0"/>
              </a:spcAft>
              <a:buNone/>
            </a:pPr>
            <a:r>
              <a:rPr lang="en">
                <a:latin typeface="Cambria"/>
                <a:ea typeface="Cambria"/>
                <a:cs typeface="Cambria"/>
                <a:sym typeface="Cambria"/>
              </a:rPr>
              <a:t>This allows for the diffusion and active transport of nutrients into the bloodstream as quickly as possible.</a:t>
            </a:r>
            <a:endParaRPr>
              <a:latin typeface="Cambria"/>
              <a:ea typeface="Cambria"/>
              <a:cs typeface="Cambria"/>
              <a:sym typeface="Cambria"/>
            </a:endParaRPr>
          </a:p>
        </p:txBody>
      </p:sp>
      <p:sp>
        <p:nvSpPr>
          <p:cNvPr id="2" name="Footer Placeholder 2">
            <a:extLst>
              <a:ext uri="{FF2B5EF4-FFF2-40B4-BE49-F238E27FC236}">
                <a16:creationId xmlns:a16="http://schemas.microsoft.com/office/drawing/2014/main" id="{CE146420-D318-33F1-5FB8-9A8C83A22F5B}"/>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32AB180B-6FA5-1C10-F650-83F717472776}"/>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FEF60A96-3AD8-270A-1BBE-36B5B19B530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A7DC64DA-1B89-99C4-7D8A-DE2CF7832B36}"/>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Digestive Enzymes</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4A86E8"/>
              </a:buClr>
              <a:buSzPts val="1800"/>
              <a:buChar char="●"/>
            </a:pPr>
            <a:r>
              <a:rPr lang="en">
                <a:solidFill>
                  <a:srgbClr val="4A86E8"/>
                </a:solidFill>
              </a:rPr>
              <a:t>Specification Point 2.29</a:t>
            </a:r>
            <a:endParaRPr>
              <a:solidFill>
                <a:srgbClr val="4A86E8"/>
              </a:solidFill>
            </a:endParaRPr>
          </a:p>
          <a:p>
            <a:pPr marL="914400" lvl="1" indent="-317500" algn="l" rtl="0">
              <a:spcBef>
                <a:spcPts val="0"/>
              </a:spcBef>
              <a:spcAft>
                <a:spcPts val="0"/>
              </a:spcAft>
              <a:buClr>
                <a:srgbClr val="4A86E8"/>
              </a:buClr>
              <a:buSzPts val="1400"/>
              <a:buChar char="○"/>
            </a:pPr>
            <a:r>
              <a:rPr lang="en">
                <a:solidFill>
                  <a:srgbClr val="4A86E8"/>
                </a:solidFill>
              </a:rPr>
              <a:t>Understand the role of digestive enzymes, including the digestion of starch to glucose by amylase and maltase, the digestion of proteins to amino acids by proteases and the digestion of lipids to fatty acids and glycerol by lipases.</a:t>
            </a:r>
            <a:endParaRPr>
              <a:solidFill>
                <a:srgbClr val="4A86E8"/>
              </a:solidFill>
            </a:endParaRPr>
          </a:p>
          <a:p>
            <a:pPr marL="457200" lvl="0" indent="-342900" algn="l" rtl="0">
              <a:spcBef>
                <a:spcPts val="0"/>
              </a:spcBef>
              <a:spcAft>
                <a:spcPts val="0"/>
              </a:spcAft>
              <a:buClr>
                <a:srgbClr val="B7B7B7"/>
              </a:buClr>
              <a:buSzPts val="1800"/>
              <a:buChar char="●"/>
            </a:pPr>
            <a:r>
              <a:rPr lang="en">
                <a:solidFill>
                  <a:srgbClr val="B7B7B7"/>
                </a:solidFill>
              </a:rPr>
              <a:t>Digestion involves the breakdown of large, insoluble molecules into smaller, soluble ones.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Digestion involves both </a:t>
            </a:r>
            <a:r>
              <a:rPr lang="en" b="1">
                <a:solidFill>
                  <a:srgbClr val="B7B7B7"/>
                </a:solidFill>
              </a:rPr>
              <a:t>mechanical </a:t>
            </a:r>
            <a:r>
              <a:rPr lang="en">
                <a:solidFill>
                  <a:srgbClr val="B7B7B7"/>
                </a:solidFill>
              </a:rPr>
              <a:t>and </a:t>
            </a:r>
            <a:r>
              <a:rPr lang="en" b="1">
                <a:solidFill>
                  <a:srgbClr val="B7B7B7"/>
                </a:solidFill>
              </a:rPr>
              <a:t>chemical </a:t>
            </a:r>
            <a:r>
              <a:rPr lang="en">
                <a:solidFill>
                  <a:srgbClr val="B7B7B7"/>
                </a:solidFill>
              </a:rPr>
              <a:t>breakdown.</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The teeth break down food mechanically.</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Enzymes break down food chemically.</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Digested molecules are then absorbed into the </a:t>
            </a:r>
            <a:r>
              <a:rPr lang="en" b="1">
                <a:solidFill>
                  <a:srgbClr val="E31D31"/>
                </a:solidFill>
              </a:rPr>
              <a:t>bloodstream</a:t>
            </a:r>
            <a:r>
              <a:rPr lang="en">
                <a:solidFill>
                  <a:srgbClr val="B7B7B7"/>
                </a:solidFill>
              </a:rPr>
              <a:t>.</a:t>
            </a:r>
            <a:endParaRPr>
              <a:solidFill>
                <a:srgbClr val="B7B7B7"/>
              </a:solidFill>
            </a:endParaRPr>
          </a:p>
          <a:p>
            <a:pPr marL="914400" lvl="0" indent="0" algn="l" rtl="0">
              <a:spcBef>
                <a:spcPts val="1600"/>
              </a:spcBef>
              <a:spcAft>
                <a:spcPts val="0"/>
              </a:spcAft>
              <a:buNone/>
            </a:pPr>
            <a:endParaRPr>
              <a:solidFill>
                <a:srgbClr val="B7B7B7"/>
              </a:solidFill>
            </a:endParaRPr>
          </a:p>
          <a:p>
            <a:pPr marL="914400" lvl="0" indent="0" algn="l" rtl="0">
              <a:spcBef>
                <a:spcPts val="1600"/>
              </a:spcBef>
              <a:spcAft>
                <a:spcPts val="0"/>
              </a:spcAft>
              <a:buNone/>
            </a:pPr>
            <a:endParaRPr>
              <a:solidFill>
                <a:srgbClr val="B7B7B7"/>
              </a:solidFill>
            </a:endParaRPr>
          </a:p>
          <a:p>
            <a:pPr marL="457200" lvl="0" indent="0" algn="l" rtl="0">
              <a:spcBef>
                <a:spcPts val="1600"/>
              </a:spcBef>
              <a:spcAft>
                <a:spcPts val="1600"/>
              </a:spcAft>
              <a:buNone/>
            </a:pPr>
            <a:endParaRPr>
              <a:solidFill>
                <a:srgbClr val="B7B7B7"/>
              </a:solidFill>
              <a:latin typeface="Cambria"/>
              <a:ea typeface="Cambria"/>
              <a:cs typeface="Cambria"/>
              <a:sym typeface="Cambria"/>
            </a:endParaRPr>
          </a:p>
        </p:txBody>
      </p:sp>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2" name="Footer Placeholder 2">
            <a:extLst>
              <a:ext uri="{FF2B5EF4-FFF2-40B4-BE49-F238E27FC236}">
                <a16:creationId xmlns:a16="http://schemas.microsoft.com/office/drawing/2014/main" id="{88C4104A-E887-A98F-50E4-4ED6599F5847}"/>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0CE895B8-23ED-D731-6F61-529904C97351}"/>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27C9AF47-0213-CA7F-2AA1-8C391C0F05E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7ABA14CD-6D7C-C6AE-D250-9029A035090C}"/>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grpSp>
        <p:nvGrpSpPr>
          <p:cNvPr id="69" name="Google Shape;69;p15"/>
          <p:cNvGrpSpPr/>
          <p:nvPr/>
        </p:nvGrpSpPr>
        <p:grpSpPr>
          <a:xfrm>
            <a:off x="760900" y="1013813"/>
            <a:ext cx="7622188" cy="3115875"/>
            <a:chOff x="718825" y="826700"/>
            <a:chExt cx="7622188" cy="3115875"/>
          </a:xfrm>
        </p:grpSpPr>
        <p:sp>
          <p:nvSpPr>
            <p:cNvPr id="70" name="Google Shape;70;p15"/>
            <p:cNvSpPr/>
            <p:nvPr/>
          </p:nvSpPr>
          <p:spPr>
            <a:xfrm>
              <a:off x="1028350" y="1075475"/>
              <a:ext cx="1031965" cy="442035"/>
            </a:xfrm>
            <a:custGeom>
              <a:avLst/>
              <a:gdLst/>
              <a:ahLst/>
              <a:cxnLst/>
              <a:rect l="l" t="t" r="r" b="b"/>
              <a:pathLst>
                <a:path w="37526" h="16074" extrusionOk="0">
                  <a:moveTo>
                    <a:pt x="17620" y="1"/>
                  </a:moveTo>
                  <a:lnTo>
                    <a:pt x="17585" y="7281"/>
                  </a:lnTo>
                  <a:cubicBezTo>
                    <a:pt x="17585" y="12134"/>
                    <a:pt x="13646" y="16073"/>
                    <a:pt x="8792" y="16073"/>
                  </a:cubicBezTo>
                  <a:cubicBezTo>
                    <a:pt x="3939" y="16073"/>
                    <a:pt x="0" y="12134"/>
                    <a:pt x="0" y="7281"/>
                  </a:cubicBezTo>
                  <a:lnTo>
                    <a:pt x="0" y="1"/>
                  </a:lnTo>
                  <a:lnTo>
                    <a:pt x="17620" y="1"/>
                  </a:lnTo>
                  <a:lnTo>
                    <a:pt x="27116" y="14420"/>
                  </a:lnTo>
                  <a:lnTo>
                    <a:pt x="37526" y="1"/>
                  </a:lnTo>
                  <a:close/>
                </a:path>
              </a:pathLst>
            </a:custGeom>
            <a:solidFill>
              <a:srgbClr val="3FA9F5"/>
            </a:solidFill>
            <a:ln w="25500" cap="flat" cmpd="sng">
              <a:solidFill>
                <a:srgbClr val="0074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2973288" y="1775708"/>
              <a:ext cx="1031993" cy="442008"/>
            </a:xfrm>
            <a:custGeom>
              <a:avLst/>
              <a:gdLst/>
              <a:ahLst/>
              <a:cxnLst/>
              <a:rect l="l" t="t" r="r" b="b"/>
              <a:pathLst>
                <a:path w="37527" h="16073" extrusionOk="0">
                  <a:moveTo>
                    <a:pt x="17620" y="0"/>
                  </a:moveTo>
                  <a:lnTo>
                    <a:pt x="17585" y="7245"/>
                  </a:lnTo>
                  <a:cubicBezTo>
                    <a:pt x="17585" y="12134"/>
                    <a:pt x="13646" y="16073"/>
                    <a:pt x="8793" y="16073"/>
                  </a:cubicBezTo>
                  <a:cubicBezTo>
                    <a:pt x="3939" y="16073"/>
                    <a:pt x="0" y="12134"/>
                    <a:pt x="0" y="7245"/>
                  </a:cubicBezTo>
                  <a:lnTo>
                    <a:pt x="0" y="0"/>
                  </a:lnTo>
                  <a:lnTo>
                    <a:pt x="17620" y="0"/>
                  </a:lnTo>
                  <a:lnTo>
                    <a:pt x="27081" y="14420"/>
                  </a:lnTo>
                  <a:lnTo>
                    <a:pt x="37526" y="0"/>
                  </a:lnTo>
                  <a:close/>
                </a:path>
              </a:pathLst>
            </a:custGeom>
            <a:solidFill>
              <a:srgbClr val="3FA9F5"/>
            </a:solidFill>
            <a:ln w="25500" cap="flat" cmpd="sng">
              <a:solidFill>
                <a:srgbClr val="0074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2747952" y="1961388"/>
              <a:ext cx="1473945" cy="1261205"/>
            </a:xfrm>
            <a:custGeom>
              <a:avLst/>
              <a:gdLst/>
              <a:ahLst/>
              <a:cxnLst/>
              <a:rect l="l" t="t" r="r" b="b"/>
              <a:pathLst>
                <a:path w="53598" h="45862" extrusionOk="0">
                  <a:moveTo>
                    <a:pt x="27819" y="950"/>
                  </a:moveTo>
                  <a:cubicBezTo>
                    <a:pt x="27256" y="6437"/>
                    <a:pt x="21629" y="10833"/>
                    <a:pt x="17022" y="10833"/>
                  </a:cubicBezTo>
                  <a:cubicBezTo>
                    <a:pt x="12415" y="10833"/>
                    <a:pt x="7315" y="7421"/>
                    <a:pt x="6682" y="2146"/>
                  </a:cubicBezTo>
                  <a:cubicBezTo>
                    <a:pt x="6612" y="1654"/>
                    <a:pt x="6612" y="2146"/>
                    <a:pt x="6682" y="1654"/>
                  </a:cubicBezTo>
                  <a:cubicBezTo>
                    <a:pt x="3341" y="6120"/>
                    <a:pt x="0" y="11290"/>
                    <a:pt x="0" y="19062"/>
                  </a:cubicBezTo>
                  <a:cubicBezTo>
                    <a:pt x="0" y="33869"/>
                    <a:pt x="11993" y="45861"/>
                    <a:pt x="26799" y="45861"/>
                  </a:cubicBezTo>
                  <a:cubicBezTo>
                    <a:pt x="41605" y="45861"/>
                    <a:pt x="53598" y="33869"/>
                    <a:pt x="53598" y="19062"/>
                  </a:cubicBezTo>
                  <a:cubicBezTo>
                    <a:pt x="53598" y="10341"/>
                    <a:pt x="50503" y="3869"/>
                    <a:pt x="44911" y="1"/>
                  </a:cubicBezTo>
                  <a:lnTo>
                    <a:pt x="36049" y="10833"/>
                  </a:lnTo>
                  <a:close/>
                </a:path>
              </a:pathLst>
            </a:custGeom>
            <a:solidFill>
              <a:srgbClr val="5E5E5E"/>
            </a:solidFill>
            <a:ln w="36925" cap="flat" cmpd="sng">
              <a:solidFill>
                <a:srgbClr val="B4B4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825235" y="1978795"/>
              <a:ext cx="1469133" cy="1242835"/>
            </a:xfrm>
            <a:custGeom>
              <a:avLst/>
              <a:gdLst/>
              <a:ahLst/>
              <a:cxnLst/>
              <a:rect l="l" t="t" r="r" b="b"/>
              <a:pathLst>
                <a:path w="53423" h="45194" extrusionOk="0">
                  <a:moveTo>
                    <a:pt x="46776" y="880"/>
                  </a:moveTo>
                  <a:cubicBezTo>
                    <a:pt x="50926" y="5593"/>
                    <a:pt x="53423" y="11747"/>
                    <a:pt x="53423" y="18500"/>
                  </a:cubicBezTo>
                  <a:cubicBezTo>
                    <a:pt x="53423" y="33236"/>
                    <a:pt x="41465" y="45193"/>
                    <a:pt x="26694" y="45193"/>
                  </a:cubicBezTo>
                  <a:cubicBezTo>
                    <a:pt x="11958" y="45193"/>
                    <a:pt x="1" y="33236"/>
                    <a:pt x="1" y="18500"/>
                  </a:cubicBezTo>
                  <a:cubicBezTo>
                    <a:pt x="1" y="13119"/>
                    <a:pt x="1548" y="8125"/>
                    <a:pt x="4291" y="3940"/>
                  </a:cubicBezTo>
                  <a:cubicBezTo>
                    <a:pt x="4291" y="3940"/>
                    <a:pt x="5417" y="3342"/>
                    <a:pt x="5874" y="4608"/>
                  </a:cubicBezTo>
                  <a:cubicBezTo>
                    <a:pt x="6331" y="5839"/>
                    <a:pt x="8969" y="9356"/>
                    <a:pt x="13787" y="9496"/>
                  </a:cubicBezTo>
                  <a:cubicBezTo>
                    <a:pt x="18605" y="9637"/>
                    <a:pt x="20645" y="9426"/>
                    <a:pt x="21489" y="9250"/>
                  </a:cubicBezTo>
                  <a:cubicBezTo>
                    <a:pt x="22368" y="9110"/>
                    <a:pt x="25217" y="7175"/>
                    <a:pt x="27186" y="3588"/>
                  </a:cubicBezTo>
                  <a:cubicBezTo>
                    <a:pt x="29121" y="1"/>
                    <a:pt x="31899" y="3764"/>
                    <a:pt x="32849" y="5311"/>
                  </a:cubicBezTo>
                  <a:cubicBezTo>
                    <a:pt x="33763" y="6859"/>
                    <a:pt x="35944" y="10270"/>
                    <a:pt x="35944" y="10270"/>
                  </a:cubicBezTo>
                  <a:cubicBezTo>
                    <a:pt x="35944" y="10270"/>
                    <a:pt x="42802" y="1021"/>
                    <a:pt x="43892" y="810"/>
                  </a:cubicBezTo>
                  <a:cubicBezTo>
                    <a:pt x="44982" y="564"/>
                    <a:pt x="46283" y="493"/>
                    <a:pt x="46776" y="880"/>
                  </a:cubicBezTo>
                  <a:close/>
                </a:path>
              </a:pathLst>
            </a:custGeom>
            <a:solidFill>
              <a:srgbClr val="5E5E5E"/>
            </a:solidFill>
            <a:ln w="39575" cap="flat" cmpd="sng">
              <a:solidFill>
                <a:srgbClr val="B4B4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4676445" y="1961388"/>
              <a:ext cx="1473972" cy="1261205"/>
            </a:xfrm>
            <a:custGeom>
              <a:avLst/>
              <a:gdLst/>
              <a:ahLst/>
              <a:cxnLst/>
              <a:rect l="l" t="t" r="r" b="b"/>
              <a:pathLst>
                <a:path w="53599" h="45862" extrusionOk="0">
                  <a:moveTo>
                    <a:pt x="27784" y="950"/>
                  </a:moveTo>
                  <a:cubicBezTo>
                    <a:pt x="27257" y="6437"/>
                    <a:pt x="21630" y="10552"/>
                    <a:pt x="17022" y="10552"/>
                  </a:cubicBezTo>
                  <a:cubicBezTo>
                    <a:pt x="12380" y="10552"/>
                    <a:pt x="7316" y="7421"/>
                    <a:pt x="6647" y="2146"/>
                  </a:cubicBezTo>
                  <a:cubicBezTo>
                    <a:pt x="6612" y="1654"/>
                    <a:pt x="6577" y="2146"/>
                    <a:pt x="6683" y="1654"/>
                  </a:cubicBezTo>
                  <a:cubicBezTo>
                    <a:pt x="3342" y="6120"/>
                    <a:pt x="1" y="11290"/>
                    <a:pt x="1" y="19062"/>
                  </a:cubicBezTo>
                  <a:cubicBezTo>
                    <a:pt x="1" y="33869"/>
                    <a:pt x="11993" y="45861"/>
                    <a:pt x="26799" y="45861"/>
                  </a:cubicBezTo>
                  <a:cubicBezTo>
                    <a:pt x="41571" y="45861"/>
                    <a:pt x="53598" y="33869"/>
                    <a:pt x="53598" y="19062"/>
                  </a:cubicBezTo>
                  <a:cubicBezTo>
                    <a:pt x="53598" y="10341"/>
                    <a:pt x="50468" y="3869"/>
                    <a:pt x="44912" y="1"/>
                  </a:cubicBezTo>
                  <a:lnTo>
                    <a:pt x="36014" y="10833"/>
                  </a:lnTo>
                  <a:close/>
                </a:path>
              </a:pathLst>
            </a:custGeom>
            <a:solidFill>
              <a:srgbClr val="5E5E5E"/>
            </a:solidFill>
            <a:ln w="36925" cap="flat" cmpd="sng">
              <a:solidFill>
                <a:srgbClr val="B4B4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6724865" y="1978795"/>
              <a:ext cx="1469132" cy="1242835"/>
            </a:xfrm>
            <a:custGeom>
              <a:avLst/>
              <a:gdLst/>
              <a:ahLst/>
              <a:cxnLst/>
              <a:rect l="l" t="t" r="r" b="b"/>
              <a:pathLst>
                <a:path w="53423" h="45194" extrusionOk="0">
                  <a:moveTo>
                    <a:pt x="46776" y="880"/>
                  </a:moveTo>
                  <a:cubicBezTo>
                    <a:pt x="50926" y="5593"/>
                    <a:pt x="53423" y="11747"/>
                    <a:pt x="53423" y="18500"/>
                  </a:cubicBezTo>
                  <a:cubicBezTo>
                    <a:pt x="53423" y="33236"/>
                    <a:pt x="41465" y="45193"/>
                    <a:pt x="26694" y="45193"/>
                  </a:cubicBezTo>
                  <a:cubicBezTo>
                    <a:pt x="11958" y="45193"/>
                    <a:pt x="1" y="33236"/>
                    <a:pt x="1" y="18500"/>
                  </a:cubicBezTo>
                  <a:cubicBezTo>
                    <a:pt x="1" y="13119"/>
                    <a:pt x="1548" y="8125"/>
                    <a:pt x="4292" y="3940"/>
                  </a:cubicBezTo>
                  <a:cubicBezTo>
                    <a:pt x="4292" y="3940"/>
                    <a:pt x="5417" y="3342"/>
                    <a:pt x="5874" y="4608"/>
                  </a:cubicBezTo>
                  <a:cubicBezTo>
                    <a:pt x="6331" y="5839"/>
                    <a:pt x="8969" y="9356"/>
                    <a:pt x="13787" y="9496"/>
                  </a:cubicBezTo>
                  <a:cubicBezTo>
                    <a:pt x="18605" y="9637"/>
                    <a:pt x="20645" y="9426"/>
                    <a:pt x="21489" y="9250"/>
                  </a:cubicBezTo>
                  <a:cubicBezTo>
                    <a:pt x="22369" y="9110"/>
                    <a:pt x="25217" y="7175"/>
                    <a:pt x="27187" y="3588"/>
                  </a:cubicBezTo>
                  <a:cubicBezTo>
                    <a:pt x="29121" y="1"/>
                    <a:pt x="31899" y="3764"/>
                    <a:pt x="32849" y="5311"/>
                  </a:cubicBezTo>
                  <a:cubicBezTo>
                    <a:pt x="33763" y="6859"/>
                    <a:pt x="35944" y="10270"/>
                    <a:pt x="35944" y="10270"/>
                  </a:cubicBezTo>
                  <a:cubicBezTo>
                    <a:pt x="35944" y="10270"/>
                    <a:pt x="42802" y="1021"/>
                    <a:pt x="43892" y="810"/>
                  </a:cubicBezTo>
                  <a:cubicBezTo>
                    <a:pt x="44982" y="564"/>
                    <a:pt x="46284" y="493"/>
                    <a:pt x="46776" y="880"/>
                  </a:cubicBezTo>
                  <a:close/>
                </a:path>
              </a:pathLst>
            </a:custGeom>
            <a:solidFill>
              <a:srgbClr val="5E5E5E"/>
            </a:solidFill>
            <a:ln w="39575" cap="flat" cmpd="sng">
              <a:solidFill>
                <a:srgbClr val="B4B4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4899855" y="1763140"/>
              <a:ext cx="484578" cy="442970"/>
            </a:xfrm>
            <a:custGeom>
              <a:avLst/>
              <a:gdLst/>
              <a:ahLst/>
              <a:cxnLst/>
              <a:rect l="l" t="t" r="r" b="b"/>
              <a:pathLst>
                <a:path w="17621" h="16108" extrusionOk="0">
                  <a:moveTo>
                    <a:pt x="17585" y="7280"/>
                  </a:moveTo>
                  <a:cubicBezTo>
                    <a:pt x="17585" y="12133"/>
                    <a:pt x="13646" y="16108"/>
                    <a:pt x="8793" y="16108"/>
                  </a:cubicBezTo>
                  <a:cubicBezTo>
                    <a:pt x="3940" y="16108"/>
                    <a:pt x="1" y="12133"/>
                    <a:pt x="1" y="7280"/>
                  </a:cubicBezTo>
                  <a:lnTo>
                    <a:pt x="1" y="0"/>
                  </a:lnTo>
                  <a:lnTo>
                    <a:pt x="17620" y="0"/>
                  </a:lnTo>
                  <a:close/>
                </a:path>
              </a:pathLst>
            </a:custGeom>
            <a:solidFill>
              <a:srgbClr val="1AE1E1"/>
            </a:solidFill>
            <a:ln w="25500" cap="flat" cmpd="sng">
              <a:solidFill>
                <a:srgbClr val="1ABD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409540" y="1763140"/>
              <a:ext cx="556160" cy="403315"/>
            </a:xfrm>
            <a:custGeom>
              <a:avLst/>
              <a:gdLst/>
              <a:ahLst/>
              <a:cxnLst/>
              <a:rect l="l" t="t" r="r" b="b"/>
              <a:pathLst>
                <a:path w="20224" h="14666" extrusionOk="0">
                  <a:moveTo>
                    <a:pt x="1" y="0"/>
                  </a:moveTo>
                  <a:lnTo>
                    <a:pt x="9110" y="14666"/>
                  </a:lnTo>
                  <a:lnTo>
                    <a:pt x="20223" y="0"/>
                  </a:lnTo>
                  <a:close/>
                </a:path>
              </a:pathLst>
            </a:custGeom>
            <a:solidFill>
              <a:srgbClr val="FF006F"/>
            </a:solidFill>
            <a:ln w="25500" cap="flat" cmpd="sng">
              <a:solidFill>
                <a:srgbClr val="D300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6608815" y="1134490"/>
              <a:ext cx="578380" cy="578380"/>
            </a:xfrm>
            <a:custGeom>
              <a:avLst/>
              <a:gdLst/>
              <a:ahLst/>
              <a:cxnLst/>
              <a:rect l="l" t="t" r="r" b="b"/>
              <a:pathLst>
                <a:path w="21032" h="21032" extrusionOk="0">
                  <a:moveTo>
                    <a:pt x="17585" y="5170"/>
                  </a:moveTo>
                  <a:cubicBezTo>
                    <a:pt x="21032" y="8581"/>
                    <a:pt x="21032" y="14173"/>
                    <a:pt x="17585" y="17585"/>
                  </a:cubicBezTo>
                  <a:cubicBezTo>
                    <a:pt x="14174" y="21031"/>
                    <a:pt x="8582" y="21031"/>
                    <a:pt x="5171" y="17585"/>
                  </a:cubicBezTo>
                  <a:lnTo>
                    <a:pt x="1" y="12450"/>
                  </a:lnTo>
                  <a:lnTo>
                    <a:pt x="12451" y="0"/>
                  </a:lnTo>
                  <a:close/>
                </a:path>
              </a:pathLst>
            </a:custGeom>
            <a:solidFill>
              <a:srgbClr val="1AE1E1"/>
            </a:solidFill>
            <a:ln w="25500" cap="flat" cmpd="sng">
              <a:solidFill>
                <a:srgbClr val="1ABD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7840980" y="1073550"/>
              <a:ext cx="500032" cy="462330"/>
            </a:xfrm>
            <a:custGeom>
              <a:avLst/>
              <a:gdLst/>
              <a:ahLst/>
              <a:cxnLst/>
              <a:rect l="l" t="t" r="r" b="b"/>
              <a:pathLst>
                <a:path w="18183" h="16812" extrusionOk="0">
                  <a:moveTo>
                    <a:pt x="3904" y="1"/>
                  </a:moveTo>
                  <a:lnTo>
                    <a:pt x="0" y="16811"/>
                  </a:lnTo>
                  <a:lnTo>
                    <a:pt x="18183" y="14314"/>
                  </a:lnTo>
                  <a:close/>
                </a:path>
              </a:pathLst>
            </a:custGeom>
            <a:solidFill>
              <a:srgbClr val="FF006F"/>
            </a:solidFill>
            <a:ln w="25500" cap="flat" cmpd="sng">
              <a:solidFill>
                <a:srgbClr val="D300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2356243" y="2380185"/>
              <a:ext cx="344328" cy="277585"/>
            </a:xfrm>
            <a:custGeom>
              <a:avLst/>
              <a:gdLst/>
              <a:ahLst/>
              <a:cxnLst/>
              <a:rect l="l" t="t" r="r" b="b"/>
              <a:pathLst>
                <a:path w="12521" h="10094" extrusionOk="0">
                  <a:moveTo>
                    <a:pt x="12521" y="5064"/>
                  </a:moveTo>
                  <a:lnTo>
                    <a:pt x="7492" y="0"/>
                  </a:lnTo>
                  <a:lnTo>
                    <a:pt x="7492" y="2603"/>
                  </a:lnTo>
                  <a:lnTo>
                    <a:pt x="1" y="2603"/>
                  </a:lnTo>
                  <a:lnTo>
                    <a:pt x="1" y="5064"/>
                  </a:lnTo>
                  <a:lnTo>
                    <a:pt x="1" y="7491"/>
                  </a:lnTo>
                  <a:lnTo>
                    <a:pt x="7492" y="7491"/>
                  </a:lnTo>
                  <a:lnTo>
                    <a:pt x="7492" y="10094"/>
                  </a:lnTo>
                  <a:close/>
                </a:path>
              </a:pathLst>
            </a:custGeom>
            <a:solidFill>
              <a:srgbClr val="B2B2B2"/>
            </a:solidFill>
            <a:ln w="13200"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4279922" y="2380185"/>
              <a:ext cx="344328" cy="277585"/>
            </a:xfrm>
            <a:custGeom>
              <a:avLst/>
              <a:gdLst/>
              <a:ahLst/>
              <a:cxnLst/>
              <a:rect l="l" t="t" r="r" b="b"/>
              <a:pathLst>
                <a:path w="12521" h="10094" extrusionOk="0">
                  <a:moveTo>
                    <a:pt x="12520" y="5064"/>
                  </a:moveTo>
                  <a:lnTo>
                    <a:pt x="7491" y="0"/>
                  </a:lnTo>
                  <a:lnTo>
                    <a:pt x="7491" y="2603"/>
                  </a:lnTo>
                  <a:lnTo>
                    <a:pt x="0" y="2603"/>
                  </a:lnTo>
                  <a:lnTo>
                    <a:pt x="0" y="5064"/>
                  </a:lnTo>
                  <a:lnTo>
                    <a:pt x="0" y="7491"/>
                  </a:lnTo>
                  <a:lnTo>
                    <a:pt x="7491" y="7491"/>
                  </a:lnTo>
                  <a:lnTo>
                    <a:pt x="7491" y="10094"/>
                  </a:lnTo>
                  <a:close/>
                </a:path>
              </a:pathLst>
            </a:custGeom>
            <a:solidFill>
              <a:srgbClr val="B2B2B2"/>
            </a:solidFill>
            <a:ln w="13200"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6262590" y="2380185"/>
              <a:ext cx="345290" cy="277585"/>
            </a:xfrm>
            <a:custGeom>
              <a:avLst/>
              <a:gdLst/>
              <a:ahLst/>
              <a:cxnLst/>
              <a:rect l="l" t="t" r="r" b="b"/>
              <a:pathLst>
                <a:path w="12556" h="10094" extrusionOk="0">
                  <a:moveTo>
                    <a:pt x="12555" y="5064"/>
                  </a:moveTo>
                  <a:lnTo>
                    <a:pt x="7491" y="0"/>
                  </a:lnTo>
                  <a:lnTo>
                    <a:pt x="7491" y="2603"/>
                  </a:lnTo>
                  <a:lnTo>
                    <a:pt x="0" y="2603"/>
                  </a:lnTo>
                  <a:lnTo>
                    <a:pt x="0" y="5064"/>
                  </a:lnTo>
                  <a:lnTo>
                    <a:pt x="0" y="7491"/>
                  </a:lnTo>
                  <a:lnTo>
                    <a:pt x="7491" y="7491"/>
                  </a:lnTo>
                  <a:lnTo>
                    <a:pt x="7491" y="10094"/>
                  </a:lnTo>
                  <a:close/>
                </a:path>
              </a:pathLst>
            </a:custGeom>
            <a:solidFill>
              <a:srgbClr val="B2B2B2"/>
            </a:solidFill>
            <a:ln w="13200"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419070" y="1426568"/>
              <a:ext cx="164450" cy="378180"/>
            </a:xfrm>
            <a:custGeom>
              <a:avLst/>
              <a:gdLst/>
              <a:ahLst/>
              <a:cxnLst/>
              <a:rect l="l" t="t" r="r" b="b"/>
              <a:pathLst>
                <a:path w="5980" h="13752" fill="none" extrusionOk="0">
                  <a:moveTo>
                    <a:pt x="5979" y="0"/>
                  </a:moveTo>
                  <a:cubicBezTo>
                    <a:pt x="5979" y="0"/>
                    <a:pt x="1" y="6823"/>
                    <a:pt x="1653" y="13751"/>
                  </a:cubicBezTo>
                </a:path>
              </a:pathLst>
            </a:custGeom>
            <a:noFill/>
            <a:ln w="25500"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1390058" y="1771830"/>
              <a:ext cx="138325" cy="132522"/>
            </a:xfrm>
            <a:custGeom>
              <a:avLst/>
              <a:gdLst/>
              <a:ahLst/>
              <a:cxnLst/>
              <a:rect l="l" t="t" r="r" b="b"/>
              <a:pathLst>
                <a:path w="5030" h="4819" extrusionOk="0">
                  <a:moveTo>
                    <a:pt x="0" y="1935"/>
                  </a:moveTo>
                  <a:lnTo>
                    <a:pt x="5030" y="1"/>
                  </a:lnTo>
                  <a:lnTo>
                    <a:pt x="3904" y="4819"/>
                  </a:lnTo>
                  <a:close/>
                </a:path>
              </a:pathLst>
            </a:custGeom>
            <a:solidFill>
              <a:srgbClr val="000000"/>
            </a:solidFill>
            <a:ln w="11425"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7140748" y="1842422"/>
              <a:ext cx="97707" cy="259242"/>
            </a:xfrm>
            <a:custGeom>
              <a:avLst/>
              <a:gdLst/>
              <a:ahLst/>
              <a:cxnLst/>
              <a:rect l="l" t="t" r="r" b="b"/>
              <a:pathLst>
                <a:path w="3553" h="9427" fill="none" extrusionOk="0">
                  <a:moveTo>
                    <a:pt x="1583" y="9426"/>
                  </a:moveTo>
                  <a:cubicBezTo>
                    <a:pt x="1583" y="9426"/>
                    <a:pt x="3553" y="4327"/>
                    <a:pt x="1" y="1"/>
                  </a:cubicBezTo>
                </a:path>
              </a:pathLst>
            </a:custGeom>
            <a:noFill/>
            <a:ln w="31650"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7059513" y="1764103"/>
              <a:ext cx="133485" cy="131560"/>
            </a:xfrm>
            <a:custGeom>
              <a:avLst/>
              <a:gdLst/>
              <a:ahLst/>
              <a:cxnLst/>
              <a:rect l="l" t="t" r="r" b="b"/>
              <a:pathLst>
                <a:path w="4854" h="4784" extrusionOk="0">
                  <a:moveTo>
                    <a:pt x="4854" y="844"/>
                  </a:moveTo>
                  <a:lnTo>
                    <a:pt x="915" y="4783"/>
                  </a:lnTo>
                  <a:lnTo>
                    <a:pt x="0" y="0"/>
                  </a:lnTo>
                  <a:close/>
                </a:path>
              </a:pathLst>
            </a:custGeom>
            <a:solidFill>
              <a:srgbClr val="000000"/>
            </a:solidFill>
            <a:ln w="11425"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7614655" y="1694472"/>
              <a:ext cx="159610" cy="350130"/>
            </a:xfrm>
            <a:custGeom>
              <a:avLst/>
              <a:gdLst/>
              <a:ahLst/>
              <a:cxnLst/>
              <a:rect l="l" t="t" r="r" b="b"/>
              <a:pathLst>
                <a:path w="5804" h="12732" fill="none" extrusionOk="0">
                  <a:moveTo>
                    <a:pt x="1759" y="12731"/>
                  </a:moveTo>
                  <a:cubicBezTo>
                    <a:pt x="1759" y="12731"/>
                    <a:pt x="1" y="4678"/>
                    <a:pt x="5804" y="0"/>
                  </a:cubicBezTo>
                </a:path>
              </a:pathLst>
            </a:custGeom>
            <a:noFill/>
            <a:ln w="31650"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7722978" y="1623853"/>
              <a:ext cx="139288" cy="138325"/>
            </a:xfrm>
            <a:custGeom>
              <a:avLst/>
              <a:gdLst/>
              <a:ahLst/>
              <a:cxnLst/>
              <a:rect l="l" t="t" r="r" b="b"/>
              <a:pathLst>
                <a:path w="5065" h="5030" extrusionOk="0">
                  <a:moveTo>
                    <a:pt x="1" y="1"/>
                  </a:moveTo>
                  <a:lnTo>
                    <a:pt x="4080" y="5030"/>
                  </a:lnTo>
                  <a:lnTo>
                    <a:pt x="5065" y="563"/>
                  </a:lnTo>
                  <a:close/>
                </a:path>
              </a:pathLst>
            </a:custGeom>
            <a:solidFill>
              <a:srgbClr val="000000"/>
            </a:solidFill>
            <a:ln w="11425"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1840755" y="1151898"/>
              <a:ext cx="530035" cy="183783"/>
            </a:xfrm>
            <a:custGeom>
              <a:avLst/>
              <a:gdLst/>
              <a:ahLst/>
              <a:cxnLst/>
              <a:rect l="l" t="t" r="r" b="b"/>
              <a:pathLst>
                <a:path w="19274" h="6683" fill="none" extrusionOk="0">
                  <a:moveTo>
                    <a:pt x="19273" y="6682"/>
                  </a:moveTo>
                  <a:lnTo>
                    <a:pt x="0" y="0"/>
                  </a:lnTo>
                </a:path>
              </a:pathLst>
            </a:custGeom>
            <a:noFill/>
            <a:ln w="19350"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1790458" y="1759263"/>
              <a:ext cx="461367" cy="344328"/>
            </a:xfrm>
            <a:custGeom>
              <a:avLst/>
              <a:gdLst/>
              <a:ahLst/>
              <a:cxnLst/>
              <a:rect l="l" t="t" r="r" b="b"/>
              <a:pathLst>
                <a:path w="16777" h="12521" fill="none" extrusionOk="0">
                  <a:moveTo>
                    <a:pt x="16776" y="0"/>
                  </a:moveTo>
                  <a:lnTo>
                    <a:pt x="1" y="12521"/>
                  </a:lnTo>
                </a:path>
              </a:pathLst>
            </a:custGeom>
            <a:noFill/>
            <a:ln w="19350" cap="flat" cmpd="sng">
              <a:solidFill>
                <a:srgbClr val="000000"/>
              </a:solidFill>
              <a:prstDash val="solid"/>
              <a:miter lim="35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txBox="1"/>
            <p:nvPr/>
          </p:nvSpPr>
          <p:spPr>
            <a:xfrm>
              <a:off x="718825" y="3296075"/>
              <a:ext cx="1718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Kalam"/>
                  <a:ea typeface="Kalam"/>
                  <a:cs typeface="Kalam"/>
                  <a:sym typeface="Kalam"/>
                </a:rPr>
                <a:t>SUBSTRATE ENTERS THE </a:t>
              </a:r>
              <a:r>
                <a:rPr lang="en" sz="1000" b="1">
                  <a:latin typeface="Kalam"/>
                  <a:ea typeface="Kalam"/>
                  <a:cs typeface="Kalam"/>
                  <a:sym typeface="Kalam"/>
                </a:rPr>
                <a:t>ACTIVE SITE </a:t>
              </a:r>
              <a:r>
                <a:rPr lang="en" sz="1000">
                  <a:latin typeface="Kalam"/>
                  <a:ea typeface="Kalam"/>
                  <a:cs typeface="Kalam"/>
                  <a:sym typeface="Kalam"/>
                </a:rPr>
                <a:t>OF THE ENZYME</a:t>
              </a:r>
              <a:endParaRPr sz="1000">
                <a:latin typeface="Kalam"/>
                <a:ea typeface="Kalam"/>
                <a:cs typeface="Kalam"/>
                <a:sym typeface="Kalam"/>
              </a:endParaRPr>
            </a:p>
          </p:txBody>
        </p:sp>
        <p:sp>
          <p:nvSpPr>
            <p:cNvPr id="92" name="Google Shape;92;p15"/>
            <p:cNvSpPr txBox="1"/>
            <p:nvPr/>
          </p:nvSpPr>
          <p:spPr>
            <a:xfrm>
              <a:off x="2612513" y="3351200"/>
              <a:ext cx="1718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Kalam"/>
                  <a:ea typeface="Kalam"/>
                  <a:cs typeface="Kalam"/>
                  <a:sym typeface="Kalam"/>
                </a:rPr>
                <a:t>ENZYME-SUBSTRATE COMPLEX IS FORMED</a:t>
              </a:r>
              <a:endParaRPr sz="1000">
                <a:latin typeface="Kalam"/>
                <a:ea typeface="Kalam"/>
                <a:cs typeface="Kalam"/>
                <a:sym typeface="Kalam"/>
              </a:endParaRPr>
            </a:p>
          </p:txBody>
        </p:sp>
        <p:sp>
          <p:nvSpPr>
            <p:cNvPr id="93" name="Google Shape;93;p15"/>
            <p:cNvSpPr txBox="1"/>
            <p:nvPr/>
          </p:nvSpPr>
          <p:spPr>
            <a:xfrm>
              <a:off x="4545838" y="3373025"/>
              <a:ext cx="1718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Kalam"/>
                  <a:ea typeface="Kalam"/>
                  <a:cs typeface="Kalam"/>
                  <a:sym typeface="Kalam"/>
                </a:rPr>
                <a:t>ENZYME-PRODUCT COMPLEX IS FORMED</a:t>
              </a:r>
              <a:endParaRPr sz="1000">
                <a:latin typeface="Kalam"/>
                <a:ea typeface="Kalam"/>
                <a:cs typeface="Kalam"/>
                <a:sym typeface="Kalam"/>
              </a:endParaRPr>
            </a:p>
          </p:txBody>
        </p:sp>
        <p:sp>
          <p:nvSpPr>
            <p:cNvPr id="94" name="Google Shape;94;p15"/>
            <p:cNvSpPr txBox="1"/>
            <p:nvPr/>
          </p:nvSpPr>
          <p:spPr>
            <a:xfrm>
              <a:off x="6600075" y="3373025"/>
              <a:ext cx="1718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Kalam"/>
                  <a:ea typeface="Kalam"/>
                  <a:cs typeface="Kalam"/>
                  <a:sym typeface="Kalam"/>
                </a:rPr>
                <a:t>PRODUCTS LEAVE THE ACTIVE SITE OF ENZYME</a:t>
              </a:r>
              <a:endParaRPr sz="1000">
                <a:latin typeface="Kalam"/>
                <a:ea typeface="Kalam"/>
                <a:cs typeface="Kalam"/>
                <a:sym typeface="Kalam"/>
              </a:endParaRPr>
            </a:p>
          </p:txBody>
        </p:sp>
        <p:sp>
          <p:nvSpPr>
            <p:cNvPr id="95" name="Google Shape;95;p15"/>
            <p:cNvSpPr txBox="1"/>
            <p:nvPr/>
          </p:nvSpPr>
          <p:spPr>
            <a:xfrm>
              <a:off x="6913125" y="826700"/>
              <a:ext cx="1092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Kalam"/>
                  <a:ea typeface="Kalam"/>
                  <a:cs typeface="Kalam"/>
                  <a:sym typeface="Kalam"/>
                </a:rPr>
                <a:t>PRODUCTS</a:t>
              </a:r>
              <a:endParaRPr sz="1000">
                <a:latin typeface="Kalam"/>
                <a:ea typeface="Kalam"/>
                <a:cs typeface="Kalam"/>
                <a:sym typeface="Kalam"/>
              </a:endParaRPr>
            </a:p>
          </p:txBody>
        </p:sp>
        <p:sp>
          <p:nvSpPr>
            <p:cNvPr id="96" name="Google Shape;96;p15"/>
            <p:cNvSpPr txBox="1"/>
            <p:nvPr/>
          </p:nvSpPr>
          <p:spPr>
            <a:xfrm>
              <a:off x="2251825" y="1165388"/>
              <a:ext cx="1092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Kalam"/>
                  <a:ea typeface="Kalam"/>
                  <a:cs typeface="Kalam"/>
                  <a:sym typeface="Kalam"/>
                </a:rPr>
                <a:t>SUBSTRATE</a:t>
              </a:r>
              <a:endParaRPr sz="1000">
                <a:latin typeface="Kalam"/>
                <a:ea typeface="Kalam"/>
                <a:cs typeface="Kalam"/>
                <a:sym typeface="Kalam"/>
              </a:endParaRPr>
            </a:p>
          </p:txBody>
        </p:sp>
        <p:sp>
          <p:nvSpPr>
            <p:cNvPr id="97" name="Google Shape;97;p15"/>
            <p:cNvSpPr txBox="1"/>
            <p:nvPr/>
          </p:nvSpPr>
          <p:spPr>
            <a:xfrm>
              <a:off x="1982113" y="1479188"/>
              <a:ext cx="1092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Kalam"/>
                  <a:ea typeface="Kalam"/>
                  <a:cs typeface="Kalam"/>
                  <a:sym typeface="Kalam"/>
                </a:rPr>
                <a:t>ACTIVE SITE</a:t>
              </a:r>
              <a:endParaRPr sz="1000">
                <a:latin typeface="Kalam"/>
                <a:ea typeface="Kalam"/>
                <a:cs typeface="Kalam"/>
                <a:sym typeface="Kalam"/>
              </a:endParaRPr>
            </a:p>
          </p:txBody>
        </p:sp>
      </p:grpSp>
      <p:sp>
        <p:nvSpPr>
          <p:cNvPr id="2" name="Footer Placeholder 2">
            <a:extLst>
              <a:ext uri="{FF2B5EF4-FFF2-40B4-BE49-F238E27FC236}">
                <a16:creationId xmlns:a16="http://schemas.microsoft.com/office/drawing/2014/main" id="{13CC1437-64D8-2A20-CE7E-5E83626C9248}"/>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689044AA-7C59-DE1C-0AB8-CE1F5E8CE9AC}"/>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0F8CF00F-17AE-7E55-7BA8-30DD6161EA0B}"/>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DA64FE8C-6701-423C-F20D-E7EDA66AF23B}"/>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Types of Enzymes</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103" name="Google Shape;103;p16"/>
          <p:cNvSpPr txBox="1">
            <a:spLocks noGrp="1"/>
          </p:cNvSpPr>
          <p:nvPr>
            <p:ph type="body" idx="1"/>
          </p:nvPr>
        </p:nvSpPr>
        <p:spPr>
          <a:xfrm>
            <a:off x="311700" y="1152475"/>
            <a:ext cx="5500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B7B7B7"/>
              </a:buClr>
              <a:buSzPts val="1800"/>
              <a:buChar char="●"/>
            </a:pPr>
            <a:r>
              <a:rPr lang="en">
                <a:solidFill>
                  <a:srgbClr val="B7B7B7"/>
                </a:solidFill>
              </a:rPr>
              <a:t>Digestive enzymes fall into one of </a:t>
            </a:r>
            <a:r>
              <a:rPr lang="en" b="1">
                <a:solidFill>
                  <a:srgbClr val="B7B7B7"/>
                </a:solidFill>
              </a:rPr>
              <a:t>three </a:t>
            </a:r>
            <a:r>
              <a:rPr lang="en">
                <a:solidFill>
                  <a:srgbClr val="B7B7B7"/>
                </a:solidFill>
              </a:rPr>
              <a:t>groups:</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Carbohydrases.</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Proteases.</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Lipases.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Carbohydrases break down </a:t>
            </a:r>
            <a:r>
              <a:rPr lang="en" b="1">
                <a:solidFill>
                  <a:srgbClr val="B7B7B7"/>
                </a:solidFill>
              </a:rPr>
              <a:t>carbohydrates </a:t>
            </a:r>
            <a:r>
              <a:rPr lang="en">
                <a:solidFill>
                  <a:srgbClr val="B7B7B7"/>
                </a:solidFill>
              </a:rPr>
              <a:t>into </a:t>
            </a:r>
            <a:r>
              <a:rPr lang="en" b="1">
                <a:solidFill>
                  <a:srgbClr val="B7B7B7"/>
                </a:solidFill>
              </a:rPr>
              <a:t>simple sugars</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Proteases break down </a:t>
            </a:r>
            <a:r>
              <a:rPr lang="en" b="1">
                <a:solidFill>
                  <a:srgbClr val="B7B7B7"/>
                </a:solidFill>
              </a:rPr>
              <a:t>proteins </a:t>
            </a:r>
            <a:r>
              <a:rPr lang="en">
                <a:solidFill>
                  <a:srgbClr val="B7B7B7"/>
                </a:solidFill>
              </a:rPr>
              <a:t>into </a:t>
            </a:r>
            <a:r>
              <a:rPr lang="en" b="1">
                <a:solidFill>
                  <a:srgbClr val="B7B7B7"/>
                </a:solidFill>
              </a:rPr>
              <a:t>amino acids</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Lipases break down </a:t>
            </a:r>
            <a:r>
              <a:rPr lang="en" b="1">
                <a:solidFill>
                  <a:srgbClr val="B7B7B7"/>
                </a:solidFill>
              </a:rPr>
              <a:t>lipids </a:t>
            </a:r>
            <a:r>
              <a:rPr lang="en">
                <a:solidFill>
                  <a:srgbClr val="B7B7B7"/>
                </a:solidFill>
              </a:rPr>
              <a:t>into </a:t>
            </a:r>
            <a:r>
              <a:rPr lang="en" b="1">
                <a:solidFill>
                  <a:srgbClr val="B7B7B7"/>
                </a:solidFill>
              </a:rPr>
              <a:t>fatty acids </a:t>
            </a:r>
            <a:r>
              <a:rPr lang="en">
                <a:solidFill>
                  <a:srgbClr val="B7B7B7"/>
                </a:solidFill>
              </a:rPr>
              <a:t>and </a:t>
            </a:r>
            <a:r>
              <a:rPr lang="en" b="1">
                <a:solidFill>
                  <a:srgbClr val="B7B7B7"/>
                </a:solidFill>
              </a:rPr>
              <a:t>glycerol</a:t>
            </a:r>
            <a:r>
              <a:rPr lang="en">
                <a:solidFill>
                  <a:srgbClr val="B7B7B7"/>
                </a:solidFill>
              </a:rPr>
              <a:t>.</a:t>
            </a:r>
            <a:endParaRPr>
              <a:solidFill>
                <a:srgbClr val="B7B7B7"/>
              </a:solidFill>
            </a:endParaRPr>
          </a:p>
          <a:p>
            <a:pPr marL="914400" lvl="0" indent="0" algn="l" rtl="0">
              <a:spcBef>
                <a:spcPts val="1600"/>
              </a:spcBef>
              <a:spcAft>
                <a:spcPts val="0"/>
              </a:spcAft>
              <a:buNone/>
            </a:pPr>
            <a:endParaRPr>
              <a:solidFill>
                <a:srgbClr val="B7B7B7"/>
              </a:solidFill>
            </a:endParaRPr>
          </a:p>
          <a:p>
            <a:pPr marL="0" lvl="0" indent="0" algn="l" rtl="0">
              <a:spcBef>
                <a:spcPts val="1600"/>
              </a:spcBef>
              <a:spcAft>
                <a:spcPts val="0"/>
              </a:spcAft>
              <a:buNone/>
            </a:pPr>
            <a:endParaRPr sz="2000">
              <a:solidFill>
                <a:srgbClr val="B7B7B7"/>
              </a:solidFill>
            </a:endParaRPr>
          </a:p>
          <a:p>
            <a:pPr marL="0" lvl="0" indent="0" algn="l" rtl="0">
              <a:spcBef>
                <a:spcPts val="1600"/>
              </a:spcBef>
              <a:spcAft>
                <a:spcPts val="0"/>
              </a:spcAft>
              <a:buNone/>
            </a:pPr>
            <a:endParaRPr>
              <a:solidFill>
                <a:srgbClr val="B7B7B7"/>
              </a:solidFill>
              <a:latin typeface="Cambria"/>
              <a:ea typeface="Cambria"/>
              <a:cs typeface="Cambria"/>
              <a:sym typeface="Cambria"/>
            </a:endParaRPr>
          </a:p>
          <a:p>
            <a:pPr marL="914400" lvl="0" indent="0" algn="l" rtl="0">
              <a:spcBef>
                <a:spcPts val="1600"/>
              </a:spcBef>
              <a:spcAft>
                <a:spcPts val="0"/>
              </a:spcAft>
              <a:buNone/>
            </a:pPr>
            <a:endParaRPr>
              <a:solidFill>
                <a:srgbClr val="B7B7B7"/>
              </a:solidFill>
              <a:latin typeface="Cambria"/>
              <a:ea typeface="Cambria"/>
              <a:cs typeface="Cambria"/>
              <a:sym typeface="Cambria"/>
            </a:endParaRPr>
          </a:p>
          <a:p>
            <a:pPr marL="457200" lvl="0" indent="0" algn="l" rtl="0">
              <a:spcBef>
                <a:spcPts val="1600"/>
              </a:spcBef>
              <a:spcAft>
                <a:spcPts val="0"/>
              </a:spcAft>
              <a:buNone/>
            </a:pPr>
            <a:endParaRPr>
              <a:solidFill>
                <a:srgbClr val="B7B7B7"/>
              </a:solidFill>
              <a:latin typeface="Cambria"/>
              <a:ea typeface="Cambria"/>
              <a:cs typeface="Cambria"/>
              <a:sym typeface="Cambria"/>
            </a:endParaRPr>
          </a:p>
          <a:p>
            <a:pPr marL="457200" lvl="0" indent="0" algn="l" rtl="0">
              <a:spcBef>
                <a:spcPts val="1600"/>
              </a:spcBef>
              <a:spcAft>
                <a:spcPts val="1600"/>
              </a:spcAft>
              <a:buNone/>
            </a:pPr>
            <a:endParaRPr>
              <a:solidFill>
                <a:srgbClr val="B7B7B7"/>
              </a:solidFill>
              <a:latin typeface="Cambria"/>
              <a:ea typeface="Cambria"/>
              <a:cs typeface="Cambria"/>
              <a:sym typeface="Cambria"/>
            </a:endParaRPr>
          </a:p>
        </p:txBody>
      </p:sp>
      <p:sp>
        <p:nvSpPr>
          <p:cNvPr id="104" name="Google Shape;10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105" name="Google Shape;105;p16"/>
          <p:cNvGrpSpPr/>
          <p:nvPr/>
        </p:nvGrpSpPr>
        <p:grpSpPr>
          <a:xfrm>
            <a:off x="6078525" y="1406525"/>
            <a:ext cx="2247000" cy="2853925"/>
            <a:chOff x="6295150" y="1675863"/>
            <a:chExt cx="2247000" cy="2853925"/>
          </a:xfrm>
        </p:grpSpPr>
        <p:grpSp>
          <p:nvGrpSpPr>
            <p:cNvPr id="106" name="Google Shape;106;p16"/>
            <p:cNvGrpSpPr/>
            <p:nvPr/>
          </p:nvGrpSpPr>
          <p:grpSpPr>
            <a:xfrm>
              <a:off x="6490050" y="1675863"/>
              <a:ext cx="1849390" cy="2116020"/>
              <a:chOff x="1361525" y="238125"/>
              <a:chExt cx="4623475" cy="5290050"/>
            </a:xfrm>
          </p:grpSpPr>
          <p:sp>
            <p:nvSpPr>
              <p:cNvPr id="107" name="Google Shape;107;p16"/>
              <p:cNvSpPr/>
              <p:nvPr/>
            </p:nvSpPr>
            <p:spPr>
              <a:xfrm>
                <a:off x="1361525" y="1904600"/>
                <a:ext cx="4623475" cy="3623575"/>
              </a:xfrm>
              <a:custGeom>
                <a:avLst/>
                <a:gdLst/>
                <a:ahLst/>
                <a:cxnLst/>
                <a:rect l="l" t="t" r="r" b="b"/>
                <a:pathLst>
                  <a:path w="184939" h="144943" fill="none" extrusionOk="0">
                    <a:moveTo>
                      <a:pt x="33160" y="4444"/>
                    </a:moveTo>
                    <a:cubicBezTo>
                      <a:pt x="33160" y="4444"/>
                      <a:pt x="1" y="29057"/>
                      <a:pt x="9231" y="65976"/>
                    </a:cubicBezTo>
                    <a:cubicBezTo>
                      <a:pt x="23588" y="123406"/>
                      <a:pt x="168530" y="144942"/>
                      <a:pt x="180494" y="54012"/>
                    </a:cubicBezTo>
                    <a:cubicBezTo>
                      <a:pt x="184938" y="20169"/>
                      <a:pt x="162718" y="7179"/>
                      <a:pt x="150754" y="4444"/>
                    </a:cubicBezTo>
                    <a:cubicBezTo>
                      <a:pt x="150754" y="4444"/>
                      <a:pt x="145626" y="3761"/>
                      <a:pt x="146652" y="9572"/>
                    </a:cubicBezTo>
                    <a:cubicBezTo>
                      <a:pt x="147677" y="15383"/>
                      <a:pt x="145968" y="42389"/>
                      <a:pt x="138106" y="42731"/>
                    </a:cubicBezTo>
                    <a:cubicBezTo>
                      <a:pt x="124432" y="43756"/>
                      <a:pt x="124432" y="7179"/>
                      <a:pt x="112467" y="7179"/>
                    </a:cubicBezTo>
                    <a:cubicBezTo>
                      <a:pt x="101187" y="7179"/>
                      <a:pt x="109391" y="44098"/>
                      <a:pt x="95717" y="43756"/>
                    </a:cubicBezTo>
                    <a:cubicBezTo>
                      <a:pt x="83753" y="43756"/>
                      <a:pt x="84778" y="16409"/>
                      <a:pt x="73497" y="15383"/>
                    </a:cubicBezTo>
                    <a:cubicBezTo>
                      <a:pt x="63242" y="14016"/>
                      <a:pt x="64951" y="28715"/>
                      <a:pt x="56747" y="29057"/>
                    </a:cubicBezTo>
                    <a:cubicBezTo>
                      <a:pt x="38629" y="30425"/>
                      <a:pt x="39997" y="0"/>
                      <a:pt x="33160" y="4444"/>
                    </a:cubicBezTo>
                    <a:close/>
                  </a:path>
                </a:pathLst>
              </a:custGeom>
              <a:noFill/>
              <a:ln w="19050" cap="rnd" cmpd="sng">
                <a:solidFill>
                  <a:srgbClr val="E31D31"/>
                </a:solidFill>
                <a:prstDash val="solid"/>
                <a:miter lim="34184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6"/>
              <p:cNvSpPr/>
              <p:nvPr/>
            </p:nvSpPr>
            <p:spPr>
              <a:xfrm>
                <a:off x="2190500" y="238125"/>
                <a:ext cx="2709150" cy="1692125"/>
              </a:xfrm>
              <a:custGeom>
                <a:avLst/>
                <a:gdLst/>
                <a:ahLst/>
                <a:cxnLst/>
                <a:rect l="l" t="t" r="r" b="b"/>
                <a:pathLst>
                  <a:path w="108366" h="67685" fill="none" extrusionOk="0">
                    <a:moveTo>
                      <a:pt x="1" y="31450"/>
                    </a:moveTo>
                    <a:cubicBezTo>
                      <a:pt x="1" y="31450"/>
                      <a:pt x="11282" y="60164"/>
                      <a:pt x="20511" y="58797"/>
                    </a:cubicBezTo>
                    <a:cubicBezTo>
                      <a:pt x="29741" y="57430"/>
                      <a:pt x="30767" y="42047"/>
                      <a:pt x="38971" y="42047"/>
                    </a:cubicBezTo>
                    <a:cubicBezTo>
                      <a:pt x="49910" y="42047"/>
                      <a:pt x="51961" y="67685"/>
                      <a:pt x="58456" y="67685"/>
                    </a:cubicBezTo>
                    <a:cubicBezTo>
                      <a:pt x="68028" y="67685"/>
                      <a:pt x="64609" y="32133"/>
                      <a:pt x="73497" y="31450"/>
                    </a:cubicBezTo>
                    <a:cubicBezTo>
                      <a:pt x="82385" y="30766"/>
                      <a:pt x="93666" y="65292"/>
                      <a:pt x="98793" y="64608"/>
                    </a:cubicBezTo>
                    <a:cubicBezTo>
                      <a:pt x="108365" y="63241"/>
                      <a:pt x="101528" y="26322"/>
                      <a:pt x="101528" y="26322"/>
                    </a:cubicBezTo>
                    <a:cubicBezTo>
                      <a:pt x="101528" y="26322"/>
                      <a:pt x="50935" y="0"/>
                      <a:pt x="1" y="31450"/>
                    </a:cubicBezTo>
                    <a:close/>
                  </a:path>
                </a:pathLst>
              </a:custGeom>
              <a:noFill/>
              <a:ln w="19050" cap="rnd" cmpd="sng">
                <a:solidFill>
                  <a:srgbClr val="FFFFFF"/>
                </a:solidFill>
                <a:prstDash val="solid"/>
                <a:miter lim="34184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16"/>
            <p:cNvSpPr txBox="1"/>
            <p:nvPr/>
          </p:nvSpPr>
          <p:spPr>
            <a:xfrm>
              <a:off x="6295150" y="3544588"/>
              <a:ext cx="2247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1"/>
                  </a:solidFill>
                  <a:latin typeface="Cambria"/>
                  <a:ea typeface="Cambria"/>
                  <a:cs typeface="Cambria"/>
                  <a:sym typeface="Cambria"/>
                </a:rPr>
                <a:t>In the </a:t>
              </a:r>
              <a:r>
                <a:rPr lang="en" sz="1300" b="1">
                  <a:solidFill>
                    <a:schemeClr val="dk1"/>
                  </a:solidFill>
                  <a:latin typeface="Cambria"/>
                  <a:ea typeface="Cambria"/>
                  <a:cs typeface="Cambria"/>
                  <a:sym typeface="Cambria"/>
                </a:rPr>
                <a:t>digestive system</a:t>
              </a:r>
              <a:r>
                <a:rPr lang="en" sz="1300">
                  <a:solidFill>
                    <a:schemeClr val="dk1"/>
                  </a:solidFill>
                  <a:latin typeface="Cambria"/>
                  <a:ea typeface="Cambria"/>
                  <a:cs typeface="Cambria"/>
                  <a:sym typeface="Cambria"/>
                </a:rPr>
                <a:t>, enzymes are either carbohydrases, proteases or amylases.</a:t>
              </a:r>
              <a:endParaRPr sz="1300">
                <a:solidFill>
                  <a:schemeClr val="dk1"/>
                </a:solidFill>
                <a:latin typeface="Cambria"/>
                <a:ea typeface="Cambria"/>
                <a:cs typeface="Cambria"/>
                <a:sym typeface="Cambria"/>
              </a:endParaRPr>
            </a:p>
          </p:txBody>
        </p:sp>
      </p:grpSp>
      <p:sp>
        <p:nvSpPr>
          <p:cNvPr id="2" name="Footer Placeholder 2">
            <a:extLst>
              <a:ext uri="{FF2B5EF4-FFF2-40B4-BE49-F238E27FC236}">
                <a16:creationId xmlns:a16="http://schemas.microsoft.com/office/drawing/2014/main" id="{BFE440E2-30A1-76EC-43FB-B8F1AA35B7BD}"/>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C7FCFBC8-B74B-55AA-1DB2-AF8EC0A0A018}"/>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786C2B38-3AE4-101E-0BCA-000DEC86249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B43F024D-ADB5-C0CA-99BB-4ACD0844B4ED}"/>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Carbohydrases</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115" name="Google Shape;115;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B7B7B7"/>
              </a:buClr>
              <a:buSzPts val="1800"/>
              <a:buChar char="●"/>
            </a:pPr>
            <a:r>
              <a:rPr lang="en">
                <a:solidFill>
                  <a:srgbClr val="B7B7B7"/>
                </a:solidFill>
              </a:rPr>
              <a:t>Carbohydrases are synthesized in the </a:t>
            </a:r>
            <a:r>
              <a:rPr lang="en" b="1">
                <a:solidFill>
                  <a:srgbClr val="B7B7B7"/>
                </a:solidFill>
              </a:rPr>
              <a:t>mouth </a:t>
            </a:r>
            <a:r>
              <a:rPr lang="en">
                <a:solidFill>
                  <a:srgbClr val="B7B7B7"/>
                </a:solidFill>
              </a:rPr>
              <a:t>and the </a:t>
            </a:r>
            <a:r>
              <a:rPr lang="en" b="1">
                <a:solidFill>
                  <a:srgbClr val="B7B7B7"/>
                </a:solidFill>
              </a:rPr>
              <a:t>pancreas</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AutoNum type="arabicPeriod"/>
            </a:pPr>
            <a:r>
              <a:rPr lang="en">
                <a:solidFill>
                  <a:srgbClr val="B7B7B7"/>
                </a:solidFill>
              </a:rPr>
              <a:t>The salivary glands make </a:t>
            </a:r>
            <a:r>
              <a:rPr lang="en" b="1">
                <a:solidFill>
                  <a:srgbClr val="B7B7B7"/>
                </a:solidFill>
              </a:rPr>
              <a:t>salivary amylase</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AutoNum type="arabicPeriod"/>
            </a:pPr>
            <a:r>
              <a:rPr lang="en">
                <a:solidFill>
                  <a:srgbClr val="B7B7B7"/>
                </a:solidFill>
              </a:rPr>
              <a:t>The pancreas makes </a:t>
            </a:r>
            <a:r>
              <a:rPr lang="en" b="1">
                <a:solidFill>
                  <a:srgbClr val="B7B7B7"/>
                </a:solidFill>
              </a:rPr>
              <a:t>pancreatic amylase</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The </a:t>
            </a:r>
            <a:r>
              <a:rPr lang="en" b="1">
                <a:solidFill>
                  <a:srgbClr val="E31D31"/>
                </a:solidFill>
              </a:rPr>
              <a:t>amylase </a:t>
            </a:r>
            <a:r>
              <a:rPr lang="en">
                <a:solidFill>
                  <a:srgbClr val="B7B7B7"/>
                </a:solidFill>
              </a:rPr>
              <a:t>breaks down a polysaccharide called </a:t>
            </a:r>
            <a:r>
              <a:rPr lang="en" b="1">
                <a:solidFill>
                  <a:srgbClr val="B7B7B7"/>
                </a:solidFill>
              </a:rPr>
              <a:t>starch </a:t>
            </a:r>
            <a:r>
              <a:rPr lang="en">
                <a:solidFill>
                  <a:srgbClr val="B7B7B7"/>
                </a:solidFill>
              </a:rPr>
              <a:t>into a disaccharide called </a:t>
            </a:r>
            <a:r>
              <a:rPr lang="en" b="1">
                <a:solidFill>
                  <a:srgbClr val="B7B7B7"/>
                </a:solidFill>
              </a:rPr>
              <a:t>maltose</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Maltose is then broken down into </a:t>
            </a:r>
            <a:r>
              <a:rPr lang="en" b="1">
                <a:solidFill>
                  <a:srgbClr val="B7B7B7"/>
                </a:solidFill>
              </a:rPr>
              <a:t>glucose</a:t>
            </a:r>
            <a:r>
              <a:rPr lang="en">
                <a:solidFill>
                  <a:srgbClr val="B7B7B7"/>
                </a:solidFill>
              </a:rPr>
              <a:t> by an enzyme called </a:t>
            </a:r>
            <a:r>
              <a:rPr lang="en" b="1">
                <a:solidFill>
                  <a:srgbClr val="3FA9F5"/>
                </a:solidFill>
              </a:rPr>
              <a:t>maltase</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Glucose is </a:t>
            </a:r>
            <a:r>
              <a:rPr lang="en" b="1">
                <a:solidFill>
                  <a:srgbClr val="B7B7B7"/>
                </a:solidFill>
              </a:rPr>
              <a:t>respired </a:t>
            </a:r>
            <a:r>
              <a:rPr lang="en">
                <a:solidFill>
                  <a:srgbClr val="B7B7B7"/>
                </a:solidFill>
              </a:rPr>
              <a:t>for energy.</a:t>
            </a:r>
            <a:endParaRPr>
              <a:solidFill>
                <a:srgbClr val="B7B7B7"/>
              </a:solidFill>
            </a:endParaRPr>
          </a:p>
          <a:p>
            <a:pPr marL="0" lvl="0" indent="0" algn="ctr" rtl="0">
              <a:spcBef>
                <a:spcPts val="1600"/>
              </a:spcBef>
              <a:spcAft>
                <a:spcPts val="0"/>
              </a:spcAft>
              <a:buNone/>
            </a:pPr>
            <a:r>
              <a:rPr lang="en" sz="1400">
                <a:solidFill>
                  <a:schemeClr val="dk1"/>
                </a:solidFill>
                <a:latin typeface="Kalam"/>
                <a:ea typeface="Kalam"/>
                <a:cs typeface="Kalam"/>
                <a:sym typeface="Kalam"/>
              </a:rPr>
              <a:t>STARCH </a:t>
            </a:r>
            <a:r>
              <a:rPr lang="en" sz="1400">
                <a:solidFill>
                  <a:srgbClr val="E31D31"/>
                </a:solidFill>
                <a:latin typeface="Kalam"/>
                <a:ea typeface="Kalam"/>
                <a:cs typeface="Kalam"/>
                <a:sym typeface="Kalam"/>
              </a:rPr>
              <a:t>→ </a:t>
            </a:r>
            <a:r>
              <a:rPr lang="en" sz="1400">
                <a:solidFill>
                  <a:schemeClr val="dk1"/>
                </a:solidFill>
                <a:latin typeface="Kalam"/>
                <a:ea typeface="Kalam"/>
                <a:cs typeface="Kalam"/>
                <a:sym typeface="Kalam"/>
              </a:rPr>
              <a:t>MALTOSE </a:t>
            </a:r>
            <a:r>
              <a:rPr lang="en" sz="1400">
                <a:solidFill>
                  <a:srgbClr val="3FA9F5"/>
                </a:solidFill>
                <a:latin typeface="Kalam"/>
                <a:ea typeface="Kalam"/>
                <a:cs typeface="Kalam"/>
                <a:sym typeface="Kalam"/>
              </a:rPr>
              <a:t>→</a:t>
            </a:r>
            <a:r>
              <a:rPr lang="en" sz="1400">
                <a:solidFill>
                  <a:schemeClr val="dk1"/>
                </a:solidFill>
                <a:latin typeface="Kalam"/>
                <a:ea typeface="Kalam"/>
                <a:cs typeface="Kalam"/>
                <a:sym typeface="Kalam"/>
              </a:rPr>
              <a:t> GLUCOSE</a:t>
            </a:r>
            <a:endParaRPr sz="1400">
              <a:solidFill>
                <a:schemeClr val="dk1"/>
              </a:solidFill>
              <a:latin typeface="Kalam"/>
              <a:ea typeface="Kalam"/>
              <a:cs typeface="Kalam"/>
              <a:sym typeface="Kalam"/>
            </a:endParaRPr>
          </a:p>
          <a:p>
            <a:pPr marL="0" lvl="0" indent="0" algn="l" rtl="0">
              <a:spcBef>
                <a:spcPts val="1600"/>
              </a:spcBef>
              <a:spcAft>
                <a:spcPts val="0"/>
              </a:spcAft>
              <a:buNone/>
            </a:pPr>
            <a:endParaRPr>
              <a:solidFill>
                <a:srgbClr val="B7B7B7"/>
              </a:solidFill>
            </a:endParaRPr>
          </a:p>
          <a:p>
            <a:pPr marL="457200" lvl="0" indent="0" algn="l" rtl="0">
              <a:spcBef>
                <a:spcPts val="1600"/>
              </a:spcBef>
              <a:spcAft>
                <a:spcPts val="0"/>
              </a:spcAft>
              <a:buNone/>
            </a:pPr>
            <a:endParaRPr>
              <a:solidFill>
                <a:srgbClr val="B7B7B7"/>
              </a:solidFill>
            </a:endParaRPr>
          </a:p>
          <a:p>
            <a:pPr marL="914400" lvl="0" indent="0" algn="l" rtl="0">
              <a:spcBef>
                <a:spcPts val="1600"/>
              </a:spcBef>
              <a:spcAft>
                <a:spcPts val="0"/>
              </a:spcAft>
              <a:buNone/>
            </a:pPr>
            <a:endParaRPr>
              <a:solidFill>
                <a:srgbClr val="B7B7B7"/>
              </a:solidFill>
            </a:endParaRPr>
          </a:p>
          <a:p>
            <a:pPr marL="914400" lvl="0" indent="0" algn="l" rtl="0">
              <a:spcBef>
                <a:spcPts val="1600"/>
              </a:spcBef>
              <a:spcAft>
                <a:spcPts val="0"/>
              </a:spcAft>
              <a:buNone/>
            </a:pPr>
            <a:endParaRPr>
              <a:solidFill>
                <a:srgbClr val="B7B7B7"/>
              </a:solidFill>
            </a:endParaRPr>
          </a:p>
          <a:p>
            <a:pPr marL="457200" lvl="0" indent="0" algn="l" rtl="0">
              <a:spcBef>
                <a:spcPts val="1600"/>
              </a:spcBef>
              <a:spcAft>
                <a:spcPts val="1600"/>
              </a:spcAft>
              <a:buNone/>
            </a:pPr>
            <a:endParaRPr>
              <a:solidFill>
                <a:srgbClr val="B7B7B7"/>
              </a:solidFill>
              <a:latin typeface="Cambria"/>
              <a:ea typeface="Cambria"/>
              <a:cs typeface="Cambria"/>
              <a:sym typeface="Cambria"/>
            </a:endParaRPr>
          </a:p>
        </p:txBody>
      </p:sp>
      <p:sp>
        <p:nvSpPr>
          <p:cNvPr id="116" name="Google Shape;11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 name="Footer Placeholder 2">
            <a:extLst>
              <a:ext uri="{FF2B5EF4-FFF2-40B4-BE49-F238E27FC236}">
                <a16:creationId xmlns:a16="http://schemas.microsoft.com/office/drawing/2014/main" id="{B14C5F69-A7BF-CBA2-D1AE-27E03FF0F5B6}"/>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547603E8-6C9E-6B75-F5DD-CD388EFE1D83}"/>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B8F9A2E2-2674-D626-57F2-DE4BE794B799}"/>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AD7E1312-22D6-55BE-0221-94AC36ECF094}"/>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Proteases</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122" name="Google Shape;122;p18"/>
          <p:cNvSpPr txBox="1">
            <a:spLocks noGrp="1"/>
          </p:cNvSpPr>
          <p:nvPr>
            <p:ph type="body" idx="1"/>
          </p:nvPr>
        </p:nvSpPr>
        <p:spPr>
          <a:xfrm>
            <a:off x="311700" y="1152475"/>
            <a:ext cx="46140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B7B7B7"/>
              </a:buClr>
              <a:buSzPts val="1800"/>
              <a:buChar char="●"/>
            </a:pPr>
            <a:r>
              <a:rPr lang="en">
                <a:solidFill>
                  <a:srgbClr val="B7B7B7"/>
                </a:solidFill>
              </a:rPr>
              <a:t>Proteases are synthesized in the </a:t>
            </a:r>
            <a:r>
              <a:rPr lang="en" b="1">
                <a:solidFill>
                  <a:srgbClr val="B7B7B7"/>
                </a:solidFill>
              </a:rPr>
              <a:t>stomach </a:t>
            </a:r>
            <a:r>
              <a:rPr lang="en">
                <a:solidFill>
                  <a:srgbClr val="B7B7B7"/>
                </a:solidFill>
              </a:rPr>
              <a:t>and the </a:t>
            </a:r>
            <a:r>
              <a:rPr lang="en" b="1">
                <a:solidFill>
                  <a:srgbClr val="B7B7B7"/>
                </a:solidFill>
              </a:rPr>
              <a:t>pancreas</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AutoNum type="arabicPeriod"/>
            </a:pPr>
            <a:r>
              <a:rPr lang="en">
                <a:solidFill>
                  <a:srgbClr val="B7B7B7"/>
                </a:solidFill>
              </a:rPr>
              <a:t>The stomach makes the enzyme </a:t>
            </a:r>
            <a:r>
              <a:rPr lang="en" b="1">
                <a:solidFill>
                  <a:srgbClr val="B7B7B7"/>
                </a:solidFill>
              </a:rPr>
              <a:t>pepsin</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AutoNum type="arabicPeriod"/>
            </a:pPr>
            <a:r>
              <a:rPr lang="en">
                <a:solidFill>
                  <a:srgbClr val="B7B7B7"/>
                </a:solidFill>
              </a:rPr>
              <a:t>The pancreas makes the enzyme </a:t>
            </a:r>
            <a:r>
              <a:rPr lang="en" b="1">
                <a:solidFill>
                  <a:srgbClr val="B7B7B7"/>
                </a:solidFill>
              </a:rPr>
              <a:t>trypsin</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All proteases break down proteins into amino acids.</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Some proteases remove amino acids from the </a:t>
            </a:r>
            <a:r>
              <a:rPr lang="en" b="1">
                <a:solidFill>
                  <a:srgbClr val="B7B7B7"/>
                </a:solidFill>
              </a:rPr>
              <a:t>ends of proteins</a:t>
            </a:r>
            <a:r>
              <a:rPr lang="en">
                <a:solidFill>
                  <a:srgbClr val="B7B7B7"/>
                </a:solidFill>
              </a:rPr>
              <a:t>.</a:t>
            </a:r>
            <a:endParaRPr>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Other proteases break proteins into </a:t>
            </a:r>
            <a:r>
              <a:rPr lang="en" b="1">
                <a:solidFill>
                  <a:srgbClr val="B7B7B7"/>
                </a:solidFill>
              </a:rPr>
              <a:t>two smaller pieces</a:t>
            </a:r>
            <a:r>
              <a:rPr lang="en">
                <a:solidFill>
                  <a:srgbClr val="B7B7B7"/>
                </a:solidFill>
              </a:rPr>
              <a:t>.</a:t>
            </a:r>
            <a:endParaRPr>
              <a:solidFill>
                <a:srgbClr val="B7B7B7"/>
              </a:solidFill>
            </a:endParaRPr>
          </a:p>
          <a:p>
            <a:pPr marL="0" lvl="0" indent="0" algn="l" rtl="0">
              <a:spcBef>
                <a:spcPts val="1600"/>
              </a:spcBef>
              <a:spcAft>
                <a:spcPts val="0"/>
              </a:spcAft>
              <a:buNone/>
            </a:pPr>
            <a:endParaRPr>
              <a:solidFill>
                <a:srgbClr val="B7B7B7"/>
              </a:solidFill>
            </a:endParaRPr>
          </a:p>
          <a:p>
            <a:pPr marL="457200" lvl="0" indent="0" algn="l" rtl="0">
              <a:spcBef>
                <a:spcPts val="1600"/>
              </a:spcBef>
              <a:spcAft>
                <a:spcPts val="0"/>
              </a:spcAft>
              <a:buNone/>
            </a:pPr>
            <a:endParaRPr>
              <a:solidFill>
                <a:srgbClr val="B7B7B7"/>
              </a:solidFill>
            </a:endParaRPr>
          </a:p>
          <a:p>
            <a:pPr marL="914400" lvl="0" indent="0" algn="l" rtl="0">
              <a:spcBef>
                <a:spcPts val="1600"/>
              </a:spcBef>
              <a:spcAft>
                <a:spcPts val="0"/>
              </a:spcAft>
              <a:buNone/>
            </a:pPr>
            <a:endParaRPr>
              <a:solidFill>
                <a:srgbClr val="B7B7B7"/>
              </a:solidFill>
            </a:endParaRPr>
          </a:p>
          <a:p>
            <a:pPr marL="914400" lvl="0" indent="0" algn="l" rtl="0">
              <a:spcBef>
                <a:spcPts val="1600"/>
              </a:spcBef>
              <a:spcAft>
                <a:spcPts val="0"/>
              </a:spcAft>
              <a:buNone/>
            </a:pPr>
            <a:endParaRPr>
              <a:solidFill>
                <a:srgbClr val="B7B7B7"/>
              </a:solidFill>
            </a:endParaRPr>
          </a:p>
          <a:p>
            <a:pPr marL="457200" lvl="0" indent="0" algn="l" rtl="0">
              <a:spcBef>
                <a:spcPts val="1600"/>
              </a:spcBef>
              <a:spcAft>
                <a:spcPts val="1600"/>
              </a:spcAft>
              <a:buNone/>
            </a:pPr>
            <a:endParaRPr>
              <a:solidFill>
                <a:srgbClr val="B7B7B7"/>
              </a:solidFill>
              <a:latin typeface="Cambria"/>
              <a:ea typeface="Cambria"/>
              <a:cs typeface="Cambria"/>
              <a:sym typeface="Cambria"/>
            </a:endParaRPr>
          </a:p>
        </p:txBody>
      </p:sp>
      <p:sp>
        <p:nvSpPr>
          <p:cNvPr id="123" name="Google Shape;12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24" name="Google Shape;124;p18"/>
          <p:cNvSpPr/>
          <p:nvPr/>
        </p:nvSpPr>
        <p:spPr>
          <a:xfrm>
            <a:off x="7840002" y="1468490"/>
            <a:ext cx="249983" cy="135416"/>
          </a:xfrm>
          <a:custGeom>
            <a:avLst/>
            <a:gdLst/>
            <a:ahLst/>
            <a:cxnLst/>
            <a:rect l="l" t="t" r="r" b="b"/>
            <a:pathLst>
              <a:path w="13157" h="7075" extrusionOk="0">
                <a:moveTo>
                  <a:pt x="0" y="7075"/>
                </a:moveTo>
                <a:lnTo>
                  <a:pt x="0" y="1"/>
                </a:lnTo>
                <a:lnTo>
                  <a:pt x="991" y="1"/>
                </a:lnTo>
                <a:lnTo>
                  <a:pt x="4836" y="5554"/>
                </a:lnTo>
                <a:lnTo>
                  <a:pt x="4836" y="1"/>
                </a:lnTo>
                <a:lnTo>
                  <a:pt x="5758" y="1"/>
                </a:lnTo>
                <a:lnTo>
                  <a:pt x="5758" y="7075"/>
                </a:lnTo>
                <a:lnTo>
                  <a:pt x="4767" y="7075"/>
                </a:lnTo>
                <a:lnTo>
                  <a:pt x="940" y="1504"/>
                </a:lnTo>
                <a:lnTo>
                  <a:pt x="940" y="7075"/>
                </a:lnTo>
                <a:close/>
                <a:moveTo>
                  <a:pt x="7416" y="7075"/>
                </a:moveTo>
                <a:lnTo>
                  <a:pt x="7416" y="1"/>
                </a:lnTo>
                <a:lnTo>
                  <a:pt x="8390" y="1"/>
                </a:lnTo>
                <a:lnTo>
                  <a:pt x="8390" y="2905"/>
                </a:lnTo>
                <a:lnTo>
                  <a:pt x="12183" y="2905"/>
                </a:lnTo>
                <a:lnTo>
                  <a:pt x="12183" y="1"/>
                </a:lnTo>
                <a:lnTo>
                  <a:pt x="13157" y="1"/>
                </a:lnTo>
                <a:lnTo>
                  <a:pt x="13157" y="7075"/>
                </a:lnTo>
                <a:lnTo>
                  <a:pt x="12183" y="7075"/>
                </a:lnTo>
                <a:lnTo>
                  <a:pt x="12183" y="3743"/>
                </a:lnTo>
                <a:lnTo>
                  <a:pt x="8390" y="3743"/>
                </a:lnTo>
                <a:lnTo>
                  <a:pt x="8390" y="7075"/>
                </a:lnTo>
                <a:close/>
              </a:path>
            </a:pathLst>
          </a:custGeom>
          <a:solidFill>
            <a:srgbClr val="464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18"/>
          <p:cNvGrpSpPr/>
          <p:nvPr/>
        </p:nvGrpSpPr>
        <p:grpSpPr>
          <a:xfrm>
            <a:off x="5455814" y="1630701"/>
            <a:ext cx="3018011" cy="2824624"/>
            <a:chOff x="5455814" y="1630701"/>
            <a:chExt cx="3018011" cy="2824624"/>
          </a:xfrm>
        </p:grpSpPr>
        <p:sp>
          <p:nvSpPr>
            <p:cNvPr id="126" name="Google Shape;126;p18"/>
            <p:cNvSpPr/>
            <p:nvPr/>
          </p:nvSpPr>
          <p:spPr>
            <a:xfrm>
              <a:off x="5975882" y="2529526"/>
              <a:ext cx="116888" cy="235479"/>
            </a:xfrm>
            <a:custGeom>
              <a:avLst/>
              <a:gdLst/>
              <a:ahLst/>
              <a:cxnLst/>
              <a:rect l="l" t="t" r="r" b="b"/>
              <a:pathLst>
                <a:path w="6152" h="12303" fill="none" extrusionOk="0">
                  <a:moveTo>
                    <a:pt x="6151" y="1"/>
                  </a:moveTo>
                  <a:lnTo>
                    <a:pt x="0" y="12303"/>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a:off x="5455814" y="2185484"/>
              <a:ext cx="122398" cy="135415"/>
            </a:xfrm>
            <a:custGeom>
              <a:avLst/>
              <a:gdLst/>
              <a:ahLst/>
              <a:cxnLst/>
              <a:rect l="l" t="t" r="r" b="b"/>
              <a:pathLst>
                <a:path w="6442" h="7075" extrusionOk="0">
                  <a:moveTo>
                    <a:pt x="0" y="7075"/>
                  </a:moveTo>
                  <a:lnTo>
                    <a:pt x="0" y="1"/>
                  </a:lnTo>
                  <a:lnTo>
                    <a:pt x="3247" y="1"/>
                  </a:lnTo>
                  <a:cubicBezTo>
                    <a:pt x="3896" y="1"/>
                    <a:pt x="4391" y="69"/>
                    <a:pt x="4733" y="189"/>
                  </a:cubicBezTo>
                  <a:cubicBezTo>
                    <a:pt x="5075" y="326"/>
                    <a:pt x="5348" y="548"/>
                    <a:pt x="5553" y="872"/>
                  </a:cubicBezTo>
                  <a:cubicBezTo>
                    <a:pt x="5741" y="1197"/>
                    <a:pt x="5844" y="1539"/>
                    <a:pt x="5844" y="1932"/>
                  </a:cubicBezTo>
                  <a:cubicBezTo>
                    <a:pt x="5844" y="2427"/>
                    <a:pt x="5690" y="2854"/>
                    <a:pt x="5348" y="3213"/>
                  </a:cubicBezTo>
                  <a:cubicBezTo>
                    <a:pt x="5007" y="3555"/>
                    <a:pt x="4494" y="3760"/>
                    <a:pt x="3793" y="3862"/>
                  </a:cubicBezTo>
                  <a:cubicBezTo>
                    <a:pt x="4050" y="3982"/>
                    <a:pt x="4238" y="4102"/>
                    <a:pt x="4374" y="4204"/>
                  </a:cubicBezTo>
                  <a:cubicBezTo>
                    <a:pt x="4665" y="4460"/>
                    <a:pt x="4921" y="4785"/>
                    <a:pt x="5177" y="5144"/>
                  </a:cubicBezTo>
                  <a:lnTo>
                    <a:pt x="6442" y="7075"/>
                  </a:lnTo>
                  <a:lnTo>
                    <a:pt x="5229" y="7075"/>
                  </a:lnTo>
                  <a:lnTo>
                    <a:pt x="4272" y="5605"/>
                  </a:lnTo>
                  <a:cubicBezTo>
                    <a:pt x="3981" y="5178"/>
                    <a:pt x="3742" y="4853"/>
                    <a:pt x="3571" y="4631"/>
                  </a:cubicBezTo>
                  <a:cubicBezTo>
                    <a:pt x="3383" y="4409"/>
                    <a:pt x="3230" y="4255"/>
                    <a:pt x="3076" y="4170"/>
                  </a:cubicBezTo>
                  <a:cubicBezTo>
                    <a:pt x="2939" y="4067"/>
                    <a:pt x="2785" y="4016"/>
                    <a:pt x="2632" y="3965"/>
                  </a:cubicBezTo>
                  <a:cubicBezTo>
                    <a:pt x="2529" y="3948"/>
                    <a:pt x="2341" y="3931"/>
                    <a:pt x="2102" y="3931"/>
                  </a:cubicBezTo>
                  <a:lnTo>
                    <a:pt x="974" y="3931"/>
                  </a:lnTo>
                  <a:lnTo>
                    <a:pt x="974" y="7075"/>
                  </a:lnTo>
                  <a:close/>
                  <a:moveTo>
                    <a:pt x="974" y="3128"/>
                  </a:moveTo>
                  <a:lnTo>
                    <a:pt x="3059" y="3128"/>
                  </a:lnTo>
                  <a:cubicBezTo>
                    <a:pt x="3503" y="3128"/>
                    <a:pt x="3845" y="3076"/>
                    <a:pt x="4084" y="2991"/>
                  </a:cubicBezTo>
                  <a:cubicBezTo>
                    <a:pt x="4340" y="2906"/>
                    <a:pt x="4528" y="2769"/>
                    <a:pt x="4665" y="2564"/>
                  </a:cubicBezTo>
                  <a:cubicBezTo>
                    <a:pt x="4784" y="2376"/>
                    <a:pt x="4853" y="2171"/>
                    <a:pt x="4853" y="1932"/>
                  </a:cubicBezTo>
                  <a:cubicBezTo>
                    <a:pt x="4853" y="1590"/>
                    <a:pt x="4733" y="1317"/>
                    <a:pt x="4477" y="1112"/>
                  </a:cubicBezTo>
                  <a:cubicBezTo>
                    <a:pt x="4221" y="889"/>
                    <a:pt x="3828" y="787"/>
                    <a:pt x="3281" y="787"/>
                  </a:cubicBezTo>
                  <a:lnTo>
                    <a:pt x="974" y="78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p:nvPr/>
          </p:nvSpPr>
          <p:spPr>
            <a:xfrm>
              <a:off x="5596699" y="2262676"/>
              <a:ext cx="38323" cy="102054"/>
            </a:xfrm>
            <a:custGeom>
              <a:avLst/>
              <a:gdLst/>
              <a:ahLst/>
              <a:cxnLst/>
              <a:rect l="l" t="t" r="r" b="b"/>
              <a:pathLst>
                <a:path w="2017" h="5332" extrusionOk="0">
                  <a:moveTo>
                    <a:pt x="2017" y="5331"/>
                  </a:moveTo>
                  <a:lnTo>
                    <a:pt x="1351" y="5331"/>
                  </a:lnTo>
                  <a:lnTo>
                    <a:pt x="1351" y="1179"/>
                  </a:lnTo>
                  <a:cubicBezTo>
                    <a:pt x="1180" y="1333"/>
                    <a:pt x="975" y="1487"/>
                    <a:pt x="701" y="1641"/>
                  </a:cubicBezTo>
                  <a:cubicBezTo>
                    <a:pt x="445" y="1777"/>
                    <a:pt x="206" y="1897"/>
                    <a:pt x="1" y="1965"/>
                  </a:cubicBezTo>
                  <a:lnTo>
                    <a:pt x="1" y="1333"/>
                  </a:lnTo>
                  <a:cubicBezTo>
                    <a:pt x="377" y="1162"/>
                    <a:pt x="701" y="957"/>
                    <a:pt x="992" y="718"/>
                  </a:cubicBezTo>
                  <a:cubicBezTo>
                    <a:pt x="1265" y="479"/>
                    <a:pt x="1470" y="239"/>
                    <a:pt x="1590" y="0"/>
                  </a:cubicBezTo>
                  <a:lnTo>
                    <a:pt x="20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p:nvPr/>
          </p:nvSpPr>
          <p:spPr>
            <a:xfrm>
              <a:off x="6037556" y="1903916"/>
              <a:ext cx="249679" cy="135741"/>
            </a:xfrm>
            <a:custGeom>
              <a:avLst/>
              <a:gdLst/>
              <a:ahLst/>
              <a:cxnLst/>
              <a:rect l="l" t="t" r="r" b="b"/>
              <a:pathLst>
                <a:path w="13141" h="7092" extrusionOk="0">
                  <a:moveTo>
                    <a:pt x="1" y="7091"/>
                  </a:moveTo>
                  <a:lnTo>
                    <a:pt x="1" y="1"/>
                  </a:lnTo>
                  <a:lnTo>
                    <a:pt x="992" y="1"/>
                  </a:lnTo>
                  <a:lnTo>
                    <a:pt x="4836" y="5571"/>
                  </a:lnTo>
                  <a:lnTo>
                    <a:pt x="4836" y="1"/>
                  </a:lnTo>
                  <a:lnTo>
                    <a:pt x="5759" y="1"/>
                  </a:lnTo>
                  <a:lnTo>
                    <a:pt x="5759" y="7091"/>
                  </a:lnTo>
                  <a:lnTo>
                    <a:pt x="4768" y="7091"/>
                  </a:lnTo>
                  <a:lnTo>
                    <a:pt x="923" y="1521"/>
                  </a:lnTo>
                  <a:lnTo>
                    <a:pt x="923" y="7091"/>
                  </a:lnTo>
                  <a:close/>
                  <a:moveTo>
                    <a:pt x="7416" y="7091"/>
                  </a:moveTo>
                  <a:lnTo>
                    <a:pt x="7416" y="1"/>
                  </a:lnTo>
                  <a:lnTo>
                    <a:pt x="8373" y="1"/>
                  </a:lnTo>
                  <a:lnTo>
                    <a:pt x="8373" y="2905"/>
                  </a:lnTo>
                  <a:lnTo>
                    <a:pt x="12166" y="2905"/>
                  </a:lnTo>
                  <a:lnTo>
                    <a:pt x="12166" y="1"/>
                  </a:lnTo>
                  <a:lnTo>
                    <a:pt x="13140" y="1"/>
                  </a:lnTo>
                  <a:lnTo>
                    <a:pt x="13140" y="7091"/>
                  </a:lnTo>
                  <a:lnTo>
                    <a:pt x="12166" y="7091"/>
                  </a:lnTo>
                  <a:lnTo>
                    <a:pt x="12166" y="3743"/>
                  </a:lnTo>
                  <a:lnTo>
                    <a:pt x="8373" y="3743"/>
                  </a:lnTo>
                  <a:lnTo>
                    <a:pt x="8373" y="709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8"/>
            <p:cNvSpPr/>
            <p:nvPr/>
          </p:nvSpPr>
          <p:spPr>
            <a:xfrm>
              <a:off x="6349859" y="2464450"/>
              <a:ext cx="132791" cy="140315"/>
            </a:xfrm>
            <a:custGeom>
              <a:avLst/>
              <a:gdLst/>
              <a:ahLst/>
              <a:cxnLst/>
              <a:rect l="l" t="t" r="r" b="b"/>
              <a:pathLst>
                <a:path w="6989" h="7331" extrusionOk="0">
                  <a:moveTo>
                    <a:pt x="1" y="3759"/>
                  </a:moveTo>
                  <a:cubicBezTo>
                    <a:pt x="1" y="2580"/>
                    <a:pt x="325" y="1675"/>
                    <a:pt x="975" y="1009"/>
                  </a:cubicBezTo>
                  <a:cubicBezTo>
                    <a:pt x="1624" y="342"/>
                    <a:pt x="2478" y="0"/>
                    <a:pt x="3503" y="0"/>
                  </a:cubicBezTo>
                  <a:cubicBezTo>
                    <a:pt x="4187" y="0"/>
                    <a:pt x="4785" y="171"/>
                    <a:pt x="5332" y="479"/>
                  </a:cubicBezTo>
                  <a:cubicBezTo>
                    <a:pt x="5861" y="786"/>
                    <a:pt x="6288" y="1214"/>
                    <a:pt x="6562" y="1777"/>
                  </a:cubicBezTo>
                  <a:cubicBezTo>
                    <a:pt x="6852" y="2341"/>
                    <a:pt x="6989" y="2973"/>
                    <a:pt x="6989" y="3674"/>
                  </a:cubicBezTo>
                  <a:cubicBezTo>
                    <a:pt x="6989" y="4392"/>
                    <a:pt x="6852" y="5041"/>
                    <a:pt x="6545" y="5605"/>
                  </a:cubicBezTo>
                  <a:cubicBezTo>
                    <a:pt x="6237" y="6169"/>
                    <a:pt x="5827" y="6613"/>
                    <a:pt x="5280" y="6903"/>
                  </a:cubicBezTo>
                  <a:cubicBezTo>
                    <a:pt x="4717" y="7194"/>
                    <a:pt x="4136" y="7330"/>
                    <a:pt x="3503" y="7330"/>
                  </a:cubicBezTo>
                  <a:cubicBezTo>
                    <a:pt x="2803" y="7330"/>
                    <a:pt x="2188" y="7177"/>
                    <a:pt x="1658" y="6852"/>
                  </a:cubicBezTo>
                  <a:cubicBezTo>
                    <a:pt x="1111" y="6527"/>
                    <a:pt x="701" y="6083"/>
                    <a:pt x="428" y="5536"/>
                  </a:cubicBezTo>
                  <a:cubicBezTo>
                    <a:pt x="137" y="4972"/>
                    <a:pt x="1" y="4392"/>
                    <a:pt x="1" y="3759"/>
                  </a:cubicBezTo>
                  <a:close/>
                  <a:moveTo>
                    <a:pt x="1009" y="3776"/>
                  </a:moveTo>
                  <a:cubicBezTo>
                    <a:pt x="1009" y="4631"/>
                    <a:pt x="1248" y="5297"/>
                    <a:pt x="1709" y="5793"/>
                  </a:cubicBezTo>
                  <a:cubicBezTo>
                    <a:pt x="2188" y="6288"/>
                    <a:pt x="2786" y="6527"/>
                    <a:pt x="3486" y="6527"/>
                  </a:cubicBezTo>
                  <a:cubicBezTo>
                    <a:pt x="4221" y="6527"/>
                    <a:pt x="4819" y="6288"/>
                    <a:pt x="5297" y="5793"/>
                  </a:cubicBezTo>
                  <a:cubicBezTo>
                    <a:pt x="5759" y="5297"/>
                    <a:pt x="5998" y="4580"/>
                    <a:pt x="5998" y="3674"/>
                  </a:cubicBezTo>
                  <a:cubicBezTo>
                    <a:pt x="5998" y="3093"/>
                    <a:pt x="5895" y="2598"/>
                    <a:pt x="5690" y="2170"/>
                  </a:cubicBezTo>
                  <a:cubicBezTo>
                    <a:pt x="5503" y="1743"/>
                    <a:pt x="5195" y="1401"/>
                    <a:pt x="4819" y="1162"/>
                  </a:cubicBezTo>
                  <a:cubicBezTo>
                    <a:pt x="4426" y="923"/>
                    <a:pt x="3999" y="803"/>
                    <a:pt x="3503" y="803"/>
                  </a:cubicBezTo>
                  <a:cubicBezTo>
                    <a:pt x="2820" y="803"/>
                    <a:pt x="2239" y="1043"/>
                    <a:pt x="1744" y="1487"/>
                  </a:cubicBezTo>
                  <a:cubicBezTo>
                    <a:pt x="1248" y="1948"/>
                    <a:pt x="1009" y="2717"/>
                    <a:pt x="1009" y="3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8"/>
            <p:cNvSpPr/>
            <p:nvPr/>
          </p:nvSpPr>
          <p:spPr>
            <a:xfrm>
              <a:off x="6081389" y="2510233"/>
              <a:ext cx="247722" cy="19"/>
            </a:xfrm>
            <a:custGeom>
              <a:avLst/>
              <a:gdLst/>
              <a:ahLst/>
              <a:cxnLst/>
              <a:rect l="l" t="t" r="r" b="b"/>
              <a:pathLst>
                <a:path w="13038" h="1" fill="none" extrusionOk="0">
                  <a:moveTo>
                    <a:pt x="0" y="0"/>
                  </a:moveTo>
                  <a:lnTo>
                    <a:pt x="13037" y="0"/>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8"/>
            <p:cNvSpPr/>
            <p:nvPr/>
          </p:nvSpPr>
          <p:spPr>
            <a:xfrm>
              <a:off x="6083004" y="2549144"/>
              <a:ext cx="246107" cy="19"/>
            </a:xfrm>
            <a:custGeom>
              <a:avLst/>
              <a:gdLst/>
              <a:ahLst/>
              <a:cxnLst/>
              <a:rect l="l" t="t" r="r" b="b"/>
              <a:pathLst>
                <a:path w="12953" h="1" fill="none" extrusionOk="0">
                  <a:moveTo>
                    <a:pt x="1" y="1"/>
                  </a:moveTo>
                  <a:lnTo>
                    <a:pt x="12952" y="1"/>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p:cNvSpPr/>
            <p:nvPr/>
          </p:nvSpPr>
          <p:spPr>
            <a:xfrm>
              <a:off x="5931080" y="2066127"/>
              <a:ext cx="104557" cy="182175"/>
            </a:xfrm>
            <a:custGeom>
              <a:avLst/>
              <a:gdLst/>
              <a:ahLst/>
              <a:cxnLst/>
              <a:rect l="l" t="t" r="r" b="b"/>
              <a:pathLst>
                <a:path w="5503" h="9518" fill="none" extrusionOk="0">
                  <a:moveTo>
                    <a:pt x="1" y="9517"/>
                  </a:moveTo>
                  <a:lnTo>
                    <a:pt x="5502" y="0"/>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p:nvPr/>
          </p:nvSpPr>
          <p:spPr>
            <a:xfrm>
              <a:off x="5931080" y="2248283"/>
              <a:ext cx="161690" cy="281262"/>
            </a:xfrm>
            <a:custGeom>
              <a:avLst/>
              <a:gdLst/>
              <a:ahLst/>
              <a:cxnLst/>
              <a:rect l="l" t="t" r="r" b="b"/>
              <a:pathLst>
                <a:path w="8510" h="14695" fill="none" extrusionOk="0">
                  <a:moveTo>
                    <a:pt x="1" y="0"/>
                  </a:moveTo>
                  <a:lnTo>
                    <a:pt x="8509" y="14695"/>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5896671" y="2242388"/>
              <a:ext cx="19" cy="11809"/>
            </a:xfrm>
            <a:custGeom>
              <a:avLst/>
              <a:gdLst/>
              <a:ahLst/>
              <a:cxnLst/>
              <a:rect l="l" t="t" r="r" b="b"/>
              <a:pathLst>
                <a:path w="1" h="617" fill="none" extrusionOk="0">
                  <a:moveTo>
                    <a:pt x="0" y="1"/>
                  </a:moveTo>
                  <a:lnTo>
                    <a:pt x="0" y="616"/>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5867449" y="2239134"/>
              <a:ext cx="19" cy="18317"/>
            </a:xfrm>
            <a:custGeom>
              <a:avLst/>
              <a:gdLst/>
              <a:ahLst/>
              <a:cxnLst/>
              <a:rect l="l" t="t" r="r" b="b"/>
              <a:pathLst>
                <a:path w="1" h="957" fill="none" extrusionOk="0">
                  <a:moveTo>
                    <a:pt x="1" y="0"/>
                  </a:moveTo>
                  <a:lnTo>
                    <a:pt x="1" y="957"/>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5837904" y="2235861"/>
              <a:ext cx="19" cy="24863"/>
            </a:xfrm>
            <a:custGeom>
              <a:avLst/>
              <a:gdLst/>
              <a:ahLst/>
              <a:cxnLst/>
              <a:rect l="l" t="t" r="r" b="b"/>
              <a:pathLst>
                <a:path w="1" h="1299" fill="none" extrusionOk="0">
                  <a:moveTo>
                    <a:pt x="1" y="0"/>
                  </a:moveTo>
                  <a:lnTo>
                    <a:pt x="1" y="1299"/>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a:off x="5808701" y="2232588"/>
              <a:ext cx="0" cy="31409"/>
            </a:xfrm>
            <a:custGeom>
              <a:avLst/>
              <a:gdLst/>
              <a:ahLst/>
              <a:cxnLst/>
              <a:rect l="l" t="t" r="r" b="b"/>
              <a:pathLst>
                <a:path h="1641" fill="none" extrusionOk="0">
                  <a:moveTo>
                    <a:pt x="0" y="0"/>
                  </a:moveTo>
                  <a:lnTo>
                    <a:pt x="0" y="1641"/>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5779156" y="2229315"/>
              <a:ext cx="19" cy="37955"/>
            </a:xfrm>
            <a:custGeom>
              <a:avLst/>
              <a:gdLst/>
              <a:ahLst/>
              <a:cxnLst/>
              <a:rect l="l" t="t" r="r" b="b"/>
              <a:pathLst>
                <a:path w="1" h="1983" fill="none" extrusionOk="0">
                  <a:moveTo>
                    <a:pt x="0" y="0"/>
                  </a:moveTo>
                  <a:lnTo>
                    <a:pt x="0" y="1982"/>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5749934" y="2226042"/>
              <a:ext cx="19" cy="44501"/>
            </a:xfrm>
            <a:custGeom>
              <a:avLst/>
              <a:gdLst/>
              <a:ahLst/>
              <a:cxnLst/>
              <a:rect l="l" t="t" r="r" b="b"/>
              <a:pathLst>
                <a:path w="1" h="2325" fill="none" extrusionOk="0">
                  <a:moveTo>
                    <a:pt x="0" y="1"/>
                  </a:moveTo>
                  <a:lnTo>
                    <a:pt x="0" y="2324"/>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a:off x="5720389" y="2222769"/>
              <a:ext cx="19" cy="50721"/>
            </a:xfrm>
            <a:custGeom>
              <a:avLst/>
              <a:gdLst/>
              <a:ahLst/>
              <a:cxnLst/>
              <a:rect l="l" t="t" r="r" b="b"/>
              <a:pathLst>
                <a:path w="1" h="2650" fill="none" extrusionOk="0">
                  <a:moveTo>
                    <a:pt x="1" y="1"/>
                  </a:moveTo>
                  <a:lnTo>
                    <a:pt x="1" y="2649"/>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5691167" y="2219496"/>
              <a:ext cx="19" cy="57248"/>
            </a:xfrm>
            <a:custGeom>
              <a:avLst/>
              <a:gdLst/>
              <a:ahLst/>
              <a:cxnLst/>
              <a:rect l="l" t="t" r="r" b="b"/>
              <a:pathLst>
                <a:path w="1" h="2991" fill="none" extrusionOk="0">
                  <a:moveTo>
                    <a:pt x="1" y="1"/>
                  </a:moveTo>
                  <a:lnTo>
                    <a:pt x="1" y="2991"/>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5661622" y="2216242"/>
              <a:ext cx="19" cy="63774"/>
            </a:xfrm>
            <a:custGeom>
              <a:avLst/>
              <a:gdLst/>
              <a:ahLst/>
              <a:cxnLst/>
              <a:rect l="l" t="t" r="r" b="b"/>
              <a:pathLst>
                <a:path w="1" h="3332" fill="none" extrusionOk="0">
                  <a:moveTo>
                    <a:pt x="1" y="0"/>
                  </a:moveTo>
                  <a:lnTo>
                    <a:pt x="1" y="3332"/>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5870698" y="3352661"/>
              <a:ext cx="122740" cy="139990"/>
            </a:xfrm>
            <a:custGeom>
              <a:avLst/>
              <a:gdLst/>
              <a:ahLst/>
              <a:cxnLst/>
              <a:rect l="l" t="t" r="r" b="b"/>
              <a:pathLst>
                <a:path w="6460" h="7314" extrusionOk="0">
                  <a:moveTo>
                    <a:pt x="5502" y="4716"/>
                  </a:moveTo>
                  <a:lnTo>
                    <a:pt x="6459" y="4955"/>
                  </a:lnTo>
                  <a:cubicBezTo>
                    <a:pt x="6254" y="5724"/>
                    <a:pt x="5895" y="6305"/>
                    <a:pt x="5366" y="6715"/>
                  </a:cubicBezTo>
                  <a:cubicBezTo>
                    <a:pt x="4836" y="7108"/>
                    <a:pt x="4204" y="7313"/>
                    <a:pt x="3435" y="7313"/>
                  </a:cubicBezTo>
                  <a:cubicBezTo>
                    <a:pt x="2649" y="7313"/>
                    <a:pt x="2017" y="7160"/>
                    <a:pt x="1521" y="6852"/>
                  </a:cubicBezTo>
                  <a:cubicBezTo>
                    <a:pt x="1026" y="6544"/>
                    <a:pt x="650" y="6083"/>
                    <a:pt x="393" y="5502"/>
                  </a:cubicBezTo>
                  <a:cubicBezTo>
                    <a:pt x="137" y="4904"/>
                    <a:pt x="0" y="4272"/>
                    <a:pt x="0" y="3606"/>
                  </a:cubicBezTo>
                  <a:cubicBezTo>
                    <a:pt x="0" y="2871"/>
                    <a:pt x="154" y="2222"/>
                    <a:pt x="445" y="1675"/>
                  </a:cubicBezTo>
                  <a:cubicBezTo>
                    <a:pt x="735" y="1128"/>
                    <a:pt x="1145" y="701"/>
                    <a:pt x="1675" y="428"/>
                  </a:cubicBezTo>
                  <a:cubicBezTo>
                    <a:pt x="2222" y="137"/>
                    <a:pt x="2803" y="0"/>
                    <a:pt x="3452" y="0"/>
                  </a:cubicBezTo>
                  <a:cubicBezTo>
                    <a:pt x="4187" y="0"/>
                    <a:pt x="4802" y="171"/>
                    <a:pt x="5297" y="530"/>
                  </a:cubicBezTo>
                  <a:cubicBezTo>
                    <a:pt x="5793" y="889"/>
                    <a:pt x="6152" y="1402"/>
                    <a:pt x="6339" y="2051"/>
                  </a:cubicBezTo>
                  <a:lnTo>
                    <a:pt x="5383" y="2273"/>
                  </a:lnTo>
                  <a:cubicBezTo>
                    <a:pt x="5212" y="1760"/>
                    <a:pt x="4973" y="1384"/>
                    <a:pt x="4648" y="1145"/>
                  </a:cubicBezTo>
                  <a:cubicBezTo>
                    <a:pt x="4323" y="923"/>
                    <a:pt x="3913" y="803"/>
                    <a:pt x="3435" y="803"/>
                  </a:cubicBezTo>
                  <a:cubicBezTo>
                    <a:pt x="2871" y="803"/>
                    <a:pt x="2393" y="923"/>
                    <a:pt x="2017" y="1179"/>
                  </a:cubicBezTo>
                  <a:cubicBezTo>
                    <a:pt x="1641" y="1453"/>
                    <a:pt x="1384" y="1794"/>
                    <a:pt x="1231" y="2239"/>
                  </a:cubicBezTo>
                  <a:cubicBezTo>
                    <a:pt x="1077" y="2683"/>
                    <a:pt x="991" y="3127"/>
                    <a:pt x="991" y="3606"/>
                  </a:cubicBezTo>
                  <a:cubicBezTo>
                    <a:pt x="991" y="4204"/>
                    <a:pt x="1094" y="4733"/>
                    <a:pt x="1265" y="5178"/>
                  </a:cubicBezTo>
                  <a:cubicBezTo>
                    <a:pt x="1453" y="5622"/>
                    <a:pt x="1726" y="5964"/>
                    <a:pt x="2119" y="6186"/>
                  </a:cubicBezTo>
                  <a:cubicBezTo>
                    <a:pt x="2495" y="6408"/>
                    <a:pt x="2905" y="6510"/>
                    <a:pt x="3349" y="6510"/>
                  </a:cubicBezTo>
                  <a:cubicBezTo>
                    <a:pt x="3896" y="6510"/>
                    <a:pt x="4357" y="6357"/>
                    <a:pt x="4733" y="6066"/>
                  </a:cubicBezTo>
                  <a:cubicBezTo>
                    <a:pt x="5109" y="5758"/>
                    <a:pt x="5366" y="5314"/>
                    <a:pt x="5502" y="47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p:nvPr/>
          </p:nvSpPr>
          <p:spPr>
            <a:xfrm>
              <a:off x="5736292" y="2791801"/>
              <a:ext cx="249014" cy="135741"/>
            </a:xfrm>
            <a:custGeom>
              <a:avLst/>
              <a:gdLst/>
              <a:ahLst/>
              <a:cxnLst/>
              <a:rect l="l" t="t" r="r" b="b"/>
              <a:pathLst>
                <a:path w="13106" h="7092" extrusionOk="0">
                  <a:moveTo>
                    <a:pt x="1" y="7091"/>
                  </a:moveTo>
                  <a:lnTo>
                    <a:pt x="1" y="1"/>
                  </a:lnTo>
                  <a:lnTo>
                    <a:pt x="975" y="1"/>
                  </a:lnTo>
                  <a:lnTo>
                    <a:pt x="975" y="2922"/>
                  </a:lnTo>
                  <a:lnTo>
                    <a:pt x="4768" y="2922"/>
                  </a:lnTo>
                  <a:lnTo>
                    <a:pt x="4768" y="1"/>
                  </a:lnTo>
                  <a:lnTo>
                    <a:pt x="5742" y="1"/>
                  </a:lnTo>
                  <a:lnTo>
                    <a:pt x="5742" y="7091"/>
                  </a:lnTo>
                  <a:lnTo>
                    <a:pt x="4768" y="7091"/>
                  </a:lnTo>
                  <a:lnTo>
                    <a:pt x="4768" y="3743"/>
                  </a:lnTo>
                  <a:lnTo>
                    <a:pt x="975" y="3743"/>
                  </a:lnTo>
                  <a:lnTo>
                    <a:pt x="975" y="7091"/>
                  </a:lnTo>
                  <a:close/>
                  <a:moveTo>
                    <a:pt x="7348" y="7091"/>
                  </a:moveTo>
                  <a:lnTo>
                    <a:pt x="7348" y="1"/>
                  </a:lnTo>
                  <a:lnTo>
                    <a:pt x="8339" y="1"/>
                  </a:lnTo>
                  <a:lnTo>
                    <a:pt x="12166" y="5571"/>
                  </a:lnTo>
                  <a:lnTo>
                    <a:pt x="12166" y="1"/>
                  </a:lnTo>
                  <a:lnTo>
                    <a:pt x="13106" y="1"/>
                  </a:lnTo>
                  <a:lnTo>
                    <a:pt x="13106" y="7091"/>
                  </a:lnTo>
                  <a:lnTo>
                    <a:pt x="12115" y="7091"/>
                  </a:lnTo>
                  <a:lnTo>
                    <a:pt x="8271" y="1521"/>
                  </a:lnTo>
                  <a:lnTo>
                    <a:pt x="8271" y="709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p:nvPr/>
          </p:nvSpPr>
          <p:spPr>
            <a:xfrm>
              <a:off x="6094689" y="3136168"/>
              <a:ext cx="243181" cy="19"/>
            </a:xfrm>
            <a:custGeom>
              <a:avLst/>
              <a:gdLst/>
              <a:ahLst/>
              <a:cxnLst/>
              <a:rect l="l" t="t" r="r" b="b"/>
              <a:pathLst>
                <a:path w="12799" h="1" fill="none" extrusionOk="0">
                  <a:moveTo>
                    <a:pt x="1" y="0"/>
                  </a:moveTo>
                  <a:lnTo>
                    <a:pt x="12799" y="0"/>
                  </a:lnTo>
                </a:path>
              </a:pathLst>
            </a:custGeom>
            <a:noFill/>
            <a:ln w="2125" cap="flat"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a:off x="6092751" y="3103458"/>
              <a:ext cx="247076" cy="65095"/>
            </a:xfrm>
            <a:custGeom>
              <a:avLst/>
              <a:gdLst/>
              <a:ahLst/>
              <a:cxnLst/>
              <a:rect l="l" t="t" r="r" b="b"/>
              <a:pathLst>
                <a:path w="13004" h="3401" extrusionOk="0">
                  <a:moveTo>
                    <a:pt x="154" y="2000"/>
                  </a:moveTo>
                  <a:lnTo>
                    <a:pt x="0" y="1709"/>
                  </a:lnTo>
                  <a:lnTo>
                    <a:pt x="154" y="1419"/>
                  </a:lnTo>
                  <a:lnTo>
                    <a:pt x="13003" y="1"/>
                  </a:lnTo>
                  <a:lnTo>
                    <a:pt x="13003" y="340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8"/>
            <p:cNvSpPr/>
            <p:nvPr/>
          </p:nvSpPr>
          <p:spPr>
            <a:xfrm>
              <a:off x="5974913" y="3136168"/>
              <a:ext cx="117857" cy="205066"/>
            </a:xfrm>
            <a:custGeom>
              <a:avLst/>
              <a:gdLst/>
              <a:ahLst/>
              <a:cxnLst/>
              <a:rect l="l" t="t" r="r" b="b"/>
              <a:pathLst>
                <a:path w="6203" h="10714" fill="none" extrusionOk="0">
                  <a:moveTo>
                    <a:pt x="6202" y="0"/>
                  </a:moveTo>
                  <a:lnTo>
                    <a:pt x="0" y="10713"/>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8"/>
            <p:cNvSpPr/>
            <p:nvPr/>
          </p:nvSpPr>
          <p:spPr>
            <a:xfrm>
              <a:off x="5987890" y="2953687"/>
              <a:ext cx="104880" cy="182500"/>
            </a:xfrm>
            <a:custGeom>
              <a:avLst/>
              <a:gdLst/>
              <a:ahLst/>
              <a:cxnLst/>
              <a:rect l="l" t="t" r="r" b="b"/>
              <a:pathLst>
                <a:path w="5520" h="9535" fill="none" extrusionOk="0">
                  <a:moveTo>
                    <a:pt x="5519" y="9534"/>
                  </a:moveTo>
                  <a:lnTo>
                    <a:pt x="1" y="0"/>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8"/>
            <p:cNvSpPr/>
            <p:nvPr/>
          </p:nvSpPr>
          <p:spPr>
            <a:xfrm>
              <a:off x="6361221" y="3073370"/>
              <a:ext cx="122417" cy="135415"/>
            </a:xfrm>
            <a:custGeom>
              <a:avLst/>
              <a:gdLst/>
              <a:ahLst/>
              <a:cxnLst/>
              <a:rect l="l" t="t" r="r" b="b"/>
              <a:pathLst>
                <a:path w="6443" h="7075" extrusionOk="0">
                  <a:moveTo>
                    <a:pt x="1" y="7075"/>
                  </a:moveTo>
                  <a:lnTo>
                    <a:pt x="1" y="1"/>
                  </a:lnTo>
                  <a:lnTo>
                    <a:pt x="3247" y="1"/>
                  </a:lnTo>
                  <a:cubicBezTo>
                    <a:pt x="3896" y="1"/>
                    <a:pt x="4392" y="69"/>
                    <a:pt x="4734" y="189"/>
                  </a:cubicBezTo>
                  <a:cubicBezTo>
                    <a:pt x="5058" y="325"/>
                    <a:pt x="5332" y="548"/>
                    <a:pt x="5537" y="872"/>
                  </a:cubicBezTo>
                  <a:cubicBezTo>
                    <a:pt x="5742" y="1180"/>
                    <a:pt x="5844" y="1539"/>
                    <a:pt x="5844" y="1932"/>
                  </a:cubicBezTo>
                  <a:cubicBezTo>
                    <a:pt x="5844" y="2427"/>
                    <a:pt x="5673" y="2854"/>
                    <a:pt x="5332" y="3196"/>
                  </a:cubicBezTo>
                  <a:cubicBezTo>
                    <a:pt x="5007" y="3555"/>
                    <a:pt x="4477" y="3777"/>
                    <a:pt x="3777" y="3862"/>
                  </a:cubicBezTo>
                  <a:cubicBezTo>
                    <a:pt x="4033" y="3982"/>
                    <a:pt x="4238" y="4102"/>
                    <a:pt x="4358" y="4204"/>
                  </a:cubicBezTo>
                  <a:cubicBezTo>
                    <a:pt x="4648" y="4460"/>
                    <a:pt x="4922" y="4785"/>
                    <a:pt x="5161" y="5161"/>
                  </a:cubicBezTo>
                  <a:lnTo>
                    <a:pt x="6442" y="7075"/>
                  </a:lnTo>
                  <a:lnTo>
                    <a:pt x="5229" y="7075"/>
                  </a:lnTo>
                  <a:lnTo>
                    <a:pt x="4255" y="5605"/>
                  </a:lnTo>
                  <a:cubicBezTo>
                    <a:pt x="3965" y="5178"/>
                    <a:pt x="3743" y="4853"/>
                    <a:pt x="3555" y="4631"/>
                  </a:cubicBezTo>
                  <a:cubicBezTo>
                    <a:pt x="3384" y="4409"/>
                    <a:pt x="3213" y="4255"/>
                    <a:pt x="3059" y="4153"/>
                  </a:cubicBezTo>
                  <a:cubicBezTo>
                    <a:pt x="2923" y="4067"/>
                    <a:pt x="2769" y="3999"/>
                    <a:pt x="2632" y="3982"/>
                  </a:cubicBezTo>
                  <a:cubicBezTo>
                    <a:pt x="2512" y="3948"/>
                    <a:pt x="2342" y="3948"/>
                    <a:pt x="2085" y="3948"/>
                  </a:cubicBezTo>
                  <a:lnTo>
                    <a:pt x="958" y="3948"/>
                  </a:lnTo>
                  <a:lnTo>
                    <a:pt x="958" y="7075"/>
                  </a:lnTo>
                  <a:close/>
                  <a:moveTo>
                    <a:pt x="958" y="3128"/>
                  </a:moveTo>
                  <a:lnTo>
                    <a:pt x="3042" y="3128"/>
                  </a:lnTo>
                  <a:cubicBezTo>
                    <a:pt x="3486" y="3128"/>
                    <a:pt x="3828" y="3076"/>
                    <a:pt x="4084" y="2991"/>
                  </a:cubicBezTo>
                  <a:cubicBezTo>
                    <a:pt x="4324" y="2906"/>
                    <a:pt x="4529" y="2769"/>
                    <a:pt x="4648" y="2564"/>
                  </a:cubicBezTo>
                  <a:cubicBezTo>
                    <a:pt x="4785" y="2376"/>
                    <a:pt x="4853" y="2154"/>
                    <a:pt x="4853" y="1932"/>
                  </a:cubicBezTo>
                  <a:cubicBezTo>
                    <a:pt x="4853" y="1590"/>
                    <a:pt x="4717" y="1316"/>
                    <a:pt x="4460" y="1111"/>
                  </a:cubicBezTo>
                  <a:cubicBezTo>
                    <a:pt x="4221" y="889"/>
                    <a:pt x="3811" y="787"/>
                    <a:pt x="3281" y="787"/>
                  </a:cubicBezTo>
                  <a:lnTo>
                    <a:pt x="958" y="78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8"/>
            <p:cNvSpPr/>
            <p:nvPr/>
          </p:nvSpPr>
          <p:spPr>
            <a:xfrm>
              <a:off x="6490440" y="3150561"/>
              <a:ext cx="68837" cy="102380"/>
            </a:xfrm>
            <a:custGeom>
              <a:avLst/>
              <a:gdLst/>
              <a:ahLst/>
              <a:cxnLst/>
              <a:rect l="l" t="t" r="r" b="b"/>
              <a:pathLst>
                <a:path w="3623" h="5349" extrusionOk="0">
                  <a:moveTo>
                    <a:pt x="3622" y="4716"/>
                  </a:moveTo>
                  <a:lnTo>
                    <a:pt x="3622" y="5348"/>
                  </a:lnTo>
                  <a:lnTo>
                    <a:pt x="0" y="5348"/>
                  </a:lnTo>
                  <a:cubicBezTo>
                    <a:pt x="0" y="5177"/>
                    <a:pt x="17" y="5024"/>
                    <a:pt x="86" y="4887"/>
                  </a:cubicBezTo>
                  <a:cubicBezTo>
                    <a:pt x="171" y="4648"/>
                    <a:pt x="325" y="4408"/>
                    <a:pt x="530" y="4186"/>
                  </a:cubicBezTo>
                  <a:cubicBezTo>
                    <a:pt x="735" y="3947"/>
                    <a:pt x="1025" y="3691"/>
                    <a:pt x="1401" y="3383"/>
                  </a:cubicBezTo>
                  <a:cubicBezTo>
                    <a:pt x="1999" y="2905"/>
                    <a:pt x="2409" y="2529"/>
                    <a:pt x="2614" y="2256"/>
                  </a:cubicBezTo>
                  <a:cubicBezTo>
                    <a:pt x="2819" y="1965"/>
                    <a:pt x="2922" y="1709"/>
                    <a:pt x="2922" y="1470"/>
                  </a:cubicBezTo>
                  <a:cubicBezTo>
                    <a:pt x="2922" y="1213"/>
                    <a:pt x="2836" y="991"/>
                    <a:pt x="2631" y="820"/>
                  </a:cubicBezTo>
                  <a:cubicBezTo>
                    <a:pt x="2443" y="632"/>
                    <a:pt x="2204" y="547"/>
                    <a:pt x="1897" y="547"/>
                  </a:cubicBezTo>
                  <a:cubicBezTo>
                    <a:pt x="1572" y="547"/>
                    <a:pt x="1316" y="649"/>
                    <a:pt x="1111" y="837"/>
                  </a:cubicBezTo>
                  <a:cubicBezTo>
                    <a:pt x="923" y="1008"/>
                    <a:pt x="820" y="1282"/>
                    <a:pt x="820" y="1606"/>
                  </a:cubicBezTo>
                  <a:lnTo>
                    <a:pt x="120" y="1538"/>
                  </a:lnTo>
                  <a:cubicBezTo>
                    <a:pt x="171" y="1042"/>
                    <a:pt x="359" y="667"/>
                    <a:pt x="666" y="393"/>
                  </a:cubicBezTo>
                  <a:cubicBezTo>
                    <a:pt x="974" y="137"/>
                    <a:pt x="1384" y="0"/>
                    <a:pt x="1914" y="0"/>
                  </a:cubicBezTo>
                  <a:cubicBezTo>
                    <a:pt x="2443" y="0"/>
                    <a:pt x="2853" y="154"/>
                    <a:pt x="3161" y="427"/>
                  </a:cubicBezTo>
                  <a:cubicBezTo>
                    <a:pt x="3469" y="718"/>
                    <a:pt x="3622" y="1060"/>
                    <a:pt x="3622" y="1487"/>
                  </a:cubicBezTo>
                  <a:cubicBezTo>
                    <a:pt x="3622" y="1692"/>
                    <a:pt x="3571" y="1897"/>
                    <a:pt x="3486" y="2102"/>
                  </a:cubicBezTo>
                  <a:cubicBezTo>
                    <a:pt x="3400" y="2307"/>
                    <a:pt x="3246" y="2529"/>
                    <a:pt x="3041" y="2751"/>
                  </a:cubicBezTo>
                  <a:cubicBezTo>
                    <a:pt x="2819" y="2990"/>
                    <a:pt x="2478" y="3298"/>
                    <a:pt x="1999" y="3691"/>
                  </a:cubicBezTo>
                  <a:cubicBezTo>
                    <a:pt x="1589" y="4015"/>
                    <a:pt x="1333" y="4238"/>
                    <a:pt x="1213" y="4357"/>
                  </a:cubicBezTo>
                  <a:cubicBezTo>
                    <a:pt x="1111" y="4477"/>
                    <a:pt x="1008" y="4596"/>
                    <a:pt x="940" y="47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8"/>
            <p:cNvSpPr/>
            <p:nvPr/>
          </p:nvSpPr>
          <p:spPr>
            <a:xfrm>
              <a:off x="5541846" y="3352335"/>
              <a:ext cx="132791" cy="140315"/>
            </a:xfrm>
            <a:custGeom>
              <a:avLst/>
              <a:gdLst/>
              <a:ahLst/>
              <a:cxnLst/>
              <a:rect l="l" t="t" r="r" b="b"/>
              <a:pathLst>
                <a:path w="6989" h="7331" extrusionOk="0">
                  <a:moveTo>
                    <a:pt x="0" y="3759"/>
                  </a:moveTo>
                  <a:cubicBezTo>
                    <a:pt x="0" y="2597"/>
                    <a:pt x="325" y="1675"/>
                    <a:pt x="974" y="991"/>
                  </a:cubicBezTo>
                  <a:cubicBezTo>
                    <a:pt x="1623" y="342"/>
                    <a:pt x="2461" y="0"/>
                    <a:pt x="3503" y="0"/>
                  </a:cubicBezTo>
                  <a:cubicBezTo>
                    <a:pt x="4169" y="0"/>
                    <a:pt x="4784" y="154"/>
                    <a:pt x="5314" y="479"/>
                  </a:cubicBezTo>
                  <a:cubicBezTo>
                    <a:pt x="5861" y="786"/>
                    <a:pt x="6271" y="1213"/>
                    <a:pt x="6561" y="1777"/>
                  </a:cubicBezTo>
                  <a:cubicBezTo>
                    <a:pt x="6852" y="2341"/>
                    <a:pt x="6988" y="2973"/>
                    <a:pt x="6988" y="3691"/>
                  </a:cubicBezTo>
                  <a:cubicBezTo>
                    <a:pt x="6988" y="4409"/>
                    <a:pt x="6835" y="5041"/>
                    <a:pt x="6544" y="5605"/>
                  </a:cubicBezTo>
                  <a:cubicBezTo>
                    <a:pt x="6237" y="6168"/>
                    <a:pt x="5809" y="6613"/>
                    <a:pt x="5263" y="6903"/>
                  </a:cubicBezTo>
                  <a:cubicBezTo>
                    <a:pt x="4716" y="7194"/>
                    <a:pt x="4135" y="7330"/>
                    <a:pt x="3486" y="7330"/>
                  </a:cubicBezTo>
                  <a:cubicBezTo>
                    <a:pt x="2802" y="7330"/>
                    <a:pt x="2187" y="7177"/>
                    <a:pt x="1640" y="6852"/>
                  </a:cubicBezTo>
                  <a:cubicBezTo>
                    <a:pt x="1111" y="6527"/>
                    <a:pt x="701" y="6083"/>
                    <a:pt x="410" y="5536"/>
                  </a:cubicBezTo>
                  <a:cubicBezTo>
                    <a:pt x="137" y="4972"/>
                    <a:pt x="0" y="4392"/>
                    <a:pt x="0" y="3759"/>
                  </a:cubicBezTo>
                  <a:close/>
                  <a:moveTo>
                    <a:pt x="991" y="3776"/>
                  </a:moveTo>
                  <a:cubicBezTo>
                    <a:pt x="991" y="4631"/>
                    <a:pt x="1230" y="5297"/>
                    <a:pt x="1709" y="5793"/>
                  </a:cubicBezTo>
                  <a:cubicBezTo>
                    <a:pt x="2170" y="6288"/>
                    <a:pt x="2768" y="6527"/>
                    <a:pt x="3486" y="6527"/>
                  </a:cubicBezTo>
                  <a:cubicBezTo>
                    <a:pt x="4220" y="6527"/>
                    <a:pt x="4818" y="6288"/>
                    <a:pt x="5280" y="5793"/>
                  </a:cubicBezTo>
                  <a:cubicBezTo>
                    <a:pt x="5758" y="5297"/>
                    <a:pt x="5997" y="4597"/>
                    <a:pt x="5997" y="3674"/>
                  </a:cubicBezTo>
                  <a:cubicBezTo>
                    <a:pt x="5997" y="3093"/>
                    <a:pt x="5895" y="2597"/>
                    <a:pt x="5690" y="2170"/>
                  </a:cubicBezTo>
                  <a:cubicBezTo>
                    <a:pt x="5485" y="1743"/>
                    <a:pt x="5194" y="1401"/>
                    <a:pt x="4801" y="1162"/>
                  </a:cubicBezTo>
                  <a:cubicBezTo>
                    <a:pt x="4425" y="940"/>
                    <a:pt x="3981" y="820"/>
                    <a:pt x="3503" y="820"/>
                  </a:cubicBezTo>
                  <a:cubicBezTo>
                    <a:pt x="2819" y="820"/>
                    <a:pt x="2221" y="1043"/>
                    <a:pt x="1743" y="1504"/>
                  </a:cubicBezTo>
                  <a:cubicBezTo>
                    <a:pt x="1247" y="1948"/>
                    <a:pt x="991" y="2717"/>
                    <a:pt x="991" y="3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p:nvPr/>
          </p:nvSpPr>
          <p:spPr>
            <a:xfrm>
              <a:off x="5695062" y="3437030"/>
              <a:ext cx="154546" cy="19"/>
            </a:xfrm>
            <a:custGeom>
              <a:avLst/>
              <a:gdLst/>
              <a:ahLst/>
              <a:cxnLst/>
              <a:rect l="l" t="t" r="r" b="b"/>
              <a:pathLst>
                <a:path w="8134" h="1" fill="none" extrusionOk="0">
                  <a:moveTo>
                    <a:pt x="8134" y="1"/>
                  </a:moveTo>
                  <a:lnTo>
                    <a:pt x="1" y="1"/>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8"/>
            <p:cNvSpPr/>
            <p:nvPr/>
          </p:nvSpPr>
          <p:spPr>
            <a:xfrm>
              <a:off x="5695062" y="3398118"/>
              <a:ext cx="154546" cy="19"/>
            </a:xfrm>
            <a:custGeom>
              <a:avLst/>
              <a:gdLst/>
              <a:ahLst/>
              <a:cxnLst/>
              <a:rect l="l" t="t" r="r" b="b"/>
              <a:pathLst>
                <a:path w="8134" h="1" fill="none" extrusionOk="0">
                  <a:moveTo>
                    <a:pt x="8134" y="0"/>
                  </a:moveTo>
                  <a:lnTo>
                    <a:pt x="1" y="0"/>
                  </a:lnTo>
                </a:path>
              </a:pathLst>
            </a:custGeom>
            <a:noFill/>
            <a:ln w="13675" cap="rnd" cmpd="sng">
              <a:solidFill>
                <a:srgbClr val="FFFFFF"/>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8"/>
            <p:cNvSpPr/>
            <p:nvPr/>
          </p:nvSpPr>
          <p:spPr>
            <a:xfrm>
              <a:off x="7258564" y="1749733"/>
              <a:ext cx="122417" cy="135741"/>
            </a:xfrm>
            <a:custGeom>
              <a:avLst/>
              <a:gdLst/>
              <a:ahLst/>
              <a:cxnLst/>
              <a:rect l="l" t="t" r="r" b="b"/>
              <a:pathLst>
                <a:path w="6443" h="7092" extrusionOk="0">
                  <a:moveTo>
                    <a:pt x="1" y="7092"/>
                  </a:moveTo>
                  <a:lnTo>
                    <a:pt x="1" y="1"/>
                  </a:lnTo>
                  <a:lnTo>
                    <a:pt x="3247" y="1"/>
                  </a:lnTo>
                  <a:cubicBezTo>
                    <a:pt x="3897" y="1"/>
                    <a:pt x="4392" y="69"/>
                    <a:pt x="4734" y="189"/>
                  </a:cubicBezTo>
                  <a:cubicBezTo>
                    <a:pt x="5076" y="326"/>
                    <a:pt x="5349" y="548"/>
                    <a:pt x="5554" y="872"/>
                  </a:cubicBezTo>
                  <a:cubicBezTo>
                    <a:pt x="5742" y="1197"/>
                    <a:pt x="5844" y="1556"/>
                    <a:pt x="5844" y="1949"/>
                  </a:cubicBezTo>
                  <a:cubicBezTo>
                    <a:pt x="5844" y="2444"/>
                    <a:pt x="5674" y="2871"/>
                    <a:pt x="5349" y="3213"/>
                  </a:cubicBezTo>
                  <a:cubicBezTo>
                    <a:pt x="5007" y="3555"/>
                    <a:pt x="4495" y="3777"/>
                    <a:pt x="3794" y="3862"/>
                  </a:cubicBezTo>
                  <a:cubicBezTo>
                    <a:pt x="4050" y="3982"/>
                    <a:pt x="4238" y="4102"/>
                    <a:pt x="4375" y="4221"/>
                  </a:cubicBezTo>
                  <a:cubicBezTo>
                    <a:pt x="4648" y="4478"/>
                    <a:pt x="4922" y="4785"/>
                    <a:pt x="5178" y="5161"/>
                  </a:cubicBezTo>
                  <a:lnTo>
                    <a:pt x="6442" y="7092"/>
                  </a:lnTo>
                  <a:lnTo>
                    <a:pt x="5229" y="7092"/>
                  </a:lnTo>
                  <a:lnTo>
                    <a:pt x="4255" y="5622"/>
                  </a:lnTo>
                  <a:cubicBezTo>
                    <a:pt x="3982" y="5195"/>
                    <a:pt x="3743" y="4871"/>
                    <a:pt x="3572" y="4648"/>
                  </a:cubicBezTo>
                  <a:cubicBezTo>
                    <a:pt x="3384" y="4409"/>
                    <a:pt x="3213" y="4255"/>
                    <a:pt x="3076" y="4170"/>
                  </a:cubicBezTo>
                  <a:cubicBezTo>
                    <a:pt x="2923" y="4067"/>
                    <a:pt x="2786" y="4016"/>
                    <a:pt x="2632" y="3982"/>
                  </a:cubicBezTo>
                  <a:cubicBezTo>
                    <a:pt x="2530" y="3965"/>
                    <a:pt x="2342" y="3948"/>
                    <a:pt x="2085" y="3948"/>
                  </a:cubicBezTo>
                  <a:lnTo>
                    <a:pt x="975" y="3948"/>
                  </a:lnTo>
                  <a:lnTo>
                    <a:pt x="975" y="7092"/>
                  </a:lnTo>
                  <a:close/>
                  <a:moveTo>
                    <a:pt x="975" y="3128"/>
                  </a:moveTo>
                  <a:lnTo>
                    <a:pt x="3042" y="3128"/>
                  </a:lnTo>
                  <a:cubicBezTo>
                    <a:pt x="3486" y="3128"/>
                    <a:pt x="3845" y="3094"/>
                    <a:pt x="4085" y="3008"/>
                  </a:cubicBezTo>
                  <a:cubicBezTo>
                    <a:pt x="4341" y="2906"/>
                    <a:pt x="4529" y="2769"/>
                    <a:pt x="4648" y="2581"/>
                  </a:cubicBezTo>
                  <a:cubicBezTo>
                    <a:pt x="4785" y="2376"/>
                    <a:pt x="4853" y="2171"/>
                    <a:pt x="4853" y="1949"/>
                  </a:cubicBezTo>
                  <a:cubicBezTo>
                    <a:pt x="4853" y="1607"/>
                    <a:pt x="4717" y="1334"/>
                    <a:pt x="4477" y="1112"/>
                  </a:cubicBezTo>
                  <a:cubicBezTo>
                    <a:pt x="4221" y="907"/>
                    <a:pt x="3828" y="787"/>
                    <a:pt x="3281" y="787"/>
                  </a:cubicBezTo>
                  <a:lnTo>
                    <a:pt x="975" y="787"/>
                  </a:lnTo>
                  <a:close/>
                </a:path>
              </a:pathLst>
            </a:custGeom>
            <a:solidFill>
              <a:srgbClr val="464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7399468" y="1827250"/>
              <a:ext cx="38323" cy="102054"/>
            </a:xfrm>
            <a:custGeom>
              <a:avLst/>
              <a:gdLst/>
              <a:ahLst/>
              <a:cxnLst/>
              <a:rect l="l" t="t" r="r" b="b"/>
              <a:pathLst>
                <a:path w="2017" h="5332" extrusionOk="0">
                  <a:moveTo>
                    <a:pt x="2017" y="5331"/>
                  </a:moveTo>
                  <a:lnTo>
                    <a:pt x="1333" y="5331"/>
                  </a:lnTo>
                  <a:lnTo>
                    <a:pt x="1333" y="1179"/>
                  </a:lnTo>
                  <a:cubicBezTo>
                    <a:pt x="1179" y="1316"/>
                    <a:pt x="974" y="1470"/>
                    <a:pt x="701" y="1624"/>
                  </a:cubicBezTo>
                  <a:cubicBezTo>
                    <a:pt x="445" y="1777"/>
                    <a:pt x="205" y="1880"/>
                    <a:pt x="0" y="1965"/>
                  </a:cubicBezTo>
                  <a:lnTo>
                    <a:pt x="0" y="1333"/>
                  </a:lnTo>
                  <a:cubicBezTo>
                    <a:pt x="376" y="1162"/>
                    <a:pt x="701" y="940"/>
                    <a:pt x="991" y="701"/>
                  </a:cubicBezTo>
                  <a:cubicBezTo>
                    <a:pt x="1265" y="462"/>
                    <a:pt x="1453" y="222"/>
                    <a:pt x="1572" y="0"/>
                  </a:cubicBezTo>
                  <a:lnTo>
                    <a:pt x="2017" y="0"/>
                  </a:lnTo>
                  <a:close/>
                </a:path>
              </a:pathLst>
            </a:custGeom>
            <a:solidFill>
              <a:srgbClr val="464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a:off x="8152628" y="2028698"/>
              <a:ext cx="132791" cy="140641"/>
            </a:xfrm>
            <a:custGeom>
              <a:avLst/>
              <a:gdLst/>
              <a:ahLst/>
              <a:cxnLst/>
              <a:rect l="l" t="t" r="r" b="b"/>
              <a:pathLst>
                <a:path w="6989" h="7348" extrusionOk="0">
                  <a:moveTo>
                    <a:pt x="0" y="3776"/>
                  </a:moveTo>
                  <a:cubicBezTo>
                    <a:pt x="0" y="2598"/>
                    <a:pt x="325" y="1675"/>
                    <a:pt x="974" y="1009"/>
                  </a:cubicBezTo>
                  <a:cubicBezTo>
                    <a:pt x="1624" y="342"/>
                    <a:pt x="2461" y="0"/>
                    <a:pt x="3503" y="0"/>
                  </a:cubicBezTo>
                  <a:cubicBezTo>
                    <a:pt x="4169" y="0"/>
                    <a:pt x="4785" y="171"/>
                    <a:pt x="5331" y="479"/>
                  </a:cubicBezTo>
                  <a:cubicBezTo>
                    <a:pt x="5861" y="786"/>
                    <a:pt x="6271" y="1231"/>
                    <a:pt x="6561" y="1794"/>
                  </a:cubicBezTo>
                  <a:cubicBezTo>
                    <a:pt x="6852" y="2341"/>
                    <a:pt x="6989" y="2973"/>
                    <a:pt x="6989" y="3691"/>
                  </a:cubicBezTo>
                  <a:cubicBezTo>
                    <a:pt x="6989" y="4409"/>
                    <a:pt x="6835" y="5041"/>
                    <a:pt x="6544" y="5622"/>
                  </a:cubicBezTo>
                  <a:cubicBezTo>
                    <a:pt x="6237" y="6186"/>
                    <a:pt x="5827" y="6613"/>
                    <a:pt x="5263" y="6903"/>
                  </a:cubicBezTo>
                  <a:cubicBezTo>
                    <a:pt x="4716" y="7194"/>
                    <a:pt x="4135" y="7348"/>
                    <a:pt x="3486" y="7348"/>
                  </a:cubicBezTo>
                  <a:cubicBezTo>
                    <a:pt x="2803" y="7348"/>
                    <a:pt x="2187" y="7177"/>
                    <a:pt x="1641" y="6852"/>
                  </a:cubicBezTo>
                  <a:cubicBezTo>
                    <a:pt x="1111" y="6544"/>
                    <a:pt x="701" y="6100"/>
                    <a:pt x="410" y="5536"/>
                  </a:cubicBezTo>
                  <a:cubicBezTo>
                    <a:pt x="137" y="4973"/>
                    <a:pt x="0" y="4392"/>
                    <a:pt x="0" y="3776"/>
                  </a:cubicBezTo>
                  <a:close/>
                  <a:moveTo>
                    <a:pt x="991" y="3794"/>
                  </a:moveTo>
                  <a:cubicBezTo>
                    <a:pt x="991" y="4648"/>
                    <a:pt x="1231" y="5314"/>
                    <a:pt x="1709" y="5793"/>
                  </a:cubicBezTo>
                  <a:cubicBezTo>
                    <a:pt x="2187" y="6288"/>
                    <a:pt x="2768" y="6544"/>
                    <a:pt x="3486" y="6544"/>
                  </a:cubicBezTo>
                  <a:cubicBezTo>
                    <a:pt x="4221" y="6544"/>
                    <a:pt x="4819" y="6288"/>
                    <a:pt x="5280" y="5793"/>
                  </a:cubicBezTo>
                  <a:cubicBezTo>
                    <a:pt x="5758" y="5297"/>
                    <a:pt x="5981" y="4597"/>
                    <a:pt x="5981" y="3691"/>
                  </a:cubicBezTo>
                  <a:cubicBezTo>
                    <a:pt x="5981" y="3110"/>
                    <a:pt x="5895" y="2598"/>
                    <a:pt x="5690" y="2170"/>
                  </a:cubicBezTo>
                  <a:cubicBezTo>
                    <a:pt x="5485" y="1743"/>
                    <a:pt x="5195" y="1402"/>
                    <a:pt x="4802" y="1179"/>
                  </a:cubicBezTo>
                  <a:cubicBezTo>
                    <a:pt x="4409" y="940"/>
                    <a:pt x="3981" y="821"/>
                    <a:pt x="3503" y="821"/>
                  </a:cubicBezTo>
                  <a:cubicBezTo>
                    <a:pt x="2820" y="821"/>
                    <a:pt x="2222" y="1043"/>
                    <a:pt x="1726" y="1504"/>
                  </a:cubicBezTo>
                  <a:cubicBezTo>
                    <a:pt x="1248" y="1948"/>
                    <a:pt x="991" y="2717"/>
                    <a:pt x="991" y="3794"/>
                  </a:cubicBezTo>
                  <a:close/>
                </a:path>
              </a:pathLst>
            </a:custGeom>
            <a:solidFill>
              <a:srgbClr val="464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p:nvPr/>
          </p:nvSpPr>
          <p:spPr>
            <a:xfrm>
              <a:off x="7884158" y="2074481"/>
              <a:ext cx="247703" cy="19"/>
            </a:xfrm>
            <a:custGeom>
              <a:avLst/>
              <a:gdLst/>
              <a:ahLst/>
              <a:cxnLst/>
              <a:rect l="l" t="t" r="r" b="b"/>
              <a:pathLst>
                <a:path w="13037" h="1" fill="none" extrusionOk="0">
                  <a:moveTo>
                    <a:pt x="0" y="1"/>
                  </a:moveTo>
                  <a:lnTo>
                    <a:pt x="13037" y="1"/>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p:nvPr/>
          </p:nvSpPr>
          <p:spPr>
            <a:xfrm>
              <a:off x="7884158" y="2113393"/>
              <a:ext cx="247703" cy="19"/>
            </a:xfrm>
            <a:custGeom>
              <a:avLst/>
              <a:gdLst/>
              <a:ahLst/>
              <a:cxnLst/>
              <a:rect l="l" t="t" r="r" b="b"/>
              <a:pathLst>
                <a:path w="13037" h="1" fill="none" extrusionOk="0">
                  <a:moveTo>
                    <a:pt x="0" y="1"/>
                  </a:moveTo>
                  <a:lnTo>
                    <a:pt x="13037" y="1"/>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a:off x="7733849" y="1630701"/>
              <a:ext cx="104538" cy="181849"/>
            </a:xfrm>
            <a:custGeom>
              <a:avLst/>
              <a:gdLst/>
              <a:ahLst/>
              <a:cxnLst/>
              <a:rect l="l" t="t" r="r" b="b"/>
              <a:pathLst>
                <a:path w="5502" h="9501" fill="none" extrusionOk="0">
                  <a:moveTo>
                    <a:pt x="0" y="9500"/>
                  </a:moveTo>
                  <a:lnTo>
                    <a:pt x="5502" y="1"/>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7733849" y="1812531"/>
              <a:ext cx="161690" cy="281588"/>
            </a:xfrm>
            <a:custGeom>
              <a:avLst/>
              <a:gdLst/>
              <a:ahLst/>
              <a:cxnLst/>
              <a:rect l="l" t="t" r="r" b="b"/>
              <a:pathLst>
                <a:path w="8510" h="14712" fill="none" extrusionOk="0">
                  <a:moveTo>
                    <a:pt x="0" y="0"/>
                  </a:moveTo>
                  <a:lnTo>
                    <a:pt x="8509" y="14712"/>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8"/>
            <p:cNvSpPr/>
            <p:nvPr/>
          </p:nvSpPr>
          <p:spPr>
            <a:xfrm>
              <a:off x="7699421" y="1806636"/>
              <a:ext cx="19" cy="11809"/>
            </a:xfrm>
            <a:custGeom>
              <a:avLst/>
              <a:gdLst/>
              <a:ahLst/>
              <a:cxnLst/>
              <a:rect l="l" t="t" r="r" b="b"/>
              <a:pathLst>
                <a:path w="1" h="617" fill="none" extrusionOk="0">
                  <a:moveTo>
                    <a:pt x="1" y="1"/>
                  </a:moveTo>
                  <a:lnTo>
                    <a:pt x="1" y="616"/>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p:nvPr/>
          </p:nvSpPr>
          <p:spPr>
            <a:xfrm>
              <a:off x="7669895" y="1803382"/>
              <a:ext cx="19" cy="18317"/>
            </a:xfrm>
            <a:custGeom>
              <a:avLst/>
              <a:gdLst/>
              <a:ahLst/>
              <a:cxnLst/>
              <a:rect l="l" t="t" r="r" b="b"/>
              <a:pathLst>
                <a:path w="1" h="957" fill="none" extrusionOk="0">
                  <a:moveTo>
                    <a:pt x="0" y="0"/>
                  </a:moveTo>
                  <a:lnTo>
                    <a:pt x="0" y="957"/>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p:nvPr/>
          </p:nvSpPr>
          <p:spPr>
            <a:xfrm>
              <a:off x="7640673" y="1800109"/>
              <a:ext cx="19" cy="24863"/>
            </a:xfrm>
            <a:custGeom>
              <a:avLst/>
              <a:gdLst/>
              <a:ahLst/>
              <a:cxnLst/>
              <a:rect l="l" t="t" r="r" b="b"/>
              <a:pathLst>
                <a:path w="1" h="1299" fill="none" extrusionOk="0">
                  <a:moveTo>
                    <a:pt x="0" y="0"/>
                  </a:moveTo>
                  <a:lnTo>
                    <a:pt x="0" y="1299"/>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8"/>
            <p:cNvSpPr/>
            <p:nvPr/>
          </p:nvSpPr>
          <p:spPr>
            <a:xfrm>
              <a:off x="7611128" y="1796837"/>
              <a:ext cx="19" cy="31409"/>
            </a:xfrm>
            <a:custGeom>
              <a:avLst/>
              <a:gdLst/>
              <a:ahLst/>
              <a:cxnLst/>
              <a:rect l="l" t="t" r="r" b="b"/>
              <a:pathLst>
                <a:path w="1" h="1641" fill="none" extrusionOk="0">
                  <a:moveTo>
                    <a:pt x="1" y="0"/>
                  </a:moveTo>
                  <a:lnTo>
                    <a:pt x="1" y="1641"/>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p:nvPr/>
          </p:nvSpPr>
          <p:spPr>
            <a:xfrm>
              <a:off x="7581906" y="1793564"/>
              <a:ext cx="19" cy="37955"/>
            </a:xfrm>
            <a:custGeom>
              <a:avLst/>
              <a:gdLst/>
              <a:ahLst/>
              <a:cxnLst/>
              <a:rect l="l" t="t" r="r" b="b"/>
              <a:pathLst>
                <a:path w="1" h="1983" fill="none" extrusionOk="0">
                  <a:moveTo>
                    <a:pt x="1" y="0"/>
                  </a:moveTo>
                  <a:lnTo>
                    <a:pt x="1" y="1982"/>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a:off x="7552703" y="1790291"/>
              <a:ext cx="19" cy="44501"/>
            </a:xfrm>
            <a:custGeom>
              <a:avLst/>
              <a:gdLst/>
              <a:ahLst/>
              <a:cxnLst/>
              <a:rect l="l" t="t" r="r" b="b"/>
              <a:pathLst>
                <a:path w="1" h="2325" fill="none" extrusionOk="0">
                  <a:moveTo>
                    <a:pt x="0" y="1"/>
                  </a:moveTo>
                  <a:lnTo>
                    <a:pt x="0" y="2324"/>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a:off x="7523158" y="1787343"/>
              <a:ext cx="19" cy="50721"/>
            </a:xfrm>
            <a:custGeom>
              <a:avLst/>
              <a:gdLst/>
              <a:ahLst/>
              <a:cxnLst/>
              <a:rect l="l" t="t" r="r" b="b"/>
              <a:pathLst>
                <a:path w="1" h="2650" fill="none" extrusionOk="0">
                  <a:moveTo>
                    <a:pt x="0" y="1"/>
                  </a:moveTo>
                  <a:lnTo>
                    <a:pt x="0" y="2649"/>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p:nvPr/>
          </p:nvSpPr>
          <p:spPr>
            <a:xfrm>
              <a:off x="7493936" y="1784070"/>
              <a:ext cx="19" cy="57267"/>
            </a:xfrm>
            <a:custGeom>
              <a:avLst/>
              <a:gdLst/>
              <a:ahLst/>
              <a:cxnLst/>
              <a:rect l="l" t="t" r="r" b="b"/>
              <a:pathLst>
                <a:path w="1" h="2992" fill="none" extrusionOk="0">
                  <a:moveTo>
                    <a:pt x="0" y="1"/>
                  </a:moveTo>
                  <a:lnTo>
                    <a:pt x="0" y="2991"/>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p:nvPr/>
          </p:nvSpPr>
          <p:spPr>
            <a:xfrm>
              <a:off x="7464391" y="1780816"/>
              <a:ext cx="19" cy="63774"/>
            </a:xfrm>
            <a:custGeom>
              <a:avLst/>
              <a:gdLst/>
              <a:ahLst/>
              <a:cxnLst/>
              <a:rect l="l" t="t" r="r" b="b"/>
              <a:pathLst>
                <a:path w="1" h="3332" fill="none" extrusionOk="0">
                  <a:moveTo>
                    <a:pt x="1" y="0"/>
                  </a:moveTo>
                  <a:lnTo>
                    <a:pt x="1" y="3332"/>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7785141" y="3608227"/>
              <a:ext cx="122721" cy="140315"/>
            </a:xfrm>
            <a:custGeom>
              <a:avLst/>
              <a:gdLst/>
              <a:ahLst/>
              <a:cxnLst/>
              <a:rect l="l" t="t" r="r" b="b"/>
              <a:pathLst>
                <a:path w="6459" h="7331" extrusionOk="0">
                  <a:moveTo>
                    <a:pt x="5502" y="4716"/>
                  </a:moveTo>
                  <a:lnTo>
                    <a:pt x="6459" y="4955"/>
                  </a:lnTo>
                  <a:cubicBezTo>
                    <a:pt x="6254" y="5724"/>
                    <a:pt x="5895" y="6305"/>
                    <a:pt x="5365" y="6715"/>
                  </a:cubicBezTo>
                  <a:cubicBezTo>
                    <a:pt x="4836" y="7125"/>
                    <a:pt x="4204" y="7330"/>
                    <a:pt x="3435" y="7330"/>
                  </a:cubicBezTo>
                  <a:cubicBezTo>
                    <a:pt x="2649" y="7330"/>
                    <a:pt x="2016" y="7159"/>
                    <a:pt x="1521" y="6852"/>
                  </a:cubicBezTo>
                  <a:cubicBezTo>
                    <a:pt x="1025" y="6544"/>
                    <a:pt x="650" y="6100"/>
                    <a:pt x="393" y="5502"/>
                  </a:cubicBezTo>
                  <a:cubicBezTo>
                    <a:pt x="137" y="4921"/>
                    <a:pt x="0" y="4289"/>
                    <a:pt x="0" y="3605"/>
                  </a:cubicBezTo>
                  <a:cubicBezTo>
                    <a:pt x="0" y="2871"/>
                    <a:pt x="154" y="2221"/>
                    <a:pt x="445" y="1675"/>
                  </a:cubicBezTo>
                  <a:cubicBezTo>
                    <a:pt x="735" y="1128"/>
                    <a:pt x="1145" y="718"/>
                    <a:pt x="1675" y="427"/>
                  </a:cubicBezTo>
                  <a:cubicBezTo>
                    <a:pt x="2222" y="137"/>
                    <a:pt x="2802" y="0"/>
                    <a:pt x="3452" y="0"/>
                  </a:cubicBezTo>
                  <a:cubicBezTo>
                    <a:pt x="4186" y="0"/>
                    <a:pt x="4802" y="171"/>
                    <a:pt x="5297" y="547"/>
                  </a:cubicBezTo>
                  <a:cubicBezTo>
                    <a:pt x="5793" y="906"/>
                    <a:pt x="6151" y="1401"/>
                    <a:pt x="6339" y="2068"/>
                  </a:cubicBezTo>
                  <a:lnTo>
                    <a:pt x="5382" y="2273"/>
                  </a:lnTo>
                  <a:cubicBezTo>
                    <a:pt x="5212" y="1760"/>
                    <a:pt x="4972" y="1384"/>
                    <a:pt x="4648" y="1145"/>
                  </a:cubicBezTo>
                  <a:cubicBezTo>
                    <a:pt x="4323" y="923"/>
                    <a:pt x="3930" y="803"/>
                    <a:pt x="3435" y="803"/>
                  </a:cubicBezTo>
                  <a:cubicBezTo>
                    <a:pt x="2871" y="803"/>
                    <a:pt x="2409" y="923"/>
                    <a:pt x="2034" y="1196"/>
                  </a:cubicBezTo>
                  <a:cubicBezTo>
                    <a:pt x="1641" y="1452"/>
                    <a:pt x="1384" y="1811"/>
                    <a:pt x="1231" y="2238"/>
                  </a:cubicBezTo>
                  <a:cubicBezTo>
                    <a:pt x="1077" y="2683"/>
                    <a:pt x="1008" y="3144"/>
                    <a:pt x="1008" y="3605"/>
                  </a:cubicBezTo>
                  <a:cubicBezTo>
                    <a:pt x="1008" y="4203"/>
                    <a:pt x="1094" y="4733"/>
                    <a:pt x="1265" y="5177"/>
                  </a:cubicBezTo>
                  <a:cubicBezTo>
                    <a:pt x="1453" y="5621"/>
                    <a:pt x="1726" y="5963"/>
                    <a:pt x="2119" y="6185"/>
                  </a:cubicBezTo>
                  <a:cubicBezTo>
                    <a:pt x="2495" y="6407"/>
                    <a:pt x="2905" y="6527"/>
                    <a:pt x="3366" y="6527"/>
                  </a:cubicBezTo>
                  <a:cubicBezTo>
                    <a:pt x="3896" y="6527"/>
                    <a:pt x="4357" y="6373"/>
                    <a:pt x="4733" y="6066"/>
                  </a:cubicBezTo>
                  <a:cubicBezTo>
                    <a:pt x="5109" y="5758"/>
                    <a:pt x="5365" y="5314"/>
                    <a:pt x="5502" y="4716"/>
                  </a:cubicBez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a:off x="7569909" y="3047693"/>
              <a:ext cx="109098" cy="135415"/>
            </a:xfrm>
            <a:custGeom>
              <a:avLst/>
              <a:gdLst/>
              <a:ahLst/>
              <a:cxnLst/>
              <a:rect l="l" t="t" r="r" b="b"/>
              <a:pathLst>
                <a:path w="5742" h="7075" extrusionOk="0">
                  <a:moveTo>
                    <a:pt x="0" y="7074"/>
                  </a:moveTo>
                  <a:lnTo>
                    <a:pt x="0" y="0"/>
                  </a:lnTo>
                  <a:lnTo>
                    <a:pt x="974" y="0"/>
                  </a:lnTo>
                  <a:lnTo>
                    <a:pt x="974" y="2905"/>
                  </a:lnTo>
                  <a:lnTo>
                    <a:pt x="4767" y="2905"/>
                  </a:lnTo>
                  <a:lnTo>
                    <a:pt x="4767" y="0"/>
                  </a:lnTo>
                  <a:lnTo>
                    <a:pt x="5741" y="0"/>
                  </a:lnTo>
                  <a:lnTo>
                    <a:pt x="5741" y="7074"/>
                  </a:lnTo>
                  <a:lnTo>
                    <a:pt x="4767" y="7074"/>
                  </a:lnTo>
                  <a:lnTo>
                    <a:pt x="4767" y="3742"/>
                  </a:lnTo>
                  <a:lnTo>
                    <a:pt x="974" y="3742"/>
                  </a:lnTo>
                  <a:lnTo>
                    <a:pt x="974" y="707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a:off x="7699109" y="3124866"/>
              <a:ext cx="68837" cy="102054"/>
            </a:xfrm>
            <a:custGeom>
              <a:avLst/>
              <a:gdLst/>
              <a:ahLst/>
              <a:cxnLst/>
              <a:rect l="l" t="t" r="r" b="b"/>
              <a:pathLst>
                <a:path w="3623" h="5332" extrusionOk="0">
                  <a:moveTo>
                    <a:pt x="3623" y="4717"/>
                  </a:moveTo>
                  <a:lnTo>
                    <a:pt x="3623" y="5332"/>
                  </a:lnTo>
                  <a:lnTo>
                    <a:pt x="0" y="5332"/>
                  </a:lnTo>
                  <a:cubicBezTo>
                    <a:pt x="0" y="5178"/>
                    <a:pt x="18" y="5024"/>
                    <a:pt x="69" y="4887"/>
                  </a:cubicBezTo>
                  <a:cubicBezTo>
                    <a:pt x="171" y="4648"/>
                    <a:pt x="308" y="4409"/>
                    <a:pt x="513" y="4170"/>
                  </a:cubicBezTo>
                  <a:cubicBezTo>
                    <a:pt x="718" y="3948"/>
                    <a:pt x="1009" y="3674"/>
                    <a:pt x="1402" y="3367"/>
                  </a:cubicBezTo>
                  <a:cubicBezTo>
                    <a:pt x="2000" y="2905"/>
                    <a:pt x="2393" y="2529"/>
                    <a:pt x="2615" y="2239"/>
                  </a:cubicBezTo>
                  <a:cubicBezTo>
                    <a:pt x="2820" y="1966"/>
                    <a:pt x="2922" y="1709"/>
                    <a:pt x="2922" y="1470"/>
                  </a:cubicBezTo>
                  <a:cubicBezTo>
                    <a:pt x="2922" y="1197"/>
                    <a:pt x="2820" y="992"/>
                    <a:pt x="2632" y="804"/>
                  </a:cubicBezTo>
                  <a:cubicBezTo>
                    <a:pt x="2444" y="633"/>
                    <a:pt x="2188" y="547"/>
                    <a:pt x="1880" y="547"/>
                  </a:cubicBezTo>
                  <a:cubicBezTo>
                    <a:pt x="1555" y="547"/>
                    <a:pt x="1299" y="633"/>
                    <a:pt x="1111" y="821"/>
                  </a:cubicBezTo>
                  <a:cubicBezTo>
                    <a:pt x="923" y="1009"/>
                    <a:pt x="821" y="1282"/>
                    <a:pt x="821" y="1607"/>
                  </a:cubicBezTo>
                  <a:lnTo>
                    <a:pt x="120" y="1538"/>
                  </a:lnTo>
                  <a:cubicBezTo>
                    <a:pt x="171" y="1043"/>
                    <a:pt x="342" y="650"/>
                    <a:pt x="650" y="394"/>
                  </a:cubicBezTo>
                  <a:cubicBezTo>
                    <a:pt x="974" y="137"/>
                    <a:pt x="1384" y="1"/>
                    <a:pt x="1897" y="1"/>
                  </a:cubicBezTo>
                  <a:cubicBezTo>
                    <a:pt x="2427" y="1"/>
                    <a:pt x="2854" y="137"/>
                    <a:pt x="3144" y="428"/>
                  </a:cubicBezTo>
                  <a:cubicBezTo>
                    <a:pt x="3452" y="701"/>
                    <a:pt x="3606" y="1060"/>
                    <a:pt x="3606" y="1470"/>
                  </a:cubicBezTo>
                  <a:cubicBezTo>
                    <a:pt x="3606" y="1692"/>
                    <a:pt x="3571" y="1897"/>
                    <a:pt x="3469" y="2102"/>
                  </a:cubicBezTo>
                  <a:cubicBezTo>
                    <a:pt x="3384" y="2307"/>
                    <a:pt x="3230" y="2529"/>
                    <a:pt x="3025" y="2752"/>
                  </a:cubicBezTo>
                  <a:cubicBezTo>
                    <a:pt x="2820" y="2974"/>
                    <a:pt x="2478" y="3298"/>
                    <a:pt x="2000" y="3691"/>
                  </a:cubicBezTo>
                  <a:cubicBezTo>
                    <a:pt x="1589" y="4016"/>
                    <a:pt x="1333" y="4238"/>
                    <a:pt x="1214" y="4358"/>
                  </a:cubicBezTo>
                  <a:cubicBezTo>
                    <a:pt x="1094" y="4477"/>
                    <a:pt x="1009" y="4597"/>
                    <a:pt x="923" y="4717"/>
                  </a:cubicBez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7790328" y="3047693"/>
              <a:ext cx="109421" cy="135415"/>
            </a:xfrm>
            <a:custGeom>
              <a:avLst/>
              <a:gdLst/>
              <a:ahLst/>
              <a:cxnLst/>
              <a:rect l="l" t="t" r="r" b="b"/>
              <a:pathLst>
                <a:path w="5759" h="7075" extrusionOk="0">
                  <a:moveTo>
                    <a:pt x="1" y="7074"/>
                  </a:moveTo>
                  <a:lnTo>
                    <a:pt x="1" y="0"/>
                  </a:lnTo>
                  <a:lnTo>
                    <a:pt x="992" y="0"/>
                  </a:lnTo>
                  <a:lnTo>
                    <a:pt x="4836" y="5553"/>
                  </a:lnTo>
                  <a:lnTo>
                    <a:pt x="4836" y="0"/>
                  </a:lnTo>
                  <a:lnTo>
                    <a:pt x="5759" y="0"/>
                  </a:lnTo>
                  <a:lnTo>
                    <a:pt x="5759" y="7074"/>
                  </a:lnTo>
                  <a:lnTo>
                    <a:pt x="4768" y="7074"/>
                  </a:lnTo>
                  <a:lnTo>
                    <a:pt x="923" y="1504"/>
                  </a:lnTo>
                  <a:lnTo>
                    <a:pt x="923" y="707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8009132" y="3391735"/>
              <a:ext cx="243181" cy="19"/>
            </a:xfrm>
            <a:custGeom>
              <a:avLst/>
              <a:gdLst/>
              <a:ahLst/>
              <a:cxnLst/>
              <a:rect l="l" t="t" r="r" b="b"/>
              <a:pathLst>
                <a:path w="12799" h="1" fill="none" extrusionOk="0">
                  <a:moveTo>
                    <a:pt x="1" y="0"/>
                  </a:moveTo>
                  <a:lnTo>
                    <a:pt x="12798" y="0"/>
                  </a:lnTo>
                </a:path>
              </a:pathLst>
            </a:custGeom>
            <a:noFill/>
            <a:ln w="2125" cap="flat" cmpd="sng">
              <a:solidFill>
                <a:srgbClr val="A4C2F4"/>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8007194" y="3359350"/>
              <a:ext cx="247057" cy="65095"/>
            </a:xfrm>
            <a:custGeom>
              <a:avLst/>
              <a:gdLst/>
              <a:ahLst/>
              <a:cxnLst/>
              <a:rect l="l" t="t" r="r" b="b"/>
              <a:pathLst>
                <a:path w="13003" h="3401" extrusionOk="0">
                  <a:moveTo>
                    <a:pt x="154" y="2000"/>
                  </a:moveTo>
                  <a:lnTo>
                    <a:pt x="0" y="1692"/>
                  </a:lnTo>
                  <a:lnTo>
                    <a:pt x="154" y="1402"/>
                  </a:lnTo>
                  <a:lnTo>
                    <a:pt x="13003" y="1"/>
                  </a:lnTo>
                  <a:lnTo>
                    <a:pt x="13003" y="340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7889679" y="3391735"/>
              <a:ext cx="117534" cy="205066"/>
            </a:xfrm>
            <a:custGeom>
              <a:avLst/>
              <a:gdLst/>
              <a:ahLst/>
              <a:cxnLst/>
              <a:rect l="l" t="t" r="r" b="b"/>
              <a:pathLst>
                <a:path w="6186" h="10714" fill="none" extrusionOk="0">
                  <a:moveTo>
                    <a:pt x="6185" y="0"/>
                  </a:moveTo>
                  <a:lnTo>
                    <a:pt x="0" y="10713"/>
                  </a:lnTo>
                </a:path>
              </a:pathLst>
            </a:custGeom>
            <a:noFill/>
            <a:ln w="13675" cap="rnd" cmpd="sng">
              <a:solidFill>
                <a:srgbClr val="A4C2F4"/>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a:off x="7902979" y="3209905"/>
              <a:ext cx="104234" cy="181849"/>
            </a:xfrm>
            <a:custGeom>
              <a:avLst/>
              <a:gdLst/>
              <a:ahLst/>
              <a:cxnLst/>
              <a:rect l="l" t="t" r="r" b="b"/>
              <a:pathLst>
                <a:path w="5486" h="9501" fill="none" extrusionOk="0">
                  <a:moveTo>
                    <a:pt x="5485" y="9500"/>
                  </a:moveTo>
                  <a:lnTo>
                    <a:pt x="1" y="0"/>
                  </a:lnTo>
                </a:path>
              </a:pathLst>
            </a:custGeom>
            <a:noFill/>
            <a:ln w="13675" cap="rnd" cmpd="sng">
              <a:solidFill>
                <a:srgbClr val="A4C2F4"/>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8275664" y="3328937"/>
              <a:ext cx="122417" cy="135741"/>
            </a:xfrm>
            <a:custGeom>
              <a:avLst/>
              <a:gdLst/>
              <a:ahLst/>
              <a:cxnLst/>
              <a:rect l="l" t="t" r="r" b="b"/>
              <a:pathLst>
                <a:path w="6443" h="7092" extrusionOk="0">
                  <a:moveTo>
                    <a:pt x="1" y="7091"/>
                  </a:moveTo>
                  <a:lnTo>
                    <a:pt x="1" y="1"/>
                  </a:lnTo>
                  <a:lnTo>
                    <a:pt x="3247" y="1"/>
                  </a:lnTo>
                  <a:cubicBezTo>
                    <a:pt x="3896" y="1"/>
                    <a:pt x="4392" y="69"/>
                    <a:pt x="4733" y="206"/>
                  </a:cubicBezTo>
                  <a:cubicBezTo>
                    <a:pt x="5058" y="325"/>
                    <a:pt x="5332" y="547"/>
                    <a:pt x="5537" y="872"/>
                  </a:cubicBezTo>
                  <a:cubicBezTo>
                    <a:pt x="5742" y="1197"/>
                    <a:pt x="5844" y="1555"/>
                    <a:pt x="5844" y="1931"/>
                  </a:cubicBezTo>
                  <a:cubicBezTo>
                    <a:pt x="5844" y="2444"/>
                    <a:pt x="5673" y="2871"/>
                    <a:pt x="5349" y="3213"/>
                  </a:cubicBezTo>
                  <a:cubicBezTo>
                    <a:pt x="5007" y="3554"/>
                    <a:pt x="4477" y="3777"/>
                    <a:pt x="3794" y="3862"/>
                  </a:cubicBezTo>
                  <a:cubicBezTo>
                    <a:pt x="4050" y="3982"/>
                    <a:pt x="4238" y="4101"/>
                    <a:pt x="4358" y="4221"/>
                  </a:cubicBezTo>
                  <a:cubicBezTo>
                    <a:pt x="4648" y="4477"/>
                    <a:pt x="4921" y="4785"/>
                    <a:pt x="5178" y="5161"/>
                  </a:cubicBezTo>
                  <a:lnTo>
                    <a:pt x="6442" y="7091"/>
                  </a:lnTo>
                  <a:lnTo>
                    <a:pt x="5229" y="7091"/>
                  </a:lnTo>
                  <a:lnTo>
                    <a:pt x="4255" y="5622"/>
                  </a:lnTo>
                  <a:cubicBezTo>
                    <a:pt x="3982" y="5195"/>
                    <a:pt x="3742" y="4870"/>
                    <a:pt x="3555" y="4648"/>
                  </a:cubicBezTo>
                  <a:cubicBezTo>
                    <a:pt x="3384" y="4409"/>
                    <a:pt x="3213" y="4255"/>
                    <a:pt x="3059" y="4170"/>
                  </a:cubicBezTo>
                  <a:cubicBezTo>
                    <a:pt x="2922" y="4084"/>
                    <a:pt x="2769" y="4016"/>
                    <a:pt x="2632" y="3982"/>
                  </a:cubicBezTo>
                  <a:cubicBezTo>
                    <a:pt x="2512" y="3947"/>
                    <a:pt x="2341" y="3947"/>
                    <a:pt x="2085" y="3947"/>
                  </a:cubicBezTo>
                  <a:lnTo>
                    <a:pt x="975" y="3947"/>
                  </a:lnTo>
                  <a:lnTo>
                    <a:pt x="975" y="7091"/>
                  </a:lnTo>
                  <a:close/>
                  <a:moveTo>
                    <a:pt x="975" y="3127"/>
                  </a:moveTo>
                  <a:lnTo>
                    <a:pt x="3042" y="3127"/>
                  </a:lnTo>
                  <a:cubicBezTo>
                    <a:pt x="3486" y="3127"/>
                    <a:pt x="3828" y="3093"/>
                    <a:pt x="4084" y="3008"/>
                  </a:cubicBezTo>
                  <a:cubicBezTo>
                    <a:pt x="4323" y="2905"/>
                    <a:pt x="4528" y="2768"/>
                    <a:pt x="4648" y="2581"/>
                  </a:cubicBezTo>
                  <a:cubicBezTo>
                    <a:pt x="4785" y="2375"/>
                    <a:pt x="4853" y="2170"/>
                    <a:pt x="4853" y="1931"/>
                  </a:cubicBezTo>
                  <a:cubicBezTo>
                    <a:pt x="4853" y="1607"/>
                    <a:pt x="4716" y="1333"/>
                    <a:pt x="4460" y="1111"/>
                  </a:cubicBezTo>
                  <a:cubicBezTo>
                    <a:pt x="4221" y="889"/>
                    <a:pt x="3828" y="786"/>
                    <a:pt x="3281" y="786"/>
                  </a:cubicBezTo>
                  <a:lnTo>
                    <a:pt x="975" y="78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8404864" y="3406434"/>
              <a:ext cx="68856" cy="102054"/>
            </a:xfrm>
            <a:custGeom>
              <a:avLst/>
              <a:gdLst/>
              <a:ahLst/>
              <a:cxnLst/>
              <a:rect l="l" t="t" r="r" b="b"/>
              <a:pathLst>
                <a:path w="3624" h="5332" extrusionOk="0">
                  <a:moveTo>
                    <a:pt x="3623" y="4700"/>
                  </a:moveTo>
                  <a:lnTo>
                    <a:pt x="3623" y="5332"/>
                  </a:lnTo>
                  <a:lnTo>
                    <a:pt x="1" y="5332"/>
                  </a:lnTo>
                  <a:cubicBezTo>
                    <a:pt x="1" y="5178"/>
                    <a:pt x="35" y="5024"/>
                    <a:pt x="86" y="4870"/>
                  </a:cubicBezTo>
                  <a:cubicBezTo>
                    <a:pt x="172" y="4631"/>
                    <a:pt x="326" y="4409"/>
                    <a:pt x="531" y="4170"/>
                  </a:cubicBezTo>
                  <a:cubicBezTo>
                    <a:pt x="736" y="3931"/>
                    <a:pt x="1026" y="3674"/>
                    <a:pt x="1402" y="3367"/>
                  </a:cubicBezTo>
                  <a:cubicBezTo>
                    <a:pt x="2000" y="2888"/>
                    <a:pt x="2410" y="2513"/>
                    <a:pt x="2615" y="2239"/>
                  </a:cubicBezTo>
                  <a:cubicBezTo>
                    <a:pt x="2820" y="1966"/>
                    <a:pt x="2923" y="1710"/>
                    <a:pt x="2923" y="1453"/>
                  </a:cubicBezTo>
                  <a:cubicBezTo>
                    <a:pt x="2923" y="1197"/>
                    <a:pt x="2837" y="975"/>
                    <a:pt x="2649" y="804"/>
                  </a:cubicBezTo>
                  <a:cubicBezTo>
                    <a:pt x="2444" y="633"/>
                    <a:pt x="2205" y="531"/>
                    <a:pt x="1897" y="531"/>
                  </a:cubicBezTo>
                  <a:cubicBezTo>
                    <a:pt x="1573" y="531"/>
                    <a:pt x="1317" y="633"/>
                    <a:pt x="1112" y="821"/>
                  </a:cubicBezTo>
                  <a:cubicBezTo>
                    <a:pt x="924" y="1009"/>
                    <a:pt x="821" y="1265"/>
                    <a:pt x="821" y="1607"/>
                  </a:cubicBezTo>
                  <a:lnTo>
                    <a:pt x="138" y="1539"/>
                  </a:lnTo>
                  <a:cubicBezTo>
                    <a:pt x="172" y="1026"/>
                    <a:pt x="360" y="650"/>
                    <a:pt x="667" y="394"/>
                  </a:cubicBezTo>
                  <a:cubicBezTo>
                    <a:pt x="975" y="121"/>
                    <a:pt x="1385" y="1"/>
                    <a:pt x="1915" y="1"/>
                  </a:cubicBezTo>
                  <a:cubicBezTo>
                    <a:pt x="2444" y="1"/>
                    <a:pt x="2854" y="138"/>
                    <a:pt x="3162" y="428"/>
                  </a:cubicBezTo>
                  <a:cubicBezTo>
                    <a:pt x="3469" y="701"/>
                    <a:pt x="3623" y="1060"/>
                    <a:pt x="3623" y="1470"/>
                  </a:cubicBezTo>
                  <a:cubicBezTo>
                    <a:pt x="3623" y="1692"/>
                    <a:pt x="3572" y="1897"/>
                    <a:pt x="3487" y="2103"/>
                  </a:cubicBezTo>
                  <a:cubicBezTo>
                    <a:pt x="3401" y="2308"/>
                    <a:pt x="3247" y="2513"/>
                    <a:pt x="3042" y="2752"/>
                  </a:cubicBezTo>
                  <a:cubicBezTo>
                    <a:pt x="2837" y="2974"/>
                    <a:pt x="2478" y="3281"/>
                    <a:pt x="2000" y="3674"/>
                  </a:cubicBezTo>
                  <a:cubicBezTo>
                    <a:pt x="1590" y="4016"/>
                    <a:pt x="1334" y="4238"/>
                    <a:pt x="1231" y="4358"/>
                  </a:cubicBezTo>
                  <a:cubicBezTo>
                    <a:pt x="1112" y="4460"/>
                    <a:pt x="1009" y="4580"/>
                    <a:pt x="941" y="4700"/>
                  </a:cubicBez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7456270" y="3608227"/>
              <a:ext cx="132810" cy="140315"/>
            </a:xfrm>
            <a:custGeom>
              <a:avLst/>
              <a:gdLst/>
              <a:ahLst/>
              <a:cxnLst/>
              <a:rect l="l" t="t" r="r" b="b"/>
              <a:pathLst>
                <a:path w="6990" h="7331" extrusionOk="0">
                  <a:moveTo>
                    <a:pt x="1" y="3759"/>
                  </a:moveTo>
                  <a:cubicBezTo>
                    <a:pt x="1" y="2580"/>
                    <a:pt x="326" y="1657"/>
                    <a:pt x="975" y="991"/>
                  </a:cubicBezTo>
                  <a:cubicBezTo>
                    <a:pt x="1624" y="325"/>
                    <a:pt x="2478" y="0"/>
                    <a:pt x="3504" y="0"/>
                  </a:cubicBezTo>
                  <a:cubicBezTo>
                    <a:pt x="4170" y="0"/>
                    <a:pt x="4785" y="154"/>
                    <a:pt x="5332" y="461"/>
                  </a:cubicBezTo>
                  <a:cubicBezTo>
                    <a:pt x="5862" y="769"/>
                    <a:pt x="6272" y="1213"/>
                    <a:pt x="6562" y="1777"/>
                  </a:cubicBezTo>
                  <a:cubicBezTo>
                    <a:pt x="6853" y="2324"/>
                    <a:pt x="6989" y="2956"/>
                    <a:pt x="6989" y="3674"/>
                  </a:cubicBezTo>
                  <a:cubicBezTo>
                    <a:pt x="6989" y="4391"/>
                    <a:pt x="6835" y="5023"/>
                    <a:pt x="6545" y="5604"/>
                  </a:cubicBezTo>
                  <a:cubicBezTo>
                    <a:pt x="6237" y="6168"/>
                    <a:pt x="5810" y="6595"/>
                    <a:pt x="5264" y="6886"/>
                  </a:cubicBezTo>
                  <a:cubicBezTo>
                    <a:pt x="4717" y="7176"/>
                    <a:pt x="4136" y="7330"/>
                    <a:pt x="3504" y="7330"/>
                  </a:cubicBezTo>
                  <a:cubicBezTo>
                    <a:pt x="2803" y="7330"/>
                    <a:pt x="2188" y="7159"/>
                    <a:pt x="1641" y="6835"/>
                  </a:cubicBezTo>
                  <a:cubicBezTo>
                    <a:pt x="1112" y="6510"/>
                    <a:pt x="702" y="6083"/>
                    <a:pt x="411" y="5519"/>
                  </a:cubicBezTo>
                  <a:cubicBezTo>
                    <a:pt x="138" y="4955"/>
                    <a:pt x="1" y="4374"/>
                    <a:pt x="1" y="3759"/>
                  </a:cubicBezTo>
                  <a:close/>
                  <a:moveTo>
                    <a:pt x="992" y="3759"/>
                  </a:moveTo>
                  <a:cubicBezTo>
                    <a:pt x="992" y="4613"/>
                    <a:pt x="1231" y="5297"/>
                    <a:pt x="1710" y="5792"/>
                  </a:cubicBezTo>
                  <a:cubicBezTo>
                    <a:pt x="2188" y="6271"/>
                    <a:pt x="2769" y="6527"/>
                    <a:pt x="3487" y="6527"/>
                  </a:cubicBezTo>
                  <a:cubicBezTo>
                    <a:pt x="4221" y="6527"/>
                    <a:pt x="4819" y="6271"/>
                    <a:pt x="5281" y="5775"/>
                  </a:cubicBezTo>
                  <a:cubicBezTo>
                    <a:pt x="5759" y="5280"/>
                    <a:pt x="5998" y="4579"/>
                    <a:pt x="5998" y="3674"/>
                  </a:cubicBezTo>
                  <a:cubicBezTo>
                    <a:pt x="5998" y="3093"/>
                    <a:pt x="5896" y="2580"/>
                    <a:pt x="5691" y="2153"/>
                  </a:cubicBezTo>
                  <a:cubicBezTo>
                    <a:pt x="5486" y="1726"/>
                    <a:pt x="5195" y="1384"/>
                    <a:pt x="4802" y="1162"/>
                  </a:cubicBezTo>
                  <a:cubicBezTo>
                    <a:pt x="4426" y="923"/>
                    <a:pt x="3982" y="803"/>
                    <a:pt x="3504" y="803"/>
                  </a:cubicBezTo>
                  <a:cubicBezTo>
                    <a:pt x="2820" y="803"/>
                    <a:pt x="2239" y="1025"/>
                    <a:pt x="1744" y="1487"/>
                  </a:cubicBezTo>
                  <a:cubicBezTo>
                    <a:pt x="1248" y="1948"/>
                    <a:pt x="992" y="2700"/>
                    <a:pt x="992" y="3759"/>
                  </a:cubicBez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a:off x="7609505" y="3692597"/>
              <a:ext cx="154546" cy="19"/>
            </a:xfrm>
            <a:custGeom>
              <a:avLst/>
              <a:gdLst/>
              <a:ahLst/>
              <a:cxnLst/>
              <a:rect l="l" t="t" r="r" b="b"/>
              <a:pathLst>
                <a:path w="8134" h="1" fill="none" extrusionOk="0">
                  <a:moveTo>
                    <a:pt x="8134" y="0"/>
                  </a:moveTo>
                  <a:lnTo>
                    <a:pt x="1" y="0"/>
                  </a:lnTo>
                </a:path>
              </a:pathLst>
            </a:custGeom>
            <a:noFill/>
            <a:ln w="13675" cap="rnd" cmpd="sng">
              <a:solidFill>
                <a:srgbClr val="A4C2F4"/>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7609505" y="3653685"/>
              <a:ext cx="154546" cy="19"/>
            </a:xfrm>
            <a:custGeom>
              <a:avLst/>
              <a:gdLst/>
              <a:ahLst/>
              <a:cxnLst/>
              <a:rect l="l" t="t" r="r" b="b"/>
              <a:pathLst>
                <a:path w="8134" h="1" fill="none" extrusionOk="0">
                  <a:moveTo>
                    <a:pt x="8134" y="0"/>
                  </a:moveTo>
                  <a:lnTo>
                    <a:pt x="1" y="0"/>
                  </a:lnTo>
                </a:path>
              </a:pathLst>
            </a:custGeom>
            <a:noFill/>
            <a:ln w="13675" cap="rnd" cmpd="sng">
              <a:solidFill>
                <a:srgbClr val="A4C2F4"/>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7533532" y="2310267"/>
              <a:ext cx="266874" cy="140315"/>
            </a:xfrm>
            <a:custGeom>
              <a:avLst/>
              <a:gdLst/>
              <a:ahLst/>
              <a:cxnLst/>
              <a:rect l="l" t="t" r="r" b="b"/>
              <a:pathLst>
                <a:path w="14046" h="7331" extrusionOk="0">
                  <a:moveTo>
                    <a:pt x="1" y="7211"/>
                  </a:moveTo>
                  <a:lnTo>
                    <a:pt x="1" y="137"/>
                  </a:lnTo>
                  <a:lnTo>
                    <a:pt x="975" y="137"/>
                  </a:lnTo>
                  <a:lnTo>
                    <a:pt x="975" y="3042"/>
                  </a:lnTo>
                  <a:lnTo>
                    <a:pt x="4785" y="3042"/>
                  </a:lnTo>
                  <a:lnTo>
                    <a:pt x="4785" y="137"/>
                  </a:lnTo>
                  <a:lnTo>
                    <a:pt x="5742" y="137"/>
                  </a:lnTo>
                  <a:lnTo>
                    <a:pt x="5742" y="7211"/>
                  </a:lnTo>
                  <a:lnTo>
                    <a:pt x="4785" y="7211"/>
                  </a:lnTo>
                  <a:lnTo>
                    <a:pt x="4785" y="3879"/>
                  </a:lnTo>
                  <a:lnTo>
                    <a:pt x="975" y="3879"/>
                  </a:lnTo>
                  <a:lnTo>
                    <a:pt x="975" y="7211"/>
                  </a:lnTo>
                  <a:close/>
                  <a:moveTo>
                    <a:pt x="7058" y="3760"/>
                  </a:moveTo>
                  <a:cubicBezTo>
                    <a:pt x="7058" y="2598"/>
                    <a:pt x="7382" y="1658"/>
                    <a:pt x="8031" y="1009"/>
                  </a:cubicBezTo>
                  <a:cubicBezTo>
                    <a:pt x="8681" y="342"/>
                    <a:pt x="9535" y="1"/>
                    <a:pt x="10560" y="1"/>
                  </a:cubicBezTo>
                  <a:cubicBezTo>
                    <a:pt x="11227" y="1"/>
                    <a:pt x="11842" y="154"/>
                    <a:pt x="12388" y="479"/>
                  </a:cubicBezTo>
                  <a:cubicBezTo>
                    <a:pt x="12918" y="787"/>
                    <a:pt x="13345" y="1231"/>
                    <a:pt x="13619" y="1778"/>
                  </a:cubicBezTo>
                  <a:cubicBezTo>
                    <a:pt x="13909" y="2341"/>
                    <a:pt x="14046" y="2974"/>
                    <a:pt x="14046" y="3674"/>
                  </a:cubicBezTo>
                  <a:cubicBezTo>
                    <a:pt x="14046" y="4409"/>
                    <a:pt x="13909" y="5041"/>
                    <a:pt x="13602" y="5605"/>
                  </a:cubicBezTo>
                  <a:cubicBezTo>
                    <a:pt x="13294" y="6186"/>
                    <a:pt x="12884" y="6596"/>
                    <a:pt x="12337" y="6903"/>
                  </a:cubicBezTo>
                  <a:cubicBezTo>
                    <a:pt x="11773" y="7194"/>
                    <a:pt x="11192" y="7331"/>
                    <a:pt x="10560" y="7331"/>
                  </a:cubicBezTo>
                  <a:cubicBezTo>
                    <a:pt x="9860" y="7331"/>
                    <a:pt x="9245" y="7177"/>
                    <a:pt x="8715" y="6852"/>
                  </a:cubicBezTo>
                  <a:cubicBezTo>
                    <a:pt x="8168" y="6528"/>
                    <a:pt x="7758" y="6083"/>
                    <a:pt x="7485" y="5537"/>
                  </a:cubicBezTo>
                  <a:cubicBezTo>
                    <a:pt x="7194" y="4973"/>
                    <a:pt x="7058" y="4392"/>
                    <a:pt x="7058" y="3760"/>
                  </a:cubicBezTo>
                  <a:close/>
                  <a:moveTo>
                    <a:pt x="8066" y="3777"/>
                  </a:moveTo>
                  <a:cubicBezTo>
                    <a:pt x="8066" y="4631"/>
                    <a:pt x="8288" y="5314"/>
                    <a:pt x="8766" y="5793"/>
                  </a:cubicBezTo>
                  <a:cubicBezTo>
                    <a:pt x="9245" y="6288"/>
                    <a:pt x="9826" y="6528"/>
                    <a:pt x="10543" y="6528"/>
                  </a:cubicBezTo>
                  <a:cubicBezTo>
                    <a:pt x="11278" y="6528"/>
                    <a:pt x="11876" y="6288"/>
                    <a:pt x="12354" y="5793"/>
                  </a:cubicBezTo>
                  <a:cubicBezTo>
                    <a:pt x="12816" y="5297"/>
                    <a:pt x="13055" y="4580"/>
                    <a:pt x="13055" y="3674"/>
                  </a:cubicBezTo>
                  <a:cubicBezTo>
                    <a:pt x="13055" y="3093"/>
                    <a:pt x="12952" y="2598"/>
                    <a:pt x="12747" y="2171"/>
                  </a:cubicBezTo>
                  <a:cubicBezTo>
                    <a:pt x="12559" y="1743"/>
                    <a:pt x="12252" y="1402"/>
                    <a:pt x="11876" y="1162"/>
                  </a:cubicBezTo>
                  <a:cubicBezTo>
                    <a:pt x="11483" y="923"/>
                    <a:pt x="11056" y="804"/>
                    <a:pt x="10560" y="804"/>
                  </a:cubicBezTo>
                  <a:cubicBezTo>
                    <a:pt x="9877" y="804"/>
                    <a:pt x="9296" y="1043"/>
                    <a:pt x="8800" y="1504"/>
                  </a:cubicBezTo>
                  <a:cubicBezTo>
                    <a:pt x="8305" y="1948"/>
                    <a:pt x="8066" y="2717"/>
                    <a:pt x="8066" y="3777"/>
                  </a:cubicBezTo>
                  <a:close/>
                </a:path>
              </a:pathLst>
            </a:custGeom>
            <a:solidFill>
              <a:srgbClr val="464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a:off x="7776694" y="2094100"/>
              <a:ext cx="118845" cy="206387"/>
            </a:xfrm>
            <a:custGeom>
              <a:avLst/>
              <a:gdLst/>
              <a:ahLst/>
              <a:cxnLst/>
              <a:rect l="l" t="t" r="r" b="b"/>
              <a:pathLst>
                <a:path w="6255" h="10783" fill="none" extrusionOk="0">
                  <a:moveTo>
                    <a:pt x="6254" y="1"/>
                  </a:moveTo>
                  <a:lnTo>
                    <a:pt x="1" y="10782"/>
                  </a:lnTo>
                </a:path>
              </a:pathLst>
            </a:custGeom>
            <a:noFill/>
            <a:ln w="13675" cap="rnd" cmpd="sng">
              <a:solidFill>
                <a:srgbClr val="4646FD"/>
              </a:solidFill>
              <a:prstDash val="solid"/>
              <a:miter lim="1708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6" name="Google Shape;186;p18"/>
            <p:cNvCxnSpPr/>
            <p:nvPr/>
          </p:nvCxnSpPr>
          <p:spPr>
            <a:xfrm>
              <a:off x="6683725" y="2765000"/>
              <a:ext cx="653700" cy="7200"/>
            </a:xfrm>
            <a:prstGeom prst="straightConnector1">
              <a:avLst/>
            </a:prstGeom>
            <a:noFill/>
            <a:ln w="9525" cap="flat" cmpd="sng">
              <a:solidFill>
                <a:schemeClr val="dk1"/>
              </a:solidFill>
              <a:prstDash val="solid"/>
              <a:round/>
              <a:headEnd type="none" w="med" len="med"/>
              <a:tailEnd type="triangle" w="med" len="med"/>
            </a:ln>
          </p:spPr>
        </p:cxnSp>
        <p:sp>
          <p:nvSpPr>
            <p:cNvPr id="187" name="Google Shape;187;p18"/>
            <p:cNvSpPr txBox="1"/>
            <p:nvPr/>
          </p:nvSpPr>
          <p:spPr>
            <a:xfrm>
              <a:off x="5455825" y="3901225"/>
              <a:ext cx="3018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Cambria"/>
                  <a:ea typeface="Cambria"/>
                  <a:cs typeface="Cambria"/>
                  <a:sym typeface="Cambria"/>
                </a:rPr>
                <a:t>Proteins are broken down into amino acids by </a:t>
              </a:r>
              <a:r>
                <a:rPr lang="en" sz="1200" b="1">
                  <a:solidFill>
                    <a:schemeClr val="dk1"/>
                  </a:solidFill>
                  <a:latin typeface="Cambria"/>
                  <a:ea typeface="Cambria"/>
                  <a:cs typeface="Cambria"/>
                  <a:sym typeface="Cambria"/>
                </a:rPr>
                <a:t>proteases </a:t>
              </a:r>
              <a:r>
                <a:rPr lang="en" sz="1200">
                  <a:solidFill>
                    <a:schemeClr val="dk1"/>
                  </a:solidFill>
                  <a:latin typeface="Cambria"/>
                  <a:ea typeface="Cambria"/>
                  <a:cs typeface="Cambria"/>
                  <a:sym typeface="Cambria"/>
                </a:rPr>
                <a:t>like pepsin and trypsin.</a:t>
              </a:r>
              <a:endParaRPr sz="1200">
                <a:solidFill>
                  <a:schemeClr val="dk1"/>
                </a:solidFill>
                <a:latin typeface="Cambria"/>
                <a:ea typeface="Cambria"/>
                <a:cs typeface="Cambria"/>
                <a:sym typeface="Cambria"/>
              </a:endParaRPr>
            </a:p>
          </p:txBody>
        </p:sp>
      </p:grpSp>
      <p:sp>
        <p:nvSpPr>
          <p:cNvPr id="2" name="Footer Placeholder 2">
            <a:extLst>
              <a:ext uri="{FF2B5EF4-FFF2-40B4-BE49-F238E27FC236}">
                <a16:creationId xmlns:a16="http://schemas.microsoft.com/office/drawing/2014/main" id="{28A4A629-9C83-32E4-5395-5F9C03743716}"/>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5514152D-FC4F-B3DD-67CC-9EE84EA8A58A}"/>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979E06A0-5210-D7DF-D9D4-B2E0C3C1B723}"/>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EEC223B3-901E-CBF7-ABB6-DF03894FFEA2}"/>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Lipases</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193" name="Google Shape;193;p19"/>
          <p:cNvSpPr txBox="1">
            <a:spLocks noGrp="1"/>
          </p:cNvSpPr>
          <p:nvPr>
            <p:ph type="body" idx="1"/>
          </p:nvPr>
        </p:nvSpPr>
        <p:spPr>
          <a:xfrm>
            <a:off x="311700" y="1152475"/>
            <a:ext cx="4570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B7B7B7"/>
              </a:buClr>
              <a:buSzPts val="1800"/>
              <a:buChar char="●"/>
            </a:pPr>
            <a:r>
              <a:rPr lang="en">
                <a:solidFill>
                  <a:srgbClr val="B7B7B7"/>
                </a:solidFill>
              </a:rPr>
              <a:t>Lipases are synthesized in the </a:t>
            </a:r>
            <a:r>
              <a:rPr lang="en" b="1">
                <a:solidFill>
                  <a:srgbClr val="B7B7B7"/>
                </a:solidFill>
              </a:rPr>
              <a:t>pancreas</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Lipases are then released into the </a:t>
            </a:r>
            <a:r>
              <a:rPr lang="en" b="1">
                <a:solidFill>
                  <a:srgbClr val="B7B7B7"/>
                </a:solidFill>
              </a:rPr>
              <a:t>small intestine</a:t>
            </a:r>
            <a:r>
              <a:rPr lang="en">
                <a:solidFill>
                  <a:srgbClr val="B7B7B7"/>
                </a:solidFill>
              </a:rPr>
              <a:t>.</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Most lipases break down lipids into </a:t>
            </a:r>
            <a:r>
              <a:rPr lang="en" b="1">
                <a:solidFill>
                  <a:srgbClr val="B7B7B7"/>
                </a:solidFill>
              </a:rPr>
              <a:t>fatty acid </a:t>
            </a:r>
            <a:r>
              <a:rPr lang="en">
                <a:solidFill>
                  <a:srgbClr val="B7B7B7"/>
                </a:solidFill>
              </a:rPr>
              <a:t>and </a:t>
            </a:r>
            <a:r>
              <a:rPr lang="en" b="1">
                <a:solidFill>
                  <a:srgbClr val="B7B7B7"/>
                </a:solidFill>
              </a:rPr>
              <a:t>glycerol.</a:t>
            </a:r>
            <a:endParaRPr b="1">
              <a:solidFill>
                <a:srgbClr val="B7B7B7"/>
              </a:solidFill>
            </a:endParaRPr>
          </a:p>
          <a:p>
            <a:pPr marL="914400" lvl="1" indent="-317500" algn="l" rtl="0">
              <a:spcBef>
                <a:spcPts val="0"/>
              </a:spcBef>
              <a:spcAft>
                <a:spcPts val="0"/>
              </a:spcAft>
              <a:buClr>
                <a:srgbClr val="B7B7B7"/>
              </a:buClr>
              <a:buSzPts val="1400"/>
              <a:buChar char="○"/>
            </a:pPr>
            <a:r>
              <a:rPr lang="en">
                <a:solidFill>
                  <a:srgbClr val="B7B7B7"/>
                </a:solidFill>
              </a:rPr>
              <a:t>These products are then built into new molecules or respired for energy.</a:t>
            </a:r>
            <a:endParaRPr>
              <a:solidFill>
                <a:srgbClr val="B7B7B7"/>
              </a:solidFill>
            </a:endParaRPr>
          </a:p>
          <a:p>
            <a:pPr marL="0" lvl="0" indent="0" algn="l" rtl="0">
              <a:spcBef>
                <a:spcPts val="1600"/>
              </a:spcBef>
              <a:spcAft>
                <a:spcPts val="0"/>
              </a:spcAft>
              <a:buNone/>
            </a:pPr>
            <a:endParaRPr>
              <a:solidFill>
                <a:srgbClr val="B7B7B7"/>
              </a:solidFill>
            </a:endParaRPr>
          </a:p>
          <a:p>
            <a:pPr marL="457200" lvl="0" indent="0" algn="l" rtl="0">
              <a:spcBef>
                <a:spcPts val="1600"/>
              </a:spcBef>
              <a:spcAft>
                <a:spcPts val="0"/>
              </a:spcAft>
              <a:buNone/>
            </a:pPr>
            <a:endParaRPr>
              <a:solidFill>
                <a:srgbClr val="B7B7B7"/>
              </a:solidFill>
            </a:endParaRPr>
          </a:p>
          <a:p>
            <a:pPr marL="914400" lvl="0" indent="0" algn="l" rtl="0">
              <a:spcBef>
                <a:spcPts val="1600"/>
              </a:spcBef>
              <a:spcAft>
                <a:spcPts val="0"/>
              </a:spcAft>
              <a:buNone/>
            </a:pPr>
            <a:endParaRPr>
              <a:solidFill>
                <a:srgbClr val="B7B7B7"/>
              </a:solidFill>
            </a:endParaRPr>
          </a:p>
          <a:p>
            <a:pPr marL="914400" lvl="0" indent="0" algn="l" rtl="0">
              <a:spcBef>
                <a:spcPts val="1600"/>
              </a:spcBef>
              <a:spcAft>
                <a:spcPts val="0"/>
              </a:spcAft>
              <a:buNone/>
            </a:pPr>
            <a:endParaRPr>
              <a:solidFill>
                <a:srgbClr val="B7B7B7"/>
              </a:solidFill>
            </a:endParaRPr>
          </a:p>
          <a:p>
            <a:pPr marL="457200" lvl="0" indent="0" algn="l" rtl="0">
              <a:spcBef>
                <a:spcPts val="1600"/>
              </a:spcBef>
              <a:spcAft>
                <a:spcPts val="1600"/>
              </a:spcAft>
              <a:buNone/>
            </a:pPr>
            <a:endParaRPr>
              <a:solidFill>
                <a:srgbClr val="B7B7B7"/>
              </a:solidFill>
              <a:latin typeface="Cambria"/>
              <a:ea typeface="Cambria"/>
              <a:cs typeface="Cambria"/>
              <a:sym typeface="Cambria"/>
            </a:endParaRPr>
          </a:p>
        </p:txBody>
      </p:sp>
      <p:sp>
        <p:nvSpPr>
          <p:cNvPr id="194" name="Google Shape;19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grpSp>
        <p:nvGrpSpPr>
          <p:cNvPr id="195" name="Google Shape;195;p19"/>
          <p:cNvGrpSpPr/>
          <p:nvPr/>
        </p:nvGrpSpPr>
        <p:grpSpPr>
          <a:xfrm>
            <a:off x="5560225" y="1624675"/>
            <a:ext cx="2759050" cy="1618004"/>
            <a:chOff x="5520000" y="1768000"/>
            <a:chExt cx="2759050" cy="1618004"/>
          </a:xfrm>
        </p:grpSpPr>
        <p:sp>
          <p:nvSpPr>
            <p:cNvPr id="196" name="Google Shape;196;p19"/>
            <p:cNvSpPr/>
            <p:nvPr/>
          </p:nvSpPr>
          <p:spPr>
            <a:xfrm>
              <a:off x="5520000" y="1821864"/>
              <a:ext cx="1703550" cy="1542450"/>
            </a:xfrm>
            <a:custGeom>
              <a:avLst/>
              <a:gdLst/>
              <a:ahLst/>
              <a:cxnLst/>
              <a:rect l="l" t="t" r="r" b="b"/>
              <a:pathLst>
                <a:path w="136284" h="123396" extrusionOk="0">
                  <a:moveTo>
                    <a:pt x="29148" y="1"/>
                  </a:moveTo>
                  <a:cubicBezTo>
                    <a:pt x="25145" y="1"/>
                    <a:pt x="21290" y="932"/>
                    <a:pt x="18074" y="2627"/>
                  </a:cubicBezTo>
                  <a:lnTo>
                    <a:pt x="16650" y="3504"/>
                  </a:lnTo>
                  <a:cubicBezTo>
                    <a:pt x="8545" y="9200"/>
                    <a:pt x="3944" y="16375"/>
                    <a:pt x="2794" y="34284"/>
                  </a:cubicBezTo>
                  <a:cubicBezTo>
                    <a:pt x="2410" y="40035"/>
                    <a:pt x="0" y="62765"/>
                    <a:pt x="5861" y="82811"/>
                  </a:cubicBezTo>
                  <a:cubicBezTo>
                    <a:pt x="12561" y="105837"/>
                    <a:pt x="28669" y="115810"/>
                    <a:pt x="45684" y="115810"/>
                  </a:cubicBezTo>
                  <a:cubicBezTo>
                    <a:pt x="62745" y="115810"/>
                    <a:pt x="80717" y="105782"/>
                    <a:pt x="91028" y="88835"/>
                  </a:cubicBezTo>
                  <a:cubicBezTo>
                    <a:pt x="93618" y="84603"/>
                    <a:pt x="96209" y="82918"/>
                    <a:pt x="98394" y="82918"/>
                  </a:cubicBezTo>
                  <a:cubicBezTo>
                    <a:pt x="100876" y="82918"/>
                    <a:pt x="102835" y="85091"/>
                    <a:pt x="103680" y="88178"/>
                  </a:cubicBezTo>
                  <a:cubicBezTo>
                    <a:pt x="110197" y="112605"/>
                    <a:pt x="110964" y="115837"/>
                    <a:pt x="112333" y="120657"/>
                  </a:cubicBezTo>
                  <a:cubicBezTo>
                    <a:pt x="112875" y="122684"/>
                    <a:pt x="113584" y="123395"/>
                    <a:pt x="114513" y="123395"/>
                  </a:cubicBezTo>
                  <a:cubicBezTo>
                    <a:pt x="116493" y="123395"/>
                    <a:pt x="119470" y="120158"/>
                    <a:pt x="123945" y="119561"/>
                  </a:cubicBezTo>
                  <a:cubicBezTo>
                    <a:pt x="124462" y="119492"/>
                    <a:pt x="124978" y="119461"/>
                    <a:pt x="125489" y="119461"/>
                  </a:cubicBezTo>
                  <a:cubicBezTo>
                    <a:pt x="128894" y="119461"/>
                    <a:pt x="132096" y="120800"/>
                    <a:pt x="134056" y="120800"/>
                  </a:cubicBezTo>
                  <a:cubicBezTo>
                    <a:pt x="135513" y="120800"/>
                    <a:pt x="136283" y="120060"/>
                    <a:pt x="135939" y="117480"/>
                  </a:cubicBezTo>
                  <a:cubicBezTo>
                    <a:pt x="135118" y="111510"/>
                    <a:pt x="133420" y="107840"/>
                    <a:pt x="126738" y="82153"/>
                  </a:cubicBezTo>
                  <a:cubicBezTo>
                    <a:pt x="121590" y="62546"/>
                    <a:pt x="109869" y="57835"/>
                    <a:pt x="103296" y="56795"/>
                  </a:cubicBezTo>
                  <a:cubicBezTo>
                    <a:pt x="101568" y="56520"/>
                    <a:pt x="99831" y="56374"/>
                    <a:pt x="98096" y="56374"/>
                  </a:cubicBezTo>
                  <a:cubicBezTo>
                    <a:pt x="88785" y="56374"/>
                    <a:pt x="79540" y="60569"/>
                    <a:pt x="71968" y="71418"/>
                  </a:cubicBezTo>
                  <a:cubicBezTo>
                    <a:pt x="68956" y="75745"/>
                    <a:pt x="67148" y="78265"/>
                    <a:pt x="63698" y="81167"/>
                  </a:cubicBezTo>
                  <a:cubicBezTo>
                    <a:pt x="58008" y="86592"/>
                    <a:pt x="51813" y="88616"/>
                    <a:pt x="46238" y="88616"/>
                  </a:cubicBezTo>
                  <a:cubicBezTo>
                    <a:pt x="37965" y="88616"/>
                    <a:pt x="31058" y="84160"/>
                    <a:pt x="29193" y="79743"/>
                  </a:cubicBezTo>
                  <a:cubicBezTo>
                    <a:pt x="26071" y="72349"/>
                    <a:pt x="26071" y="54440"/>
                    <a:pt x="26235" y="49949"/>
                  </a:cubicBezTo>
                  <a:cubicBezTo>
                    <a:pt x="26399" y="45786"/>
                    <a:pt x="26290" y="40473"/>
                    <a:pt x="26619" y="35818"/>
                  </a:cubicBezTo>
                  <a:cubicBezTo>
                    <a:pt x="26783" y="33189"/>
                    <a:pt x="26947" y="31162"/>
                    <a:pt x="27221" y="29519"/>
                  </a:cubicBezTo>
                  <a:cubicBezTo>
                    <a:pt x="28965" y="30471"/>
                    <a:pt x="30537" y="30870"/>
                    <a:pt x="31888" y="30870"/>
                  </a:cubicBezTo>
                  <a:cubicBezTo>
                    <a:pt x="34269" y="30870"/>
                    <a:pt x="35962" y="29629"/>
                    <a:pt x="36696" y="27986"/>
                  </a:cubicBezTo>
                  <a:cubicBezTo>
                    <a:pt x="36696" y="27986"/>
                    <a:pt x="36751" y="28369"/>
                    <a:pt x="37134" y="29081"/>
                  </a:cubicBezTo>
                  <a:lnTo>
                    <a:pt x="39654" y="2244"/>
                  </a:lnTo>
                  <a:cubicBezTo>
                    <a:pt x="36257" y="712"/>
                    <a:pt x="32646" y="1"/>
                    <a:pt x="29148" y="1"/>
                  </a:cubicBezTo>
                  <a:close/>
                </a:path>
              </a:pathLst>
            </a:custGeom>
            <a:solidFill>
              <a:srgbClr val="E6B7B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9"/>
            <p:cNvSpPr/>
            <p:nvPr/>
          </p:nvSpPr>
          <p:spPr>
            <a:xfrm>
              <a:off x="6921425" y="3272854"/>
              <a:ext cx="305350" cy="113150"/>
            </a:xfrm>
            <a:custGeom>
              <a:avLst/>
              <a:gdLst/>
              <a:ahLst/>
              <a:cxnLst/>
              <a:rect l="l" t="t" r="r" b="b"/>
              <a:pathLst>
                <a:path w="24428" h="9052" extrusionOk="0">
                  <a:moveTo>
                    <a:pt x="16443" y="0"/>
                  </a:moveTo>
                  <a:cubicBezTo>
                    <a:pt x="14987" y="0"/>
                    <a:pt x="13378" y="117"/>
                    <a:pt x="11666" y="363"/>
                  </a:cubicBezTo>
                  <a:cubicBezTo>
                    <a:pt x="4820" y="1349"/>
                    <a:pt x="0" y="3978"/>
                    <a:pt x="329" y="6279"/>
                  </a:cubicBezTo>
                  <a:cubicBezTo>
                    <a:pt x="575" y="8004"/>
                    <a:pt x="3687" y="9051"/>
                    <a:pt x="8093" y="9051"/>
                  </a:cubicBezTo>
                  <a:cubicBezTo>
                    <a:pt x="9561" y="9051"/>
                    <a:pt x="11173" y="8935"/>
                    <a:pt x="12871" y="8688"/>
                  </a:cubicBezTo>
                  <a:cubicBezTo>
                    <a:pt x="19718" y="7703"/>
                    <a:pt x="24428" y="5074"/>
                    <a:pt x="24099" y="2773"/>
                  </a:cubicBezTo>
                  <a:cubicBezTo>
                    <a:pt x="23812" y="1048"/>
                    <a:pt x="20813" y="0"/>
                    <a:pt x="16443" y="0"/>
                  </a:cubicBezTo>
                  <a:close/>
                </a:path>
              </a:pathLst>
            </a:custGeom>
            <a:solidFill>
              <a:srgbClr val="D29AA3"/>
            </a:solidFill>
            <a:ln w="123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5882163" y="1848565"/>
              <a:ext cx="176650" cy="362800"/>
            </a:xfrm>
            <a:custGeom>
              <a:avLst/>
              <a:gdLst/>
              <a:ahLst/>
              <a:cxnLst/>
              <a:rect l="l" t="t" r="r" b="b"/>
              <a:pathLst>
                <a:path w="14132" h="29024" extrusionOk="0">
                  <a:moveTo>
                    <a:pt x="9831" y="0"/>
                  </a:moveTo>
                  <a:cubicBezTo>
                    <a:pt x="7065" y="0"/>
                    <a:pt x="3731" y="5376"/>
                    <a:pt x="1918" y="13253"/>
                  </a:cubicBezTo>
                  <a:cubicBezTo>
                    <a:pt x="1" y="21523"/>
                    <a:pt x="932" y="28314"/>
                    <a:pt x="3725" y="28972"/>
                  </a:cubicBezTo>
                  <a:cubicBezTo>
                    <a:pt x="3875" y="29006"/>
                    <a:pt x="4027" y="29023"/>
                    <a:pt x="4181" y="29023"/>
                  </a:cubicBezTo>
                  <a:cubicBezTo>
                    <a:pt x="6959" y="29023"/>
                    <a:pt x="10398" y="23496"/>
                    <a:pt x="12214" y="15608"/>
                  </a:cubicBezTo>
                  <a:cubicBezTo>
                    <a:pt x="14131" y="7283"/>
                    <a:pt x="13145" y="710"/>
                    <a:pt x="10297" y="53"/>
                  </a:cubicBezTo>
                  <a:cubicBezTo>
                    <a:pt x="10144" y="18"/>
                    <a:pt x="9988" y="0"/>
                    <a:pt x="9831" y="0"/>
                  </a:cubicBezTo>
                  <a:close/>
                </a:path>
              </a:pathLst>
            </a:custGeom>
            <a:solidFill>
              <a:srgbClr val="D29AA3"/>
            </a:solidFill>
            <a:ln w="123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5832875" y="1768000"/>
              <a:ext cx="2446175" cy="1159875"/>
            </a:xfrm>
            <a:custGeom>
              <a:avLst/>
              <a:gdLst/>
              <a:ahLst/>
              <a:cxnLst/>
              <a:rect l="l" t="t" r="r" b="b"/>
              <a:pathLst>
                <a:path w="195694" h="92790" extrusionOk="0">
                  <a:moveTo>
                    <a:pt x="69031" y="1"/>
                  </a:moveTo>
                  <a:cubicBezTo>
                    <a:pt x="66772" y="1"/>
                    <a:pt x="63604" y="495"/>
                    <a:pt x="62821" y="2062"/>
                  </a:cubicBezTo>
                  <a:cubicBezTo>
                    <a:pt x="62056" y="1296"/>
                    <a:pt x="60872" y="960"/>
                    <a:pt x="59546" y="960"/>
                  </a:cubicBezTo>
                  <a:cubicBezTo>
                    <a:pt x="55750" y="960"/>
                    <a:pt x="50790" y="3717"/>
                    <a:pt x="51155" y="7046"/>
                  </a:cubicBezTo>
                  <a:cubicBezTo>
                    <a:pt x="50691" y="6767"/>
                    <a:pt x="50112" y="6646"/>
                    <a:pt x="49467" y="6646"/>
                  </a:cubicBezTo>
                  <a:cubicBezTo>
                    <a:pt x="46685" y="6646"/>
                    <a:pt x="42665" y="8896"/>
                    <a:pt x="41242" y="10496"/>
                  </a:cubicBezTo>
                  <a:cubicBezTo>
                    <a:pt x="40799" y="10419"/>
                    <a:pt x="40173" y="10335"/>
                    <a:pt x="39525" y="10335"/>
                  </a:cubicBezTo>
                  <a:cubicBezTo>
                    <a:pt x="38333" y="10335"/>
                    <a:pt x="37070" y="10620"/>
                    <a:pt x="36751" y="11756"/>
                  </a:cubicBezTo>
                  <a:lnTo>
                    <a:pt x="36532" y="11756"/>
                  </a:lnTo>
                  <a:cubicBezTo>
                    <a:pt x="35977" y="11414"/>
                    <a:pt x="35442" y="11263"/>
                    <a:pt x="34930" y="11263"/>
                  </a:cubicBezTo>
                  <a:cubicBezTo>
                    <a:pt x="31751" y="11263"/>
                    <a:pt x="29439" y="17082"/>
                    <a:pt x="28590" y="19205"/>
                  </a:cubicBezTo>
                  <a:cubicBezTo>
                    <a:pt x="23332" y="19205"/>
                    <a:pt x="18622" y="22436"/>
                    <a:pt x="17417" y="27639"/>
                  </a:cubicBezTo>
                  <a:cubicBezTo>
                    <a:pt x="14679" y="28132"/>
                    <a:pt x="12159" y="29885"/>
                    <a:pt x="12159" y="32842"/>
                  </a:cubicBezTo>
                  <a:cubicBezTo>
                    <a:pt x="8928" y="34376"/>
                    <a:pt x="3998" y="35581"/>
                    <a:pt x="4218" y="40291"/>
                  </a:cubicBezTo>
                  <a:cubicBezTo>
                    <a:pt x="0" y="42811"/>
                    <a:pt x="2246" y="46535"/>
                    <a:pt x="2739" y="50478"/>
                  </a:cubicBezTo>
                  <a:lnTo>
                    <a:pt x="2465" y="50752"/>
                  </a:lnTo>
                  <a:cubicBezTo>
                    <a:pt x="384" y="54258"/>
                    <a:pt x="3725" y="55955"/>
                    <a:pt x="3998" y="57708"/>
                  </a:cubicBezTo>
                  <a:cubicBezTo>
                    <a:pt x="3998" y="58201"/>
                    <a:pt x="3232" y="59461"/>
                    <a:pt x="3013" y="60173"/>
                  </a:cubicBezTo>
                  <a:cubicBezTo>
                    <a:pt x="2465" y="61432"/>
                    <a:pt x="2246" y="62911"/>
                    <a:pt x="2246" y="64390"/>
                  </a:cubicBezTo>
                  <a:cubicBezTo>
                    <a:pt x="2246" y="65869"/>
                    <a:pt x="3013" y="66417"/>
                    <a:pt x="3232" y="67621"/>
                  </a:cubicBezTo>
                  <a:cubicBezTo>
                    <a:pt x="3506" y="68881"/>
                    <a:pt x="2958" y="69867"/>
                    <a:pt x="2958" y="70853"/>
                  </a:cubicBezTo>
                  <a:cubicBezTo>
                    <a:pt x="2958" y="72113"/>
                    <a:pt x="2739" y="73372"/>
                    <a:pt x="3998" y="74358"/>
                  </a:cubicBezTo>
                  <a:cubicBezTo>
                    <a:pt x="2739" y="75837"/>
                    <a:pt x="2739" y="78795"/>
                    <a:pt x="3506" y="80547"/>
                  </a:cubicBezTo>
                  <a:cubicBezTo>
                    <a:pt x="3998" y="81807"/>
                    <a:pt x="5970" y="84272"/>
                    <a:pt x="7449" y="84272"/>
                  </a:cubicBezTo>
                  <a:cubicBezTo>
                    <a:pt x="7924" y="87120"/>
                    <a:pt x="8398" y="90476"/>
                    <a:pt x="12003" y="90476"/>
                  </a:cubicBezTo>
                  <a:cubicBezTo>
                    <a:pt x="12142" y="90476"/>
                    <a:pt x="12285" y="90471"/>
                    <a:pt x="12433" y="90461"/>
                  </a:cubicBezTo>
                  <a:cubicBezTo>
                    <a:pt x="12433" y="91733"/>
                    <a:pt x="15370" y="92789"/>
                    <a:pt x="17609" y="92789"/>
                  </a:cubicBezTo>
                  <a:cubicBezTo>
                    <a:pt x="18937" y="92789"/>
                    <a:pt x="20019" y="92418"/>
                    <a:pt x="20101" y="91501"/>
                  </a:cubicBezTo>
                  <a:cubicBezTo>
                    <a:pt x="21640" y="91501"/>
                    <a:pt x="23179" y="92261"/>
                    <a:pt x="24718" y="92261"/>
                  </a:cubicBezTo>
                  <a:cubicBezTo>
                    <a:pt x="24931" y="92261"/>
                    <a:pt x="25145" y="92247"/>
                    <a:pt x="25359" y="92213"/>
                  </a:cubicBezTo>
                  <a:cubicBezTo>
                    <a:pt x="27330" y="91994"/>
                    <a:pt x="29795" y="91501"/>
                    <a:pt x="30069" y="89256"/>
                  </a:cubicBezTo>
                  <a:cubicBezTo>
                    <a:pt x="30137" y="89262"/>
                    <a:pt x="30207" y="89266"/>
                    <a:pt x="30279" y="89266"/>
                  </a:cubicBezTo>
                  <a:cubicBezTo>
                    <a:pt x="32552" y="89266"/>
                    <a:pt x="36266" y="85962"/>
                    <a:pt x="36532" y="83998"/>
                  </a:cubicBezTo>
                  <a:lnTo>
                    <a:pt x="37518" y="84272"/>
                  </a:lnTo>
                  <a:cubicBezTo>
                    <a:pt x="37750" y="84272"/>
                    <a:pt x="37966" y="84278"/>
                    <a:pt x="38168" y="84278"/>
                  </a:cubicBezTo>
                  <a:cubicBezTo>
                    <a:pt x="38774" y="84278"/>
                    <a:pt x="39257" y="84217"/>
                    <a:pt x="39708" y="83724"/>
                  </a:cubicBezTo>
                  <a:cubicBezTo>
                    <a:pt x="40913" y="81259"/>
                    <a:pt x="40256" y="80821"/>
                    <a:pt x="42447" y="79780"/>
                  </a:cubicBezTo>
                  <a:cubicBezTo>
                    <a:pt x="45185" y="78575"/>
                    <a:pt x="47705" y="76056"/>
                    <a:pt x="45678" y="72825"/>
                  </a:cubicBezTo>
                  <a:lnTo>
                    <a:pt x="45678" y="72825"/>
                  </a:lnTo>
                  <a:cubicBezTo>
                    <a:pt x="45820" y="72895"/>
                    <a:pt x="45969" y="72928"/>
                    <a:pt x="46124" y="72928"/>
                  </a:cubicBezTo>
                  <a:cubicBezTo>
                    <a:pt x="47650" y="72928"/>
                    <a:pt x="49722" y="69776"/>
                    <a:pt x="50169" y="68881"/>
                  </a:cubicBezTo>
                  <a:cubicBezTo>
                    <a:pt x="50662" y="67895"/>
                    <a:pt x="50662" y="64171"/>
                    <a:pt x="50169" y="63185"/>
                  </a:cubicBezTo>
                  <a:lnTo>
                    <a:pt x="50169" y="63185"/>
                  </a:lnTo>
                  <a:cubicBezTo>
                    <a:pt x="50342" y="63228"/>
                    <a:pt x="50507" y="63248"/>
                    <a:pt x="50666" y="63248"/>
                  </a:cubicBezTo>
                  <a:cubicBezTo>
                    <a:pt x="52318" y="63248"/>
                    <a:pt x="53261" y="61072"/>
                    <a:pt x="54661" y="60173"/>
                  </a:cubicBezTo>
                  <a:cubicBezTo>
                    <a:pt x="55646" y="59680"/>
                    <a:pt x="61835" y="57708"/>
                    <a:pt x="60083" y="56448"/>
                  </a:cubicBezTo>
                  <a:lnTo>
                    <a:pt x="60083" y="56448"/>
                  </a:lnTo>
                  <a:cubicBezTo>
                    <a:pt x="60762" y="56705"/>
                    <a:pt x="61910" y="56876"/>
                    <a:pt x="63146" y="56876"/>
                  </a:cubicBezTo>
                  <a:cubicBezTo>
                    <a:pt x="65595" y="56876"/>
                    <a:pt x="68390" y="56205"/>
                    <a:pt x="68572" y="54203"/>
                  </a:cubicBezTo>
                  <a:cubicBezTo>
                    <a:pt x="69240" y="54772"/>
                    <a:pt x="71026" y="55140"/>
                    <a:pt x="72829" y="55140"/>
                  </a:cubicBezTo>
                  <a:cubicBezTo>
                    <a:pt x="75017" y="55140"/>
                    <a:pt x="77229" y="54598"/>
                    <a:pt x="77500" y="53217"/>
                  </a:cubicBezTo>
                  <a:cubicBezTo>
                    <a:pt x="77719" y="52998"/>
                    <a:pt x="78486" y="52724"/>
                    <a:pt x="78978" y="52505"/>
                  </a:cubicBezTo>
                  <a:cubicBezTo>
                    <a:pt x="79855" y="53511"/>
                    <a:pt x="81444" y="54094"/>
                    <a:pt x="83105" y="54094"/>
                  </a:cubicBezTo>
                  <a:cubicBezTo>
                    <a:pt x="84247" y="54094"/>
                    <a:pt x="85423" y="53819"/>
                    <a:pt x="86427" y="53217"/>
                  </a:cubicBezTo>
                  <a:lnTo>
                    <a:pt x="86920" y="53217"/>
                  </a:lnTo>
                  <a:cubicBezTo>
                    <a:pt x="89161" y="54964"/>
                    <a:pt x="90216" y="55499"/>
                    <a:pt x="91894" y="55499"/>
                  </a:cubicBezTo>
                  <a:cubicBezTo>
                    <a:pt x="92636" y="55499"/>
                    <a:pt x="93500" y="55395"/>
                    <a:pt x="94643" y="55243"/>
                  </a:cubicBezTo>
                  <a:cubicBezTo>
                    <a:pt x="95519" y="55079"/>
                    <a:pt x="97381" y="54970"/>
                    <a:pt x="98093" y="54750"/>
                  </a:cubicBezTo>
                  <a:cubicBezTo>
                    <a:pt x="98860" y="54477"/>
                    <a:pt x="100613" y="54203"/>
                    <a:pt x="101325" y="54203"/>
                  </a:cubicBezTo>
                  <a:cubicBezTo>
                    <a:pt x="102584" y="53984"/>
                    <a:pt x="103789" y="53984"/>
                    <a:pt x="104337" y="52505"/>
                  </a:cubicBezTo>
                  <a:cubicBezTo>
                    <a:pt x="105542" y="53710"/>
                    <a:pt x="107294" y="55243"/>
                    <a:pt x="109266" y="55463"/>
                  </a:cubicBezTo>
                  <a:cubicBezTo>
                    <a:pt x="109871" y="55575"/>
                    <a:pt x="110943" y="55677"/>
                    <a:pt x="112066" y="55677"/>
                  </a:cubicBezTo>
                  <a:cubicBezTo>
                    <a:pt x="113690" y="55677"/>
                    <a:pt x="115420" y="55463"/>
                    <a:pt x="116003" y="54750"/>
                  </a:cubicBezTo>
                  <a:cubicBezTo>
                    <a:pt x="117266" y="58051"/>
                    <a:pt x="121438" y="59441"/>
                    <a:pt x="125229" y="59441"/>
                  </a:cubicBezTo>
                  <a:cubicBezTo>
                    <a:pt x="126534" y="59441"/>
                    <a:pt x="127794" y="59276"/>
                    <a:pt x="128874" y="58968"/>
                  </a:cubicBezTo>
                  <a:cubicBezTo>
                    <a:pt x="129282" y="59755"/>
                    <a:pt x="130032" y="59984"/>
                    <a:pt x="130835" y="59984"/>
                  </a:cubicBezTo>
                  <a:cubicBezTo>
                    <a:pt x="131539" y="59984"/>
                    <a:pt x="132283" y="59808"/>
                    <a:pt x="132872" y="59680"/>
                  </a:cubicBezTo>
                  <a:lnTo>
                    <a:pt x="132872" y="59461"/>
                  </a:lnTo>
                  <a:cubicBezTo>
                    <a:pt x="134132" y="60447"/>
                    <a:pt x="136103" y="61159"/>
                    <a:pt x="137582" y="61159"/>
                  </a:cubicBezTo>
                  <a:cubicBezTo>
                    <a:pt x="138842" y="61159"/>
                    <a:pt x="139554" y="60940"/>
                    <a:pt x="140595" y="60173"/>
                  </a:cubicBezTo>
                  <a:cubicBezTo>
                    <a:pt x="142073" y="59461"/>
                    <a:pt x="142566" y="57708"/>
                    <a:pt x="143826" y="56941"/>
                  </a:cubicBezTo>
                  <a:lnTo>
                    <a:pt x="144045" y="57434"/>
                  </a:lnTo>
                  <a:cubicBezTo>
                    <a:pt x="144563" y="58614"/>
                    <a:pt x="145836" y="58977"/>
                    <a:pt x="147182" y="58977"/>
                  </a:cubicBezTo>
                  <a:cubicBezTo>
                    <a:pt x="148399" y="58977"/>
                    <a:pt x="149676" y="58680"/>
                    <a:pt x="150508" y="58420"/>
                  </a:cubicBezTo>
                  <a:cubicBezTo>
                    <a:pt x="151494" y="58201"/>
                    <a:pt x="151768" y="57708"/>
                    <a:pt x="152973" y="57708"/>
                  </a:cubicBezTo>
                  <a:cubicBezTo>
                    <a:pt x="153827" y="57708"/>
                    <a:pt x="154517" y="58243"/>
                    <a:pt x="155506" y="58243"/>
                  </a:cubicBezTo>
                  <a:cubicBezTo>
                    <a:pt x="155658" y="58243"/>
                    <a:pt x="155817" y="58230"/>
                    <a:pt x="155985" y="58201"/>
                  </a:cubicBezTo>
                  <a:cubicBezTo>
                    <a:pt x="157190" y="57927"/>
                    <a:pt x="158942" y="56941"/>
                    <a:pt x="159709" y="55955"/>
                  </a:cubicBezTo>
                  <a:cubicBezTo>
                    <a:pt x="160223" y="57023"/>
                    <a:pt x="161423" y="57320"/>
                    <a:pt x="162607" y="57320"/>
                  </a:cubicBezTo>
                  <a:cubicBezTo>
                    <a:pt x="163062" y="57320"/>
                    <a:pt x="163516" y="57276"/>
                    <a:pt x="163927" y="57215"/>
                  </a:cubicBezTo>
                  <a:cubicBezTo>
                    <a:pt x="165679" y="56722"/>
                    <a:pt x="167870" y="56229"/>
                    <a:pt x="169623" y="55955"/>
                  </a:cubicBezTo>
                  <a:cubicBezTo>
                    <a:pt x="171594" y="55463"/>
                    <a:pt x="178331" y="52012"/>
                    <a:pt x="178057" y="49273"/>
                  </a:cubicBezTo>
                  <a:lnTo>
                    <a:pt x="178057" y="49273"/>
                  </a:lnTo>
                  <a:cubicBezTo>
                    <a:pt x="178373" y="49330"/>
                    <a:pt x="178708" y="49357"/>
                    <a:pt x="179055" y="49357"/>
                  </a:cubicBezTo>
                  <a:cubicBezTo>
                    <a:pt x="183101" y="49357"/>
                    <a:pt x="188873" y="45670"/>
                    <a:pt x="187259" y="41332"/>
                  </a:cubicBezTo>
                  <a:cubicBezTo>
                    <a:pt x="189723" y="41332"/>
                    <a:pt x="190983" y="39798"/>
                    <a:pt x="191969" y="37827"/>
                  </a:cubicBezTo>
                  <a:cubicBezTo>
                    <a:pt x="193228" y="34869"/>
                    <a:pt x="195693" y="30378"/>
                    <a:pt x="194981" y="27146"/>
                  </a:cubicBezTo>
                  <a:cubicBezTo>
                    <a:pt x="194127" y="24124"/>
                    <a:pt x="192312" y="23250"/>
                    <a:pt x="190165" y="23250"/>
                  </a:cubicBezTo>
                  <a:cubicBezTo>
                    <a:pt x="187214" y="23250"/>
                    <a:pt x="183637" y="24901"/>
                    <a:pt x="181070" y="24901"/>
                  </a:cubicBezTo>
                  <a:cubicBezTo>
                    <a:pt x="178824" y="24901"/>
                    <a:pt x="176359" y="23915"/>
                    <a:pt x="174114" y="23696"/>
                  </a:cubicBezTo>
                  <a:cubicBezTo>
                    <a:pt x="172361" y="23696"/>
                    <a:pt x="167870" y="23696"/>
                    <a:pt x="167158" y="25668"/>
                  </a:cubicBezTo>
                  <a:cubicBezTo>
                    <a:pt x="165970" y="24908"/>
                    <a:pt x="165020" y="24621"/>
                    <a:pt x="164060" y="24621"/>
                  </a:cubicBezTo>
                  <a:cubicBezTo>
                    <a:pt x="162807" y="24621"/>
                    <a:pt x="161539" y="25109"/>
                    <a:pt x="159709" y="25668"/>
                  </a:cubicBezTo>
                  <a:cubicBezTo>
                    <a:pt x="159151" y="25810"/>
                    <a:pt x="158533" y="25856"/>
                    <a:pt x="157887" y="25856"/>
                  </a:cubicBezTo>
                  <a:cubicBezTo>
                    <a:pt x="156696" y="25856"/>
                    <a:pt x="155406" y="25699"/>
                    <a:pt x="154205" y="25699"/>
                  </a:cubicBezTo>
                  <a:cubicBezTo>
                    <a:pt x="152549" y="25699"/>
                    <a:pt x="151062" y="25998"/>
                    <a:pt x="150234" y="27420"/>
                  </a:cubicBezTo>
                  <a:lnTo>
                    <a:pt x="150234" y="27146"/>
                  </a:lnTo>
                  <a:cubicBezTo>
                    <a:pt x="149606" y="25861"/>
                    <a:pt x="148291" y="25439"/>
                    <a:pt x="146890" y="25439"/>
                  </a:cubicBezTo>
                  <a:cubicBezTo>
                    <a:pt x="145606" y="25439"/>
                    <a:pt x="144248" y="25794"/>
                    <a:pt x="143278" y="26161"/>
                  </a:cubicBezTo>
                  <a:cubicBezTo>
                    <a:pt x="142292" y="24408"/>
                    <a:pt x="142073" y="23915"/>
                    <a:pt x="140047" y="22929"/>
                  </a:cubicBezTo>
                  <a:cubicBezTo>
                    <a:pt x="138867" y="22396"/>
                    <a:pt x="136337" y="21652"/>
                    <a:pt x="134316" y="21652"/>
                  </a:cubicBezTo>
                  <a:cubicBezTo>
                    <a:pt x="133429" y="21652"/>
                    <a:pt x="132640" y="21795"/>
                    <a:pt x="132105" y="22162"/>
                  </a:cubicBezTo>
                  <a:cubicBezTo>
                    <a:pt x="131363" y="20948"/>
                    <a:pt x="129852" y="20482"/>
                    <a:pt x="128328" y="20482"/>
                  </a:cubicBezTo>
                  <a:cubicBezTo>
                    <a:pt x="127377" y="20482"/>
                    <a:pt x="126421" y="20663"/>
                    <a:pt x="125642" y="20957"/>
                  </a:cubicBezTo>
                  <a:cubicBezTo>
                    <a:pt x="124164" y="19205"/>
                    <a:pt x="124437" y="17452"/>
                    <a:pt x="122466" y="15973"/>
                  </a:cubicBezTo>
                  <a:cubicBezTo>
                    <a:pt x="120403" y="14523"/>
                    <a:pt x="118264" y="13926"/>
                    <a:pt x="116049" y="13926"/>
                  </a:cubicBezTo>
                  <a:cubicBezTo>
                    <a:pt x="114501" y="13926"/>
                    <a:pt x="112915" y="14218"/>
                    <a:pt x="111293" y="14714"/>
                  </a:cubicBezTo>
                  <a:cubicBezTo>
                    <a:pt x="110252" y="13235"/>
                    <a:pt x="108280" y="14221"/>
                    <a:pt x="107021" y="13509"/>
                  </a:cubicBezTo>
                  <a:cubicBezTo>
                    <a:pt x="106035" y="12742"/>
                    <a:pt x="105323" y="10277"/>
                    <a:pt x="103789" y="9291"/>
                  </a:cubicBezTo>
                  <a:cubicBezTo>
                    <a:pt x="102091" y="8032"/>
                    <a:pt x="99572" y="7758"/>
                    <a:pt x="97600" y="7539"/>
                  </a:cubicBezTo>
                  <a:cubicBezTo>
                    <a:pt x="96341" y="7539"/>
                    <a:pt x="95355" y="8032"/>
                    <a:pt x="94369" y="8032"/>
                  </a:cubicBezTo>
                  <a:cubicBezTo>
                    <a:pt x="93383" y="8032"/>
                    <a:pt x="93164" y="7265"/>
                    <a:pt x="92123" y="7265"/>
                  </a:cubicBezTo>
                  <a:cubicBezTo>
                    <a:pt x="91137" y="7265"/>
                    <a:pt x="90152" y="8032"/>
                    <a:pt x="89385" y="8306"/>
                  </a:cubicBezTo>
                  <a:cubicBezTo>
                    <a:pt x="87413" y="6553"/>
                    <a:pt x="87906" y="4581"/>
                    <a:pt x="84948" y="3321"/>
                  </a:cubicBezTo>
                  <a:cubicBezTo>
                    <a:pt x="83728" y="2980"/>
                    <a:pt x="81964" y="2649"/>
                    <a:pt x="80232" y="2649"/>
                  </a:cubicBezTo>
                  <a:cubicBezTo>
                    <a:pt x="78501" y="2649"/>
                    <a:pt x="76802" y="2980"/>
                    <a:pt x="75714" y="3961"/>
                  </a:cubicBezTo>
                  <a:lnTo>
                    <a:pt x="75714" y="3961"/>
                  </a:lnTo>
                  <a:cubicBezTo>
                    <a:pt x="74712" y="1809"/>
                    <a:pt x="72494" y="307"/>
                    <a:pt x="70544" y="90"/>
                  </a:cubicBezTo>
                  <a:cubicBezTo>
                    <a:pt x="70138" y="34"/>
                    <a:pt x="69615" y="1"/>
                    <a:pt x="69031" y="1"/>
                  </a:cubicBezTo>
                  <a:close/>
                </a:path>
              </a:pathLst>
            </a:custGeom>
            <a:solidFill>
              <a:srgbClr val="FFE495"/>
            </a:solidFill>
            <a:ln w="12325" cap="flat" cmpd="sng">
              <a:solidFill>
                <a:srgbClr val="FFE293"/>
              </a:solidFill>
              <a:prstDash val="solid"/>
              <a:miter lim="547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6747163" y="1823752"/>
              <a:ext cx="27675" cy="87550"/>
            </a:xfrm>
            <a:custGeom>
              <a:avLst/>
              <a:gdLst/>
              <a:ahLst/>
              <a:cxnLst/>
              <a:rect l="l" t="t" r="r" b="b"/>
              <a:pathLst>
                <a:path w="2214" h="7004" extrusionOk="0">
                  <a:moveTo>
                    <a:pt x="2045" y="1"/>
                  </a:moveTo>
                  <a:cubicBezTo>
                    <a:pt x="2031" y="1"/>
                    <a:pt x="2016" y="4"/>
                    <a:pt x="2002" y="12"/>
                  </a:cubicBezTo>
                  <a:cubicBezTo>
                    <a:pt x="1235" y="231"/>
                    <a:pt x="906" y="1436"/>
                    <a:pt x="687" y="2093"/>
                  </a:cubicBezTo>
                  <a:cubicBezTo>
                    <a:pt x="468" y="2641"/>
                    <a:pt x="304" y="3079"/>
                    <a:pt x="304" y="3681"/>
                  </a:cubicBezTo>
                  <a:cubicBezTo>
                    <a:pt x="358" y="4941"/>
                    <a:pt x="1235" y="5598"/>
                    <a:pt x="85" y="6803"/>
                  </a:cubicBezTo>
                  <a:cubicBezTo>
                    <a:pt x="1" y="6887"/>
                    <a:pt x="78" y="7004"/>
                    <a:pt x="168" y="7004"/>
                  </a:cubicBezTo>
                  <a:cubicBezTo>
                    <a:pt x="195" y="7004"/>
                    <a:pt x="223" y="6993"/>
                    <a:pt x="249" y="6967"/>
                  </a:cubicBezTo>
                  <a:cubicBezTo>
                    <a:pt x="1290" y="5927"/>
                    <a:pt x="797" y="5050"/>
                    <a:pt x="687" y="3681"/>
                  </a:cubicBezTo>
                  <a:cubicBezTo>
                    <a:pt x="523" y="2586"/>
                    <a:pt x="1618" y="1217"/>
                    <a:pt x="2166" y="285"/>
                  </a:cubicBezTo>
                  <a:cubicBezTo>
                    <a:pt x="2213" y="143"/>
                    <a:pt x="2137" y="1"/>
                    <a:pt x="2045"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9"/>
            <p:cNvSpPr/>
            <p:nvPr/>
          </p:nvSpPr>
          <p:spPr>
            <a:xfrm>
              <a:off x="6750950" y="1864403"/>
              <a:ext cx="44513" cy="45188"/>
            </a:xfrm>
            <a:custGeom>
              <a:avLst/>
              <a:gdLst/>
              <a:ahLst/>
              <a:cxnLst/>
              <a:rect l="l" t="t" r="r" b="b"/>
              <a:pathLst>
                <a:path w="3561" h="3615" extrusionOk="0">
                  <a:moveTo>
                    <a:pt x="126" y="0"/>
                  </a:moveTo>
                  <a:cubicBezTo>
                    <a:pt x="55" y="0"/>
                    <a:pt x="1" y="78"/>
                    <a:pt x="1" y="155"/>
                  </a:cubicBezTo>
                  <a:cubicBezTo>
                    <a:pt x="110" y="703"/>
                    <a:pt x="658" y="1141"/>
                    <a:pt x="932" y="1579"/>
                  </a:cubicBezTo>
                  <a:cubicBezTo>
                    <a:pt x="932" y="1634"/>
                    <a:pt x="987" y="1634"/>
                    <a:pt x="1041" y="1634"/>
                  </a:cubicBezTo>
                  <a:cubicBezTo>
                    <a:pt x="1103" y="1629"/>
                    <a:pt x="1164" y="1626"/>
                    <a:pt x="1224" y="1626"/>
                  </a:cubicBezTo>
                  <a:cubicBezTo>
                    <a:pt x="2340" y="1626"/>
                    <a:pt x="3191" y="2564"/>
                    <a:pt x="3451" y="3551"/>
                  </a:cubicBezTo>
                  <a:cubicBezTo>
                    <a:pt x="3451" y="3597"/>
                    <a:pt x="3471" y="3614"/>
                    <a:pt x="3493" y="3614"/>
                  </a:cubicBezTo>
                  <a:cubicBezTo>
                    <a:pt x="3524" y="3614"/>
                    <a:pt x="3561" y="3583"/>
                    <a:pt x="3561" y="3551"/>
                  </a:cubicBezTo>
                  <a:cubicBezTo>
                    <a:pt x="3396" y="2620"/>
                    <a:pt x="2849" y="1908"/>
                    <a:pt x="2027" y="1525"/>
                  </a:cubicBezTo>
                  <a:cubicBezTo>
                    <a:pt x="1753" y="1360"/>
                    <a:pt x="1206" y="1415"/>
                    <a:pt x="1041" y="1196"/>
                  </a:cubicBezTo>
                  <a:cubicBezTo>
                    <a:pt x="822" y="813"/>
                    <a:pt x="548" y="374"/>
                    <a:pt x="220" y="46"/>
                  </a:cubicBezTo>
                  <a:cubicBezTo>
                    <a:pt x="188" y="14"/>
                    <a:pt x="156" y="0"/>
                    <a:pt x="126"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a:off x="6916138" y="1872053"/>
              <a:ext cx="38688" cy="58788"/>
            </a:xfrm>
            <a:custGeom>
              <a:avLst/>
              <a:gdLst/>
              <a:ahLst/>
              <a:cxnLst/>
              <a:rect l="l" t="t" r="r" b="b"/>
              <a:pathLst>
                <a:path w="3095" h="4703" extrusionOk="0">
                  <a:moveTo>
                    <a:pt x="2915" y="0"/>
                  </a:moveTo>
                  <a:cubicBezTo>
                    <a:pt x="2887" y="0"/>
                    <a:pt x="2859" y="11"/>
                    <a:pt x="2833" y="36"/>
                  </a:cubicBezTo>
                  <a:cubicBezTo>
                    <a:pt x="2176" y="584"/>
                    <a:pt x="1628" y="1022"/>
                    <a:pt x="1300" y="1844"/>
                  </a:cubicBezTo>
                  <a:cubicBezTo>
                    <a:pt x="1190" y="2118"/>
                    <a:pt x="1190" y="2501"/>
                    <a:pt x="1135" y="2830"/>
                  </a:cubicBezTo>
                  <a:cubicBezTo>
                    <a:pt x="1081" y="3651"/>
                    <a:pt x="807" y="4089"/>
                    <a:pt x="95" y="4527"/>
                  </a:cubicBezTo>
                  <a:cubicBezTo>
                    <a:pt x="1" y="4575"/>
                    <a:pt x="68" y="4703"/>
                    <a:pt x="159" y="4703"/>
                  </a:cubicBezTo>
                  <a:cubicBezTo>
                    <a:pt x="174" y="4703"/>
                    <a:pt x="189" y="4699"/>
                    <a:pt x="204" y="4692"/>
                  </a:cubicBezTo>
                  <a:cubicBezTo>
                    <a:pt x="916" y="4254"/>
                    <a:pt x="1245" y="3815"/>
                    <a:pt x="1354" y="2994"/>
                  </a:cubicBezTo>
                  <a:cubicBezTo>
                    <a:pt x="1464" y="2337"/>
                    <a:pt x="1519" y="1734"/>
                    <a:pt x="1957" y="1186"/>
                  </a:cubicBezTo>
                  <a:cubicBezTo>
                    <a:pt x="2286" y="803"/>
                    <a:pt x="2778" y="694"/>
                    <a:pt x="3052" y="201"/>
                  </a:cubicBezTo>
                  <a:cubicBezTo>
                    <a:pt x="3094" y="117"/>
                    <a:pt x="3007" y="0"/>
                    <a:pt x="2915"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a:off x="7003575" y="1866115"/>
              <a:ext cx="13713" cy="61675"/>
            </a:xfrm>
            <a:custGeom>
              <a:avLst/>
              <a:gdLst/>
              <a:ahLst/>
              <a:cxnLst/>
              <a:rect l="l" t="t" r="r" b="b"/>
              <a:pathLst>
                <a:path w="1097" h="4934" extrusionOk="0">
                  <a:moveTo>
                    <a:pt x="411" y="0"/>
                  </a:moveTo>
                  <a:cubicBezTo>
                    <a:pt x="254" y="0"/>
                    <a:pt x="99" y="126"/>
                    <a:pt x="165" y="292"/>
                  </a:cubicBezTo>
                  <a:cubicBezTo>
                    <a:pt x="713" y="1826"/>
                    <a:pt x="1" y="3359"/>
                    <a:pt x="384" y="4893"/>
                  </a:cubicBezTo>
                  <a:cubicBezTo>
                    <a:pt x="384" y="4920"/>
                    <a:pt x="398" y="4934"/>
                    <a:pt x="412" y="4934"/>
                  </a:cubicBezTo>
                  <a:cubicBezTo>
                    <a:pt x="425" y="4934"/>
                    <a:pt x="439" y="4920"/>
                    <a:pt x="439" y="4893"/>
                  </a:cubicBezTo>
                  <a:cubicBezTo>
                    <a:pt x="275" y="3305"/>
                    <a:pt x="1096" y="1716"/>
                    <a:pt x="658" y="183"/>
                  </a:cubicBezTo>
                  <a:cubicBezTo>
                    <a:pt x="615" y="53"/>
                    <a:pt x="512" y="0"/>
                    <a:pt x="411"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a:off x="7125688" y="1932867"/>
              <a:ext cx="43388" cy="47163"/>
            </a:xfrm>
            <a:custGeom>
              <a:avLst/>
              <a:gdLst/>
              <a:ahLst/>
              <a:cxnLst/>
              <a:rect l="l" t="t" r="r" b="b"/>
              <a:pathLst>
                <a:path w="3471" h="3773" extrusionOk="0">
                  <a:moveTo>
                    <a:pt x="3316" y="0"/>
                  </a:moveTo>
                  <a:cubicBezTo>
                    <a:pt x="3281" y="0"/>
                    <a:pt x="3244" y="14"/>
                    <a:pt x="3212" y="46"/>
                  </a:cubicBezTo>
                  <a:cubicBezTo>
                    <a:pt x="2884" y="374"/>
                    <a:pt x="2829" y="813"/>
                    <a:pt x="2665" y="1251"/>
                  </a:cubicBezTo>
                  <a:cubicBezTo>
                    <a:pt x="2445" y="1853"/>
                    <a:pt x="1898" y="2072"/>
                    <a:pt x="1350" y="2237"/>
                  </a:cubicBezTo>
                  <a:cubicBezTo>
                    <a:pt x="638" y="2456"/>
                    <a:pt x="309" y="2949"/>
                    <a:pt x="36" y="3606"/>
                  </a:cubicBezTo>
                  <a:cubicBezTo>
                    <a:pt x="0" y="3712"/>
                    <a:pt x="79" y="3772"/>
                    <a:pt x="154" y="3772"/>
                  </a:cubicBezTo>
                  <a:cubicBezTo>
                    <a:pt x="195" y="3772"/>
                    <a:pt x="235" y="3754"/>
                    <a:pt x="255" y="3715"/>
                  </a:cubicBezTo>
                  <a:cubicBezTo>
                    <a:pt x="474" y="3113"/>
                    <a:pt x="748" y="2730"/>
                    <a:pt x="1295" y="2565"/>
                  </a:cubicBezTo>
                  <a:cubicBezTo>
                    <a:pt x="1624" y="2456"/>
                    <a:pt x="1953" y="2401"/>
                    <a:pt x="2226" y="2237"/>
                  </a:cubicBezTo>
                  <a:cubicBezTo>
                    <a:pt x="2993" y="1853"/>
                    <a:pt x="3212" y="922"/>
                    <a:pt x="3431" y="155"/>
                  </a:cubicBezTo>
                  <a:cubicBezTo>
                    <a:pt x="3470" y="78"/>
                    <a:pt x="3399" y="0"/>
                    <a:pt x="3316"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a:off x="7217175" y="1947855"/>
              <a:ext cx="20563" cy="108713"/>
            </a:xfrm>
            <a:custGeom>
              <a:avLst/>
              <a:gdLst/>
              <a:ahLst/>
              <a:cxnLst/>
              <a:rect l="l" t="t" r="r" b="b"/>
              <a:pathLst>
                <a:path w="1645" h="8697" extrusionOk="0">
                  <a:moveTo>
                    <a:pt x="427" y="1"/>
                  </a:moveTo>
                  <a:cubicBezTo>
                    <a:pt x="370" y="1"/>
                    <a:pt x="313" y="31"/>
                    <a:pt x="275" y="107"/>
                  </a:cubicBezTo>
                  <a:cubicBezTo>
                    <a:pt x="56" y="490"/>
                    <a:pt x="1" y="819"/>
                    <a:pt x="111" y="1257"/>
                  </a:cubicBezTo>
                  <a:cubicBezTo>
                    <a:pt x="494" y="2571"/>
                    <a:pt x="1042" y="3283"/>
                    <a:pt x="439" y="4652"/>
                  </a:cubicBezTo>
                  <a:cubicBezTo>
                    <a:pt x="330" y="5036"/>
                    <a:pt x="220" y="5091"/>
                    <a:pt x="439" y="5419"/>
                  </a:cubicBezTo>
                  <a:cubicBezTo>
                    <a:pt x="1096" y="6569"/>
                    <a:pt x="1370" y="7227"/>
                    <a:pt x="768" y="8541"/>
                  </a:cubicBezTo>
                  <a:cubicBezTo>
                    <a:pt x="729" y="8619"/>
                    <a:pt x="800" y="8696"/>
                    <a:pt x="864" y="8696"/>
                  </a:cubicBezTo>
                  <a:cubicBezTo>
                    <a:pt x="891" y="8696"/>
                    <a:pt x="916" y="8683"/>
                    <a:pt x="932" y="8651"/>
                  </a:cubicBezTo>
                  <a:cubicBezTo>
                    <a:pt x="1370" y="7665"/>
                    <a:pt x="1644" y="6405"/>
                    <a:pt x="877" y="5419"/>
                  </a:cubicBezTo>
                  <a:cubicBezTo>
                    <a:pt x="823" y="5364"/>
                    <a:pt x="1206" y="3612"/>
                    <a:pt x="1151" y="3338"/>
                  </a:cubicBezTo>
                  <a:cubicBezTo>
                    <a:pt x="1042" y="2297"/>
                    <a:pt x="384" y="1311"/>
                    <a:pt x="603" y="216"/>
                  </a:cubicBezTo>
                  <a:cubicBezTo>
                    <a:pt x="639" y="109"/>
                    <a:pt x="534" y="1"/>
                    <a:pt x="427"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a:off x="7198700" y="2013532"/>
              <a:ext cx="26713" cy="21525"/>
            </a:xfrm>
            <a:custGeom>
              <a:avLst/>
              <a:gdLst/>
              <a:ahLst/>
              <a:cxnLst/>
              <a:rect l="l" t="t" r="r" b="b"/>
              <a:pathLst>
                <a:path w="2137" h="1722" extrusionOk="0">
                  <a:moveTo>
                    <a:pt x="1917" y="1"/>
                  </a:moveTo>
                  <a:cubicBezTo>
                    <a:pt x="1041" y="56"/>
                    <a:pt x="384" y="877"/>
                    <a:pt x="0" y="1644"/>
                  </a:cubicBezTo>
                  <a:cubicBezTo>
                    <a:pt x="0" y="1683"/>
                    <a:pt x="55" y="1721"/>
                    <a:pt x="87" y="1721"/>
                  </a:cubicBezTo>
                  <a:cubicBezTo>
                    <a:pt x="100" y="1721"/>
                    <a:pt x="110" y="1715"/>
                    <a:pt x="110" y="1699"/>
                  </a:cubicBezTo>
                  <a:cubicBezTo>
                    <a:pt x="274" y="1370"/>
                    <a:pt x="493" y="1042"/>
                    <a:pt x="712" y="822"/>
                  </a:cubicBezTo>
                  <a:cubicBezTo>
                    <a:pt x="1096" y="494"/>
                    <a:pt x="1479" y="384"/>
                    <a:pt x="1917" y="330"/>
                  </a:cubicBezTo>
                  <a:cubicBezTo>
                    <a:pt x="2136" y="330"/>
                    <a:pt x="2136" y="1"/>
                    <a:pt x="1917"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7395863" y="2027195"/>
              <a:ext cx="17138" cy="82950"/>
            </a:xfrm>
            <a:custGeom>
              <a:avLst/>
              <a:gdLst/>
              <a:ahLst/>
              <a:cxnLst/>
              <a:rect l="l" t="t" r="r" b="b"/>
              <a:pathLst>
                <a:path w="1371" h="6636" extrusionOk="0">
                  <a:moveTo>
                    <a:pt x="329" y="1"/>
                  </a:moveTo>
                  <a:cubicBezTo>
                    <a:pt x="195" y="1"/>
                    <a:pt x="28" y="166"/>
                    <a:pt x="110" y="332"/>
                  </a:cubicBezTo>
                  <a:cubicBezTo>
                    <a:pt x="658" y="1044"/>
                    <a:pt x="1" y="2139"/>
                    <a:pt x="330" y="2961"/>
                  </a:cubicBezTo>
                  <a:cubicBezTo>
                    <a:pt x="603" y="3618"/>
                    <a:pt x="822" y="4056"/>
                    <a:pt x="658" y="4823"/>
                  </a:cubicBezTo>
                  <a:cubicBezTo>
                    <a:pt x="494" y="5371"/>
                    <a:pt x="165" y="5918"/>
                    <a:pt x="56" y="6521"/>
                  </a:cubicBezTo>
                  <a:cubicBezTo>
                    <a:pt x="22" y="6589"/>
                    <a:pt x="93" y="6635"/>
                    <a:pt x="152" y="6635"/>
                  </a:cubicBezTo>
                  <a:cubicBezTo>
                    <a:pt x="188" y="6635"/>
                    <a:pt x="220" y="6618"/>
                    <a:pt x="220" y="6576"/>
                  </a:cubicBezTo>
                  <a:cubicBezTo>
                    <a:pt x="494" y="5590"/>
                    <a:pt x="1370" y="4494"/>
                    <a:pt x="877" y="3399"/>
                  </a:cubicBezTo>
                  <a:cubicBezTo>
                    <a:pt x="603" y="2851"/>
                    <a:pt x="439" y="2304"/>
                    <a:pt x="658" y="1701"/>
                  </a:cubicBezTo>
                  <a:cubicBezTo>
                    <a:pt x="713" y="1537"/>
                    <a:pt x="822" y="1318"/>
                    <a:pt x="822" y="1099"/>
                  </a:cubicBezTo>
                  <a:cubicBezTo>
                    <a:pt x="877" y="606"/>
                    <a:pt x="768" y="441"/>
                    <a:pt x="439" y="58"/>
                  </a:cubicBezTo>
                  <a:cubicBezTo>
                    <a:pt x="412" y="18"/>
                    <a:pt x="373" y="1"/>
                    <a:pt x="329"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7464325" y="2041520"/>
              <a:ext cx="26600" cy="54188"/>
            </a:xfrm>
            <a:custGeom>
              <a:avLst/>
              <a:gdLst/>
              <a:ahLst/>
              <a:cxnLst/>
              <a:rect l="l" t="t" r="r" b="b"/>
              <a:pathLst>
                <a:path w="2128" h="4335" extrusionOk="0">
                  <a:moveTo>
                    <a:pt x="1918" y="0"/>
                  </a:moveTo>
                  <a:cubicBezTo>
                    <a:pt x="1901" y="0"/>
                    <a:pt x="1883" y="3"/>
                    <a:pt x="1863" y="7"/>
                  </a:cubicBezTo>
                  <a:cubicBezTo>
                    <a:pt x="1206" y="227"/>
                    <a:pt x="1096" y="665"/>
                    <a:pt x="1096" y="1322"/>
                  </a:cubicBezTo>
                  <a:cubicBezTo>
                    <a:pt x="1096" y="2417"/>
                    <a:pt x="658" y="3403"/>
                    <a:pt x="1" y="4280"/>
                  </a:cubicBezTo>
                  <a:cubicBezTo>
                    <a:pt x="1" y="4280"/>
                    <a:pt x="56" y="4334"/>
                    <a:pt x="110" y="4334"/>
                  </a:cubicBezTo>
                  <a:cubicBezTo>
                    <a:pt x="549" y="3732"/>
                    <a:pt x="987" y="3239"/>
                    <a:pt x="1151" y="2527"/>
                  </a:cubicBezTo>
                  <a:cubicBezTo>
                    <a:pt x="1261" y="2144"/>
                    <a:pt x="1315" y="1705"/>
                    <a:pt x="1370" y="1322"/>
                  </a:cubicBezTo>
                  <a:cubicBezTo>
                    <a:pt x="1480" y="829"/>
                    <a:pt x="1480" y="610"/>
                    <a:pt x="2027" y="336"/>
                  </a:cubicBezTo>
                  <a:cubicBezTo>
                    <a:pt x="2127" y="236"/>
                    <a:pt x="2091" y="0"/>
                    <a:pt x="1918"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7597150" y="2092584"/>
              <a:ext cx="34538" cy="71963"/>
            </a:xfrm>
            <a:custGeom>
              <a:avLst/>
              <a:gdLst/>
              <a:ahLst/>
              <a:cxnLst/>
              <a:rect l="l" t="t" r="r" b="b"/>
              <a:pathLst>
                <a:path w="2763" h="5757" extrusionOk="0">
                  <a:moveTo>
                    <a:pt x="2456" y="1"/>
                  </a:moveTo>
                  <a:cubicBezTo>
                    <a:pt x="2421" y="1"/>
                    <a:pt x="2386" y="10"/>
                    <a:pt x="2355" y="30"/>
                  </a:cubicBezTo>
                  <a:cubicBezTo>
                    <a:pt x="2301" y="85"/>
                    <a:pt x="2191" y="85"/>
                    <a:pt x="2082" y="140"/>
                  </a:cubicBezTo>
                  <a:cubicBezTo>
                    <a:pt x="1972" y="140"/>
                    <a:pt x="1862" y="195"/>
                    <a:pt x="1862" y="304"/>
                  </a:cubicBezTo>
                  <a:cubicBezTo>
                    <a:pt x="1753" y="1016"/>
                    <a:pt x="1753" y="1728"/>
                    <a:pt x="1424" y="2385"/>
                  </a:cubicBezTo>
                  <a:cubicBezTo>
                    <a:pt x="1150" y="2878"/>
                    <a:pt x="767" y="3262"/>
                    <a:pt x="493" y="3755"/>
                  </a:cubicBezTo>
                  <a:cubicBezTo>
                    <a:pt x="110" y="4521"/>
                    <a:pt x="493" y="5179"/>
                    <a:pt x="1041" y="5726"/>
                  </a:cubicBezTo>
                  <a:cubicBezTo>
                    <a:pt x="1072" y="5747"/>
                    <a:pt x="1106" y="5756"/>
                    <a:pt x="1138" y="5756"/>
                  </a:cubicBezTo>
                  <a:cubicBezTo>
                    <a:pt x="1275" y="5756"/>
                    <a:pt x="1393" y="5596"/>
                    <a:pt x="1260" y="5507"/>
                  </a:cubicBezTo>
                  <a:cubicBezTo>
                    <a:pt x="0" y="4193"/>
                    <a:pt x="1534" y="3207"/>
                    <a:pt x="2082" y="2002"/>
                  </a:cubicBezTo>
                  <a:cubicBezTo>
                    <a:pt x="2191" y="1728"/>
                    <a:pt x="2191" y="1345"/>
                    <a:pt x="2246" y="1016"/>
                  </a:cubicBezTo>
                  <a:cubicBezTo>
                    <a:pt x="2301" y="523"/>
                    <a:pt x="2355" y="633"/>
                    <a:pt x="2629" y="304"/>
                  </a:cubicBezTo>
                  <a:cubicBezTo>
                    <a:pt x="2763" y="171"/>
                    <a:pt x="2607" y="1"/>
                    <a:pt x="2456"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a:off x="7695050" y="2116110"/>
              <a:ext cx="19600" cy="63400"/>
            </a:xfrm>
            <a:custGeom>
              <a:avLst/>
              <a:gdLst/>
              <a:ahLst/>
              <a:cxnLst/>
              <a:rect l="l" t="t" r="r" b="b"/>
              <a:pathLst>
                <a:path w="1568" h="5072" extrusionOk="0">
                  <a:moveTo>
                    <a:pt x="1338" y="1"/>
                  </a:moveTo>
                  <a:cubicBezTo>
                    <a:pt x="1266" y="1"/>
                    <a:pt x="1192" y="36"/>
                    <a:pt x="1151" y="120"/>
                  </a:cubicBezTo>
                  <a:cubicBezTo>
                    <a:pt x="931" y="777"/>
                    <a:pt x="877" y="1434"/>
                    <a:pt x="877" y="2092"/>
                  </a:cubicBezTo>
                  <a:cubicBezTo>
                    <a:pt x="877" y="3187"/>
                    <a:pt x="603" y="4063"/>
                    <a:pt x="0" y="4994"/>
                  </a:cubicBezTo>
                  <a:cubicBezTo>
                    <a:pt x="0" y="5033"/>
                    <a:pt x="28" y="5072"/>
                    <a:pt x="44" y="5072"/>
                  </a:cubicBezTo>
                  <a:cubicBezTo>
                    <a:pt x="50" y="5072"/>
                    <a:pt x="55" y="5065"/>
                    <a:pt x="55" y="5049"/>
                  </a:cubicBezTo>
                  <a:cubicBezTo>
                    <a:pt x="1096" y="3570"/>
                    <a:pt x="1151" y="1927"/>
                    <a:pt x="1534" y="230"/>
                  </a:cubicBezTo>
                  <a:cubicBezTo>
                    <a:pt x="1568" y="94"/>
                    <a:pt x="1455" y="1"/>
                    <a:pt x="1338"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a:off x="7918238" y="2087496"/>
              <a:ext cx="57525" cy="67925"/>
            </a:xfrm>
            <a:custGeom>
              <a:avLst/>
              <a:gdLst/>
              <a:ahLst/>
              <a:cxnLst/>
              <a:rect l="l" t="t" r="r" b="b"/>
              <a:pathLst>
                <a:path w="4602" h="5434" extrusionOk="0">
                  <a:moveTo>
                    <a:pt x="276" y="1"/>
                  </a:moveTo>
                  <a:cubicBezTo>
                    <a:pt x="156" y="1"/>
                    <a:pt x="32" y="91"/>
                    <a:pt x="0" y="218"/>
                  </a:cubicBezTo>
                  <a:cubicBezTo>
                    <a:pt x="0" y="547"/>
                    <a:pt x="110" y="766"/>
                    <a:pt x="219" y="1040"/>
                  </a:cubicBezTo>
                  <a:cubicBezTo>
                    <a:pt x="219" y="1149"/>
                    <a:pt x="329" y="1204"/>
                    <a:pt x="439" y="1204"/>
                  </a:cubicBezTo>
                  <a:cubicBezTo>
                    <a:pt x="1534" y="1314"/>
                    <a:pt x="1260" y="3066"/>
                    <a:pt x="1972" y="3723"/>
                  </a:cubicBezTo>
                  <a:cubicBezTo>
                    <a:pt x="2629" y="4271"/>
                    <a:pt x="4382" y="3778"/>
                    <a:pt x="3670" y="5147"/>
                  </a:cubicBezTo>
                  <a:cubicBezTo>
                    <a:pt x="3591" y="5304"/>
                    <a:pt x="3710" y="5433"/>
                    <a:pt x="3824" y="5433"/>
                  </a:cubicBezTo>
                  <a:cubicBezTo>
                    <a:pt x="3868" y="5433"/>
                    <a:pt x="3913" y="5413"/>
                    <a:pt x="3944" y="5367"/>
                  </a:cubicBezTo>
                  <a:cubicBezTo>
                    <a:pt x="4601" y="3943"/>
                    <a:pt x="3560" y="3943"/>
                    <a:pt x="2520" y="3614"/>
                  </a:cubicBezTo>
                  <a:cubicBezTo>
                    <a:pt x="1589" y="3340"/>
                    <a:pt x="1917" y="2026"/>
                    <a:pt x="1534" y="1368"/>
                  </a:cubicBezTo>
                  <a:cubicBezTo>
                    <a:pt x="1370" y="1094"/>
                    <a:pt x="1205" y="930"/>
                    <a:pt x="986" y="821"/>
                  </a:cubicBezTo>
                  <a:cubicBezTo>
                    <a:pt x="548" y="602"/>
                    <a:pt x="603" y="711"/>
                    <a:pt x="493" y="163"/>
                  </a:cubicBezTo>
                  <a:cubicBezTo>
                    <a:pt x="447" y="48"/>
                    <a:pt x="363" y="1"/>
                    <a:pt x="276"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7933988" y="2123885"/>
              <a:ext cx="13700" cy="46513"/>
            </a:xfrm>
            <a:custGeom>
              <a:avLst/>
              <a:gdLst/>
              <a:ahLst/>
              <a:cxnLst/>
              <a:rect l="l" t="t" r="r" b="b"/>
              <a:pathLst>
                <a:path w="1096" h="3721" extrusionOk="0">
                  <a:moveTo>
                    <a:pt x="478" y="0"/>
                  </a:moveTo>
                  <a:cubicBezTo>
                    <a:pt x="411" y="0"/>
                    <a:pt x="329" y="78"/>
                    <a:pt x="329" y="155"/>
                  </a:cubicBezTo>
                  <a:cubicBezTo>
                    <a:pt x="438" y="648"/>
                    <a:pt x="548" y="1086"/>
                    <a:pt x="548" y="1579"/>
                  </a:cubicBezTo>
                  <a:cubicBezTo>
                    <a:pt x="438" y="2291"/>
                    <a:pt x="219" y="2948"/>
                    <a:pt x="0" y="3606"/>
                  </a:cubicBezTo>
                  <a:cubicBezTo>
                    <a:pt x="0" y="3673"/>
                    <a:pt x="63" y="3720"/>
                    <a:pt x="124" y="3720"/>
                  </a:cubicBezTo>
                  <a:cubicBezTo>
                    <a:pt x="161" y="3720"/>
                    <a:pt x="198" y="3702"/>
                    <a:pt x="219" y="3660"/>
                  </a:cubicBezTo>
                  <a:cubicBezTo>
                    <a:pt x="603" y="2565"/>
                    <a:pt x="1095" y="1196"/>
                    <a:pt x="548" y="46"/>
                  </a:cubicBezTo>
                  <a:cubicBezTo>
                    <a:pt x="532" y="14"/>
                    <a:pt x="506" y="0"/>
                    <a:pt x="478"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7986013" y="2322190"/>
              <a:ext cx="75125" cy="70513"/>
            </a:xfrm>
            <a:custGeom>
              <a:avLst/>
              <a:gdLst/>
              <a:ahLst/>
              <a:cxnLst/>
              <a:rect l="l" t="t" r="r" b="b"/>
              <a:pathLst>
                <a:path w="6010" h="5641" extrusionOk="0">
                  <a:moveTo>
                    <a:pt x="1148" y="0"/>
                  </a:moveTo>
                  <a:cubicBezTo>
                    <a:pt x="866" y="0"/>
                    <a:pt x="543" y="41"/>
                    <a:pt x="165" y="120"/>
                  </a:cubicBezTo>
                  <a:cubicBezTo>
                    <a:pt x="1" y="120"/>
                    <a:pt x="55" y="448"/>
                    <a:pt x="274" y="448"/>
                  </a:cubicBezTo>
                  <a:cubicBezTo>
                    <a:pt x="620" y="379"/>
                    <a:pt x="974" y="310"/>
                    <a:pt x="1314" y="310"/>
                  </a:cubicBezTo>
                  <a:cubicBezTo>
                    <a:pt x="1784" y="310"/>
                    <a:pt x="2225" y="442"/>
                    <a:pt x="2575" y="887"/>
                  </a:cubicBezTo>
                  <a:cubicBezTo>
                    <a:pt x="2849" y="1270"/>
                    <a:pt x="3013" y="1708"/>
                    <a:pt x="3342" y="2037"/>
                  </a:cubicBezTo>
                  <a:cubicBezTo>
                    <a:pt x="3889" y="2749"/>
                    <a:pt x="4820" y="2694"/>
                    <a:pt x="5204" y="3625"/>
                  </a:cubicBezTo>
                  <a:cubicBezTo>
                    <a:pt x="5478" y="4337"/>
                    <a:pt x="5204" y="4939"/>
                    <a:pt x="5697" y="5597"/>
                  </a:cubicBezTo>
                  <a:cubicBezTo>
                    <a:pt x="5727" y="5627"/>
                    <a:pt x="5766" y="5641"/>
                    <a:pt x="5806" y="5641"/>
                  </a:cubicBezTo>
                  <a:cubicBezTo>
                    <a:pt x="5907" y="5641"/>
                    <a:pt x="6010" y="5551"/>
                    <a:pt x="5971" y="5432"/>
                  </a:cubicBezTo>
                  <a:cubicBezTo>
                    <a:pt x="5642" y="4666"/>
                    <a:pt x="5861" y="3406"/>
                    <a:pt x="5204" y="2803"/>
                  </a:cubicBezTo>
                  <a:cubicBezTo>
                    <a:pt x="4546" y="2201"/>
                    <a:pt x="3670" y="2201"/>
                    <a:pt x="3177" y="1379"/>
                  </a:cubicBezTo>
                  <a:cubicBezTo>
                    <a:pt x="2551" y="420"/>
                    <a:pt x="2053" y="0"/>
                    <a:pt x="1148"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p:nvPr/>
          </p:nvSpPr>
          <p:spPr>
            <a:xfrm>
              <a:off x="7813000" y="2413230"/>
              <a:ext cx="24463" cy="56163"/>
            </a:xfrm>
            <a:custGeom>
              <a:avLst/>
              <a:gdLst/>
              <a:ahLst/>
              <a:cxnLst/>
              <a:rect l="l" t="t" r="r" b="b"/>
              <a:pathLst>
                <a:path w="1957" h="4493" extrusionOk="0">
                  <a:moveTo>
                    <a:pt x="71" y="0"/>
                  </a:moveTo>
                  <a:cubicBezTo>
                    <a:pt x="27" y="0"/>
                    <a:pt x="0" y="121"/>
                    <a:pt x="94" y="121"/>
                  </a:cubicBezTo>
                  <a:cubicBezTo>
                    <a:pt x="1957" y="669"/>
                    <a:pt x="478" y="3298"/>
                    <a:pt x="1518" y="4448"/>
                  </a:cubicBezTo>
                  <a:cubicBezTo>
                    <a:pt x="1534" y="4479"/>
                    <a:pt x="1557" y="4492"/>
                    <a:pt x="1584" y="4492"/>
                  </a:cubicBezTo>
                  <a:cubicBezTo>
                    <a:pt x="1652" y="4492"/>
                    <a:pt x="1737" y="4402"/>
                    <a:pt x="1737" y="4284"/>
                  </a:cubicBezTo>
                  <a:cubicBezTo>
                    <a:pt x="1518" y="3353"/>
                    <a:pt x="1409" y="2421"/>
                    <a:pt x="1245" y="1436"/>
                  </a:cubicBezTo>
                  <a:cubicBezTo>
                    <a:pt x="1190" y="778"/>
                    <a:pt x="806" y="176"/>
                    <a:pt x="94" y="12"/>
                  </a:cubicBezTo>
                  <a:cubicBezTo>
                    <a:pt x="87" y="4"/>
                    <a:pt x="79" y="0"/>
                    <a:pt x="71"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7624538" y="2385030"/>
              <a:ext cx="12325" cy="98625"/>
            </a:xfrm>
            <a:custGeom>
              <a:avLst/>
              <a:gdLst/>
              <a:ahLst/>
              <a:cxnLst/>
              <a:rect l="l" t="t" r="r" b="b"/>
              <a:pathLst>
                <a:path w="986" h="7890" extrusionOk="0">
                  <a:moveTo>
                    <a:pt x="277" y="1"/>
                  </a:moveTo>
                  <a:cubicBezTo>
                    <a:pt x="227" y="1"/>
                    <a:pt x="179" y="51"/>
                    <a:pt x="219" y="132"/>
                  </a:cubicBezTo>
                  <a:cubicBezTo>
                    <a:pt x="931" y="1446"/>
                    <a:pt x="164" y="2815"/>
                    <a:pt x="55" y="4185"/>
                  </a:cubicBezTo>
                  <a:cubicBezTo>
                    <a:pt x="0" y="5335"/>
                    <a:pt x="110" y="6540"/>
                    <a:pt x="110" y="7745"/>
                  </a:cubicBezTo>
                  <a:cubicBezTo>
                    <a:pt x="110" y="7833"/>
                    <a:pt x="188" y="7889"/>
                    <a:pt x="269" y="7889"/>
                  </a:cubicBezTo>
                  <a:cubicBezTo>
                    <a:pt x="340" y="7889"/>
                    <a:pt x="413" y="7846"/>
                    <a:pt x="438" y="7745"/>
                  </a:cubicBezTo>
                  <a:cubicBezTo>
                    <a:pt x="767" y="6266"/>
                    <a:pt x="329" y="4842"/>
                    <a:pt x="603" y="3363"/>
                  </a:cubicBezTo>
                  <a:cubicBezTo>
                    <a:pt x="767" y="2103"/>
                    <a:pt x="986" y="1172"/>
                    <a:pt x="329" y="22"/>
                  </a:cubicBezTo>
                  <a:cubicBezTo>
                    <a:pt x="314" y="7"/>
                    <a:pt x="295" y="1"/>
                    <a:pt x="277"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9"/>
            <p:cNvSpPr/>
            <p:nvPr/>
          </p:nvSpPr>
          <p:spPr>
            <a:xfrm>
              <a:off x="7621113" y="2394430"/>
              <a:ext cx="36013" cy="44838"/>
            </a:xfrm>
            <a:custGeom>
              <a:avLst/>
              <a:gdLst/>
              <a:ahLst/>
              <a:cxnLst/>
              <a:rect l="l" t="t" r="r" b="b"/>
              <a:pathLst>
                <a:path w="2881" h="3587" extrusionOk="0">
                  <a:moveTo>
                    <a:pt x="2796" y="1"/>
                  </a:moveTo>
                  <a:cubicBezTo>
                    <a:pt x="2767" y="1"/>
                    <a:pt x="2739" y="14"/>
                    <a:pt x="2739" y="37"/>
                  </a:cubicBezTo>
                  <a:cubicBezTo>
                    <a:pt x="2301" y="1516"/>
                    <a:pt x="0" y="1680"/>
                    <a:pt x="384" y="3487"/>
                  </a:cubicBezTo>
                  <a:cubicBezTo>
                    <a:pt x="407" y="3556"/>
                    <a:pt x="468" y="3587"/>
                    <a:pt x="532" y="3587"/>
                  </a:cubicBezTo>
                  <a:cubicBezTo>
                    <a:pt x="620" y="3587"/>
                    <a:pt x="712" y="3528"/>
                    <a:pt x="712" y="3433"/>
                  </a:cubicBezTo>
                  <a:cubicBezTo>
                    <a:pt x="603" y="2447"/>
                    <a:pt x="1096" y="2063"/>
                    <a:pt x="1808" y="1516"/>
                  </a:cubicBezTo>
                  <a:cubicBezTo>
                    <a:pt x="2355" y="1132"/>
                    <a:pt x="2684" y="749"/>
                    <a:pt x="2848" y="92"/>
                  </a:cubicBezTo>
                  <a:cubicBezTo>
                    <a:pt x="2880" y="27"/>
                    <a:pt x="2837" y="1"/>
                    <a:pt x="2796"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9"/>
            <p:cNvSpPr/>
            <p:nvPr/>
          </p:nvSpPr>
          <p:spPr>
            <a:xfrm>
              <a:off x="7478025" y="2460094"/>
              <a:ext cx="20888" cy="56025"/>
            </a:xfrm>
            <a:custGeom>
              <a:avLst/>
              <a:gdLst/>
              <a:ahLst/>
              <a:cxnLst/>
              <a:rect l="l" t="t" r="r" b="b"/>
              <a:pathLst>
                <a:path w="1671" h="4482" extrusionOk="0">
                  <a:moveTo>
                    <a:pt x="1014" y="1"/>
                  </a:moveTo>
                  <a:cubicBezTo>
                    <a:pt x="1000" y="1"/>
                    <a:pt x="986" y="14"/>
                    <a:pt x="986" y="42"/>
                  </a:cubicBezTo>
                  <a:cubicBezTo>
                    <a:pt x="1096" y="1466"/>
                    <a:pt x="0" y="3218"/>
                    <a:pt x="1260" y="4423"/>
                  </a:cubicBezTo>
                  <a:cubicBezTo>
                    <a:pt x="1301" y="4464"/>
                    <a:pt x="1349" y="4482"/>
                    <a:pt x="1396" y="4482"/>
                  </a:cubicBezTo>
                  <a:cubicBezTo>
                    <a:pt x="1537" y="4482"/>
                    <a:pt x="1671" y="4327"/>
                    <a:pt x="1589" y="4204"/>
                  </a:cubicBezTo>
                  <a:cubicBezTo>
                    <a:pt x="822" y="2945"/>
                    <a:pt x="1205" y="1411"/>
                    <a:pt x="1041" y="42"/>
                  </a:cubicBezTo>
                  <a:cubicBezTo>
                    <a:pt x="1041" y="14"/>
                    <a:pt x="1027" y="1"/>
                    <a:pt x="1014"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9"/>
            <p:cNvSpPr/>
            <p:nvPr/>
          </p:nvSpPr>
          <p:spPr>
            <a:xfrm>
              <a:off x="7438513" y="2434306"/>
              <a:ext cx="15563" cy="80088"/>
            </a:xfrm>
            <a:custGeom>
              <a:avLst/>
              <a:gdLst/>
              <a:ahLst/>
              <a:cxnLst/>
              <a:rect l="l" t="t" r="r" b="b"/>
              <a:pathLst>
                <a:path w="1245" h="6407" extrusionOk="0">
                  <a:moveTo>
                    <a:pt x="49" y="1"/>
                  </a:moveTo>
                  <a:cubicBezTo>
                    <a:pt x="17" y="1"/>
                    <a:pt x="1" y="40"/>
                    <a:pt x="39" y="78"/>
                  </a:cubicBezTo>
                  <a:cubicBezTo>
                    <a:pt x="1244" y="1119"/>
                    <a:pt x="532" y="2214"/>
                    <a:pt x="259" y="3419"/>
                  </a:cubicBezTo>
                  <a:cubicBezTo>
                    <a:pt x="94" y="4405"/>
                    <a:pt x="478" y="5227"/>
                    <a:pt x="423" y="6212"/>
                  </a:cubicBezTo>
                  <a:cubicBezTo>
                    <a:pt x="423" y="6336"/>
                    <a:pt x="544" y="6407"/>
                    <a:pt x="650" y="6407"/>
                  </a:cubicBezTo>
                  <a:cubicBezTo>
                    <a:pt x="733" y="6407"/>
                    <a:pt x="806" y="6363"/>
                    <a:pt x="806" y="6267"/>
                  </a:cubicBezTo>
                  <a:cubicBezTo>
                    <a:pt x="916" y="5665"/>
                    <a:pt x="861" y="5227"/>
                    <a:pt x="697" y="4679"/>
                  </a:cubicBezTo>
                  <a:cubicBezTo>
                    <a:pt x="532" y="3912"/>
                    <a:pt x="697" y="3091"/>
                    <a:pt x="861" y="2324"/>
                  </a:cubicBezTo>
                  <a:cubicBezTo>
                    <a:pt x="1025" y="1338"/>
                    <a:pt x="861" y="681"/>
                    <a:pt x="94" y="23"/>
                  </a:cubicBezTo>
                  <a:cubicBezTo>
                    <a:pt x="78" y="7"/>
                    <a:pt x="62" y="1"/>
                    <a:pt x="49"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9"/>
            <p:cNvSpPr/>
            <p:nvPr/>
          </p:nvSpPr>
          <p:spPr>
            <a:xfrm>
              <a:off x="7277413" y="2342791"/>
              <a:ext cx="47263" cy="108825"/>
            </a:xfrm>
            <a:custGeom>
              <a:avLst/>
              <a:gdLst/>
              <a:ahLst/>
              <a:cxnLst/>
              <a:rect l="l" t="t" r="r" b="b"/>
              <a:pathLst>
                <a:path w="3781" h="8706" extrusionOk="0">
                  <a:moveTo>
                    <a:pt x="2727" y="0"/>
                  </a:moveTo>
                  <a:cubicBezTo>
                    <a:pt x="2668" y="0"/>
                    <a:pt x="2597" y="47"/>
                    <a:pt x="2631" y="115"/>
                  </a:cubicBezTo>
                  <a:cubicBezTo>
                    <a:pt x="2850" y="827"/>
                    <a:pt x="3014" y="1484"/>
                    <a:pt x="3069" y="2196"/>
                  </a:cubicBezTo>
                  <a:cubicBezTo>
                    <a:pt x="3178" y="3511"/>
                    <a:pt x="2138" y="4168"/>
                    <a:pt x="1426" y="4989"/>
                  </a:cubicBezTo>
                  <a:cubicBezTo>
                    <a:pt x="659" y="5866"/>
                    <a:pt x="714" y="7344"/>
                    <a:pt x="111" y="8385"/>
                  </a:cubicBezTo>
                  <a:cubicBezTo>
                    <a:pt x="0" y="8571"/>
                    <a:pt x="140" y="8706"/>
                    <a:pt x="293" y="8706"/>
                  </a:cubicBezTo>
                  <a:cubicBezTo>
                    <a:pt x="366" y="8706"/>
                    <a:pt x="442" y="8675"/>
                    <a:pt x="495" y="8604"/>
                  </a:cubicBezTo>
                  <a:cubicBezTo>
                    <a:pt x="988" y="7947"/>
                    <a:pt x="1152" y="7399"/>
                    <a:pt x="1316" y="6632"/>
                  </a:cubicBezTo>
                  <a:cubicBezTo>
                    <a:pt x="1535" y="5537"/>
                    <a:pt x="2193" y="4989"/>
                    <a:pt x="2850" y="4168"/>
                  </a:cubicBezTo>
                  <a:cubicBezTo>
                    <a:pt x="3781" y="2853"/>
                    <a:pt x="3343" y="1484"/>
                    <a:pt x="2795" y="60"/>
                  </a:cubicBezTo>
                  <a:cubicBezTo>
                    <a:pt x="2795" y="18"/>
                    <a:pt x="2763" y="0"/>
                    <a:pt x="2727"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7302525" y="2366129"/>
              <a:ext cx="47488" cy="33513"/>
            </a:xfrm>
            <a:custGeom>
              <a:avLst/>
              <a:gdLst/>
              <a:ahLst/>
              <a:cxnLst/>
              <a:rect l="l" t="t" r="r" b="b"/>
              <a:pathLst>
                <a:path w="3799" h="2681" extrusionOk="0">
                  <a:moveTo>
                    <a:pt x="3689" y="0"/>
                  </a:moveTo>
                  <a:cubicBezTo>
                    <a:pt x="2374" y="439"/>
                    <a:pt x="1005" y="1315"/>
                    <a:pt x="129" y="2356"/>
                  </a:cubicBezTo>
                  <a:cubicBezTo>
                    <a:pt x="0" y="2484"/>
                    <a:pt x="73" y="2680"/>
                    <a:pt x="216" y="2680"/>
                  </a:cubicBezTo>
                  <a:cubicBezTo>
                    <a:pt x="255" y="2680"/>
                    <a:pt x="300" y="2665"/>
                    <a:pt x="348" y="2629"/>
                  </a:cubicBezTo>
                  <a:cubicBezTo>
                    <a:pt x="1553" y="1917"/>
                    <a:pt x="2374" y="712"/>
                    <a:pt x="3689" y="165"/>
                  </a:cubicBezTo>
                  <a:cubicBezTo>
                    <a:pt x="3798" y="165"/>
                    <a:pt x="3798" y="0"/>
                    <a:pt x="3689"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7111938" y="2266039"/>
              <a:ext cx="32000" cy="166813"/>
            </a:xfrm>
            <a:custGeom>
              <a:avLst/>
              <a:gdLst/>
              <a:ahLst/>
              <a:cxnLst/>
              <a:rect l="l" t="t" r="r" b="b"/>
              <a:pathLst>
                <a:path w="2560" h="13345" extrusionOk="0">
                  <a:moveTo>
                    <a:pt x="124" y="0"/>
                  </a:moveTo>
                  <a:cubicBezTo>
                    <a:pt x="69" y="0"/>
                    <a:pt x="1" y="128"/>
                    <a:pt x="95" y="175"/>
                  </a:cubicBezTo>
                  <a:cubicBezTo>
                    <a:pt x="2560" y="2038"/>
                    <a:pt x="697" y="4228"/>
                    <a:pt x="971" y="6638"/>
                  </a:cubicBezTo>
                  <a:cubicBezTo>
                    <a:pt x="1190" y="7953"/>
                    <a:pt x="1738" y="9103"/>
                    <a:pt x="1683" y="10527"/>
                  </a:cubicBezTo>
                  <a:cubicBezTo>
                    <a:pt x="1629" y="11568"/>
                    <a:pt x="1464" y="12280"/>
                    <a:pt x="2012" y="13265"/>
                  </a:cubicBezTo>
                  <a:cubicBezTo>
                    <a:pt x="2048" y="13320"/>
                    <a:pt x="2103" y="13345"/>
                    <a:pt x="2158" y="13345"/>
                  </a:cubicBezTo>
                  <a:cubicBezTo>
                    <a:pt x="2268" y="13345"/>
                    <a:pt x="2377" y="13247"/>
                    <a:pt x="2341" y="13101"/>
                  </a:cubicBezTo>
                  <a:cubicBezTo>
                    <a:pt x="2012" y="11622"/>
                    <a:pt x="2395" y="10198"/>
                    <a:pt x="2121" y="8774"/>
                  </a:cubicBezTo>
                  <a:cubicBezTo>
                    <a:pt x="1793" y="7131"/>
                    <a:pt x="1190" y="5871"/>
                    <a:pt x="1464" y="4174"/>
                  </a:cubicBezTo>
                  <a:cubicBezTo>
                    <a:pt x="1738" y="2366"/>
                    <a:pt x="1683" y="1161"/>
                    <a:pt x="150" y="11"/>
                  </a:cubicBezTo>
                  <a:cubicBezTo>
                    <a:pt x="142" y="3"/>
                    <a:pt x="133" y="0"/>
                    <a:pt x="124"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a:off x="7123388" y="2283002"/>
              <a:ext cx="34925" cy="55575"/>
            </a:xfrm>
            <a:custGeom>
              <a:avLst/>
              <a:gdLst/>
              <a:ahLst/>
              <a:cxnLst/>
              <a:rect l="l" t="t" r="r" b="b"/>
              <a:pathLst>
                <a:path w="2794" h="4446" extrusionOk="0">
                  <a:moveTo>
                    <a:pt x="2731" y="1"/>
                  </a:moveTo>
                  <a:cubicBezTo>
                    <a:pt x="2716" y="1"/>
                    <a:pt x="2700" y="7"/>
                    <a:pt x="2684" y="23"/>
                  </a:cubicBezTo>
                  <a:cubicBezTo>
                    <a:pt x="2520" y="681"/>
                    <a:pt x="2137" y="735"/>
                    <a:pt x="1589" y="1009"/>
                  </a:cubicBezTo>
                  <a:cubicBezTo>
                    <a:pt x="1205" y="1173"/>
                    <a:pt x="932" y="1393"/>
                    <a:pt x="658" y="1721"/>
                  </a:cubicBezTo>
                  <a:cubicBezTo>
                    <a:pt x="1" y="2324"/>
                    <a:pt x="1" y="3419"/>
                    <a:pt x="1" y="4241"/>
                  </a:cubicBezTo>
                  <a:cubicBezTo>
                    <a:pt x="1" y="4378"/>
                    <a:pt x="96" y="4446"/>
                    <a:pt x="192" y="4446"/>
                  </a:cubicBezTo>
                  <a:cubicBezTo>
                    <a:pt x="288" y="4446"/>
                    <a:pt x="384" y="4378"/>
                    <a:pt x="384" y="4241"/>
                  </a:cubicBezTo>
                  <a:cubicBezTo>
                    <a:pt x="439" y="3090"/>
                    <a:pt x="548" y="2050"/>
                    <a:pt x="1534" y="1283"/>
                  </a:cubicBezTo>
                  <a:cubicBezTo>
                    <a:pt x="2137" y="845"/>
                    <a:pt x="2629" y="900"/>
                    <a:pt x="2794" y="78"/>
                  </a:cubicBezTo>
                  <a:cubicBezTo>
                    <a:pt x="2794" y="39"/>
                    <a:pt x="2766" y="1"/>
                    <a:pt x="2731"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9"/>
            <p:cNvSpPr/>
            <p:nvPr/>
          </p:nvSpPr>
          <p:spPr>
            <a:xfrm>
              <a:off x="6910475" y="2368804"/>
              <a:ext cx="12325" cy="65775"/>
            </a:xfrm>
            <a:custGeom>
              <a:avLst/>
              <a:gdLst/>
              <a:ahLst/>
              <a:cxnLst/>
              <a:rect l="l" t="t" r="r" b="b"/>
              <a:pathLst>
                <a:path w="986" h="5262" extrusionOk="0">
                  <a:moveTo>
                    <a:pt x="401" y="1"/>
                  </a:moveTo>
                  <a:cubicBezTo>
                    <a:pt x="345" y="1"/>
                    <a:pt x="295" y="47"/>
                    <a:pt x="329" y="115"/>
                  </a:cubicBezTo>
                  <a:cubicBezTo>
                    <a:pt x="986" y="1156"/>
                    <a:pt x="329" y="2251"/>
                    <a:pt x="110" y="3292"/>
                  </a:cubicBezTo>
                  <a:cubicBezTo>
                    <a:pt x="0" y="3894"/>
                    <a:pt x="164" y="4551"/>
                    <a:pt x="274" y="5099"/>
                  </a:cubicBezTo>
                  <a:cubicBezTo>
                    <a:pt x="297" y="5214"/>
                    <a:pt x="368" y="5262"/>
                    <a:pt x="443" y="5262"/>
                  </a:cubicBezTo>
                  <a:cubicBezTo>
                    <a:pt x="547" y="5262"/>
                    <a:pt x="657" y="5171"/>
                    <a:pt x="657" y="5044"/>
                  </a:cubicBezTo>
                  <a:cubicBezTo>
                    <a:pt x="712" y="4606"/>
                    <a:pt x="657" y="4278"/>
                    <a:pt x="603" y="3839"/>
                  </a:cubicBezTo>
                  <a:cubicBezTo>
                    <a:pt x="548" y="3292"/>
                    <a:pt x="712" y="2744"/>
                    <a:pt x="822" y="2251"/>
                  </a:cubicBezTo>
                  <a:cubicBezTo>
                    <a:pt x="986" y="1430"/>
                    <a:pt x="986" y="718"/>
                    <a:pt x="493" y="60"/>
                  </a:cubicBezTo>
                  <a:cubicBezTo>
                    <a:pt x="472" y="18"/>
                    <a:pt x="435" y="1"/>
                    <a:pt x="401"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a:off x="6811200" y="2341478"/>
              <a:ext cx="18500" cy="83225"/>
            </a:xfrm>
            <a:custGeom>
              <a:avLst/>
              <a:gdLst/>
              <a:ahLst/>
              <a:cxnLst/>
              <a:rect l="l" t="t" r="r" b="b"/>
              <a:pathLst>
                <a:path w="1480" h="6658" extrusionOk="0">
                  <a:moveTo>
                    <a:pt x="767" y="1"/>
                  </a:moveTo>
                  <a:cubicBezTo>
                    <a:pt x="712" y="1"/>
                    <a:pt x="658" y="1"/>
                    <a:pt x="712" y="56"/>
                  </a:cubicBezTo>
                  <a:cubicBezTo>
                    <a:pt x="877" y="1206"/>
                    <a:pt x="220" y="2246"/>
                    <a:pt x="110" y="3342"/>
                  </a:cubicBezTo>
                  <a:cubicBezTo>
                    <a:pt x="0" y="4492"/>
                    <a:pt x="1260" y="5204"/>
                    <a:pt x="493" y="6409"/>
                  </a:cubicBezTo>
                  <a:cubicBezTo>
                    <a:pt x="449" y="6497"/>
                    <a:pt x="548" y="6658"/>
                    <a:pt x="675" y="6658"/>
                  </a:cubicBezTo>
                  <a:cubicBezTo>
                    <a:pt x="704" y="6658"/>
                    <a:pt x="736" y="6649"/>
                    <a:pt x="767" y="6628"/>
                  </a:cubicBezTo>
                  <a:cubicBezTo>
                    <a:pt x="1479" y="6135"/>
                    <a:pt x="1424" y="5478"/>
                    <a:pt x="1041" y="4711"/>
                  </a:cubicBezTo>
                  <a:cubicBezTo>
                    <a:pt x="548" y="3725"/>
                    <a:pt x="493" y="3068"/>
                    <a:pt x="712" y="1918"/>
                  </a:cubicBezTo>
                  <a:cubicBezTo>
                    <a:pt x="822" y="1260"/>
                    <a:pt x="877" y="658"/>
                    <a:pt x="767"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p:nvPr/>
          </p:nvSpPr>
          <p:spPr>
            <a:xfrm>
              <a:off x="6615625" y="2303027"/>
              <a:ext cx="78975" cy="150663"/>
            </a:xfrm>
            <a:custGeom>
              <a:avLst/>
              <a:gdLst/>
              <a:ahLst/>
              <a:cxnLst/>
              <a:rect l="l" t="t" r="r" b="b"/>
              <a:pathLst>
                <a:path w="6318" h="12053" extrusionOk="0">
                  <a:moveTo>
                    <a:pt x="151" y="1"/>
                  </a:moveTo>
                  <a:cubicBezTo>
                    <a:pt x="28" y="1"/>
                    <a:pt x="0" y="180"/>
                    <a:pt x="147" y="229"/>
                  </a:cubicBezTo>
                  <a:cubicBezTo>
                    <a:pt x="1899" y="667"/>
                    <a:pt x="2064" y="1653"/>
                    <a:pt x="2064" y="3296"/>
                  </a:cubicBezTo>
                  <a:cubicBezTo>
                    <a:pt x="2064" y="4172"/>
                    <a:pt x="2502" y="4884"/>
                    <a:pt x="2940" y="5596"/>
                  </a:cubicBezTo>
                  <a:cubicBezTo>
                    <a:pt x="3761" y="6801"/>
                    <a:pt x="3871" y="8006"/>
                    <a:pt x="4254" y="9321"/>
                  </a:cubicBezTo>
                  <a:cubicBezTo>
                    <a:pt x="4528" y="10252"/>
                    <a:pt x="5459" y="11128"/>
                    <a:pt x="5952" y="11949"/>
                  </a:cubicBezTo>
                  <a:cubicBezTo>
                    <a:pt x="5989" y="12023"/>
                    <a:pt x="6043" y="12053"/>
                    <a:pt x="6098" y="12053"/>
                  </a:cubicBezTo>
                  <a:cubicBezTo>
                    <a:pt x="6208" y="12053"/>
                    <a:pt x="6317" y="11931"/>
                    <a:pt x="6281" y="11785"/>
                  </a:cubicBezTo>
                  <a:cubicBezTo>
                    <a:pt x="6007" y="10416"/>
                    <a:pt x="4802" y="9594"/>
                    <a:pt x="4528" y="8170"/>
                  </a:cubicBezTo>
                  <a:cubicBezTo>
                    <a:pt x="4309" y="6746"/>
                    <a:pt x="3761" y="5815"/>
                    <a:pt x="2995" y="4720"/>
                  </a:cubicBezTo>
                  <a:cubicBezTo>
                    <a:pt x="1571" y="2639"/>
                    <a:pt x="3104" y="722"/>
                    <a:pt x="201" y="10"/>
                  </a:cubicBezTo>
                  <a:cubicBezTo>
                    <a:pt x="183" y="4"/>
                    <a:pt x="167" y="1"/>
                    <a:pt x="151"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a:off x="6648938" y="2289852"/>
              <a:ext cx="17138" cy="81050"/>
            </a:xfrm>
            <a:custGeom>
              <a:avLst/>
              <a:gdLst/>
              <a:ahLst/>
              <a:cxnLst/>
              <a:rect l="l" t="t" r="r" b="b"/>
              <a:pathLst>
                <a:path w="1371" h="6484" extrusionOk="0">
                  <a:moveTo>
                    <a:pt x="273" y="0"/>
                  </a:moveTo>
                  <a:cubicBezTo>
                    <a:pt x="225" y="0"/>
                    <a:pt x="181" y="39"/>
                    <a:pt x="220" y="78"/>
                  </a:cubicBezTo>
                  <a:cubicBezTo>
                    <a:pt x="1370" y="1283"/>
                    <a:pt x="220" y="2378"/>
                    <a:pt x="111" y="3583"/>
                  </a:cubicBezTo>
                  <a:cubicBezTo>
                    <a:pt x="1" y="4459"/>
                    <a:pt x="165" y="5445"/>
                    <a:pt x="275" y="6322"/>
                  </a:cubicBezTo>
                  <a:cubicBezTo>
                    <a:pt x="275" y="6437"/>
                    <a:pt x="343" y="6484"/>
                    <a:pt x="421" y="6484"/>
                  </a:cubicBezTo>
                  <a:cubicBezTo>
                    <a:pt x="529" y="6484"/>
                    <a:pt x="658" y="6394"/>
                    <a:pt x="658" y="6267"/>
                  </a:cubicBezTo>
                  <a:cubicBezTo>
                    <a:pt x="768" y="4898"/>
                    <a:pt x="439" y="3693"/>
                    <a:pt x="768" y="2269"/>
                  </a:cubicBezTo>
                  <a:cubicBezTo>
                    <a:pt x="1042" y="1337"/>
                    <a:pt x="1042" y="735"/>
                    <a:pt x="330" y="23"/>
                  </a:cubicBezTo>
                  <a:cubicBezTo>
                    <a:pt x="314" y="7"/>
                    <a:pt x="293" y="0"/>
                    <a:pt x="273"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a:off x="6538038" y="2399680"/>
              <a:ext cx="52538" cy="77463"/>
            </a:xfrm>
            <a:custGeom>
              <a:avLst/>
              <a:gdLst/>
              <a:ahLst/>
              <a:cxnLst/>
              <a:rect l="l" t="t" r="r" b="b"/>
              <a:pathLst>
                <a:path w="4203" h="6197" extrusionOk="0">
                  <a:moveTo>
                    <a:pt x="55" y="0"/>
                  </a:moveTo>
                  <a:cubicBezTo>
                    <a:pt x="0" y="0"/>
                    <a:pt x="0" y="55"/>
                    <a:pt x="0" y="55"/>
                  </a:cubicBezTo>
                  <a:cubicBezTo>
                    <a:pt x="986" y="767"/>
                    <a:pt x="931" y="1753"/>
                    <a:pt x="1205" y="2793"/>
                  </a:cubicBezTo>
                  <a:cubicBezTo>
                    <a:pt x="1424" y="3396"/>
                    <a:pt x="1808" y="3889"/>
                    <a:pt x="2301" y="4327"/>
                  </a:cubicBezTo>
                  <a:cubicBezTo>
                    <a:pt x="2345" y="4371"/>
                    <a:pt x="2461" y="4452"/>
                    <a:pt x="2562" y="4452"/>
                  </a:cubicBezTo>
                  <a:cubicBezTo>
                    <a:pt x="2585" y="4452"/>
                    <a:pt x="2608" y="4447"/>
                    <a:pt x="2629" y="4437"/>
                  </a:cubicBezTo>
                  <a:cubicBezTo>
                    <a:pt x="3067" y="4437"/>
                    <a:pt x="3013" y="5039"/>
                    <a:pt x="3067" y="5368"/>
                  </a:cubicBezTo>
                  <a:cubicBezTo>
                    <a:pt x="3122" y="5861"/>
                    <a:pt x="3396" y="6025"/>
                    <a:pt x="3834" y="6189"/>
                  </a:cubicBezTo>
                  <a:cubicBezTo>
                    <a:pt x="3854" y="6194"/>
                    <a:pt x="3873" y="6196"/>
                    <a:pt x="3891" y="6196"/>
                  </a:cubicBezTo>
                  <a:cubicBezTo>
                    <a:pt x="4080" y="6196"/>
                    <a:pt x="4203" y="5956"/>
                    <a:pt x="4053" y="5806"/>
                  </a:cubicBezTo>
                  <a:cubicBezTo>
                    <a:pt x="3451" y="5368"/>
                    <a:pt x="3834" y="4601"/>
                    <a:pt x="3341" y="4217"/>
                  </a:cubicBezTo>
                  <a:cubicBezTo>
                    <a:pt x="2958" y="3889"/>
                    <a:pt x="2574" y="3889"/>
                    <a:pt x="2246" y="3505"/>
                  </a:cubicBezTo>
                  <a:cubicBezTo>
                    <a:pt x="1205" y="2520"/>
                    <a:pt x="1315" y="931"/>
                    <a:pt x="55"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a:off x="6369713" y="2489308"/>
              <a:ext cx="97138" cy="72125"/>
            </a:xfrm>
            <a:custGeom>
              <a:avLst/>
              <a:gdLst/>
              <a:ahLst/>
              <a:cxnLst/>
              <a:rect l="l" t="t" r="r" b="b"/>
              <a:pathLst>
                <a:path w="7771" h="5770" extrusionOk="0">
                  <a:moveTo>
                    <a:pt x="673" y="1"/>
                  </a:moveTo>
                  <a:cubicBezTo>
                    <a:pt x="483" y="1"/>
                    <a:pt x="275" y="20"/>
                    <a:pt x="48" y="60"/>
                  </a:cubicBezTo>
                  <a:cubicBezTo>
                    <a:pt x="1" y="60"/>
                    <a:pt x="34" y="181"/>
                    <a:pt x="79" y="181"/>
                  </a:cubicBezTo>
                  <a:cubicBezTo>
                    <a:pt x="87" y="181"/>
                    <a:pt x="95" y="177"/>
                    <a:pt x="102" y="169"/>
                  </a:cubicBezTo>
                  <a:cubicBezTo>
                    <a:pt x="254" y="148"/>
                    <a:pt x="397" y="137"/>
                    <a:pt x="533" y="137"/>
                  </a:cubicBezTo>
                  <a:cubicBezTo>
                    <a:pt x="1767" y="137"/>
                    <a:pt x="2364" y="1001"/>
                    <a:pt x="3005" y="2086"/>
                  </a:cubicBezTo>
                  <a:cubicBezTo>
                    <a:pt x="3279" y="2579"/>
                    <a:pt x="3662" y="3291"/>
                    <a:pt x="4320" y="3456"/>
                  </a:cubicBezTo>
                  <a:cubicBezTo>
                    <a:pt x="5607" y="3852"/>
                    <a:pt x="5686" y="5770"/>
                    <a:pt x="7065" y="5770"/>
                  </a:cubicBezTo>
                  <a:cubicBezTo>
                    <a:pt x="7212" y="5770"/>
                    <a:pt x="7373" y="5748"/>
                    <a:pt x="7551" y="5701"/>
                  </a:cubicBezTo>
                  <a:cubicBezTo>
                    <a:pt x="7770" y="5646"/>
                    <a:pt x="7715" y="5318"/>
                    <a:pt x="7496" y="5263"/>
                  </a:cubicBezTo>
                  <a:cubicBezTo>
                    <a:pt x="6839" y="5208"/>
                    <a:pt x="5963" y="4661"/>
                    <a:pt x="5853" y="3949"/>
                  </a:cubicBezTo>
                  <a:cubicBezTo>
                    <a:pt x="5853" y="3784"/>
                    <a:pt x="5853" y="3565"/>
                    <a:pt x="5689" y="3456"/>
                  </a:cubicBezTo>
                  <a:cubicBezTo>
                    <a:pt x="5086" y="2798"/>
                    <a:pt x="4155" y="2744"/>
                    <a:pt x="3498" y="2032"/>
                  </a:cubicBezTo>
                  <a:cubicBezTo>
                    <a:pt x="2537" y="974"/>
                    <a:pt x="2039" y="1"/>
                    <a:pt x="673"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a:off x="6393138" y="2439981"/>
              <a:ext cx="33763" cy="92175"/>
            </a:xfrm>
            <a:custGeom>
              <a:avLst/>
              <a:gdLst/>
              <a:ahLst/>
              <a:cxnLst/>
              <a:rect l="l" t="t" r="r" b="b"/>
              <a:pathLst>
                <a:path w="2701" h="7374" extrusionOk="0">
                  <a:moveTo>
                    <a:pt x="307" y="0"/>
                  </a:moveTo>
                  <a:cubicBezTo>
                    <a:pt x="119" y="0"/>
                    <a:pt x="1" y="232"/>
                    <a:pt x="200" y="281"/>
                  </a:cubicBezTo>
                  <a:cubicBezTo>
                    <a:pt x="748" y="555"/>
                    <a:pt x="2281" y="1596"/>
                    <a:pt x="1788" y="2472"/>
                  </a:cubicBezTo>
                  <a:cubicBezTo>
                    <a:pt x="1569" y="2801"/>
                    <a:pt x="1405" y="2910"/>
                    <a:pt x="1350" y="3349"/>
                  </a:cubicBezTo>
                  <a:cubicBezTo>
                    <a:pt x="1241" y="4718"/>
                    <a:pt x="1788" y="6032"/>
                    <a:pt x="2336" y="7292"/>
                  </a:cubicBezTo>
                  <a:cubicBezTo>
                    <a:pt x="2374" y="7349"/>
                    <a:pt x="2432" y="7373"/>
                    <a:pt x="2490" y="7373"/>
                  </a:cubicBezTo>
                  <a:cubicBezTo>
                    <a:pt x="2597" y="7373"/>
                    <a:pt x="2700" y="7290"/>
                    <a:pt x="2665" y="7183"/>
                  </a:cubicBezTo>
                  <a:cubicBezTo>
                    <a:pt x="2391" y="6306"/>
                    <a:pt x="2062" y="5485"/>
                    <a:pt x="1843" y="4608"/>
                  </a:cubicBezTo>
                  <a:cubicBezTo>
                    <a:pt x="1569" y="3513"/>
                    <a:pt x="2117" y="2965"/>
                    <a:pt x="2281" y="2089"/>
                  </a:cubicBezTo>
                  <a:cubicBezTo>
                    <a:pt x="2446" y="1267"/>
                    <a:pt x="912" y="281"/>
                    <a:pt x="364" y="8"/>
                  </a:cubicBezTo>
                  <a:cubicBezTo>
                    <a:pt x="345" y="3"/>
                    <a:pt x="325" y="0"/>
                    <a:pt x="307"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9"/>
            <p:cNvSpPr/>
            <p:nvPr/>
          </p:nvSpPr>
          <p:spPr>
            <a:xfrm>
              <a:off x="6184088" y="2008657"/>
              <a:ext cx="27263" cy="68750"/>
            </a:xfrm>
            <a:custGeom>
              <a:avLst/>
              <a:gdLst/>
              <a:ahLst/>
              <a:cxnLst/>
              <a:rect l="l" t="t" r="r" b="b"/>
              <a:pathLst>
                <a:path w="2181" h="5500" extrusionOk="0">
                  <a:moveTo>
                    <a:pt x="580" y="1"/>
                  </a:moveTo>
                  <a:cubicBezTo>
                    <a:pt x="501" y="1"/>
                    <a:pt x="424" y="37"/>
                    <a:pt x="384" y="117"/>
                  </a:cubicBezTo>
                  <a:cubicBezTo>
                    <a:pt x="0" y="884"/>
                    <a:pt x="110" y="1651"/>
                    <a:pt x="877" y="2198"/>
                  </a:cubicBezTo>
                  <a:cubicBezTo>
                    <a:pt x="1260" y="2472"/>
                    <a:pt x="1534" y="2527"/>
                    <a:pt x="1479" y="3020"/>
                  </a:cubicBezTo>
                  <a:cubicBezTo>
                    <a:pt x="1479" y="3403"/>
                    <a:pt x="1424" y="3732"/>
                    <a:pt x="1424" y="4115"/>
                  </a:cubicBezTo>
                  <a:cubicBezTo>
                    <a:pt x="1424" y="4663"/>
                    <a:pt x="1698" y="5101"/>
                    <a:pt x="2027" y="5485"/>
                  </a:cubicBezTo>
                  <a:cubicBezTo>
                    <a:pt x="2037" y="5495"/>
                    <a:pt x="2050" y="5499"/>
                    <a:pt x="2063" y="5499"/>
                  </a:cubicBezTo>
                  <a:cubicBezTo>
                    <a:pt x="2117" y="5499"/>
                    <a:pt x="2181" y="5419"/>
                    <a:pt x="2136" y="5375"/>
                  </a:cubicBezTo>
                  <a:cubicBezTo>
                    <a:pt x="1369" y="4444"/>
                    <a:pt x="1808" y="3513"/>
                    <a:pt x="1917" y="2417"/>
                  </a:cubicBezTo>
                  <a:cubicBezTo>
                    <a:pt x="1917" y="2363"/>
                    <a:pt x="1862" y="2308"/>
                    <a:pt x="1808" y="2253"/>
                  </a:cubicBezTo>
                  <a:cubicBezTo>
                    <a:pt x="931" y="1760"/>
                    <a:pt x="384" y="1322"/>
                    <a:pt x="822" y="281"/>
                  </a:cubicBezTo>
                  <a:cubicBezTo>
                    <a:pt x="856" y="108"/>
                    <a:pt x="716" y="1"/>
                    <a:pt x="580"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9"/>
            <p:cNvSpPr/>
            <p:nvPr/>
          </p:nvSpPr>
          <p:spPr>
            <a:xfrm>
              <a:off x="6287588" y="1913217"/>
              <a:ext cx="52600" cy="63363"/>
            </a:xfrm>
            <a:custGeom>
              <a:avLst/>
              <a:gdLst/>
              <a:ahLst/>
              <a:cxnLst/>
              <a:rect l="l" t="t" r="r" b="b"/>
              <a:pathLst>
                <a:path w="4208" h="5069" extrusionOk="0">
                  <a:moveTo>
                    <a:pt x="228" y="0"/>
                  </a:moveTo>
                  <a:cubicBezTo>
                    <a:pt x="101" y="0"/>
                    <a:pt x="1" y="170"/>
                    <a:pt x="45" y="303"/>
                  </a:cubicBezTo>
                  <a:cubicBezTo>
                    <a:pt x="374" y="851"/>
                    <a:pt x="867" y="1234"/>
                    <a:pt x="1086" y="1837"/>
                  </a:cubicBezTo>
                  <a:cubicBezTo>
                    <a:pt x="1250" y="2166"/>
                    <a:pt x="1250" y="2494"/>
                    <a:pt x="1469" y="2768"/>
                  </a:cubicBezTo>
                  <a:cubicBezTo>
                    <a:pt x="2072" y="3535"/>
                    <a:pt x="4208" y="3480"/>
                    <a:pt x="3441" y="5014"/>
                  </a:cubicBezTo>
                  <a:cubicBezTo>
                    <a:pt x="3441" y="5068"/>
                    <a:pt x="3496" y="5068"/>
                    <a:pt x="3496" y="5068"/>
                  </a:cubicBezTo>
                  <a:cubicBezTo>
                    <a:pt x="3934" y="4247"/>
                    <a:pt x="3496" y="3754"/>
                    <a:pt x="2838" y="3316"/>
                  </a:cubicBezTo>
                  <a:cubicBezTo>
                    <a:pt x="2565" y="3097"/>
                    <a:pt x="2291" y="2987"/>
                    <a:pt x="2017" y="2768"/>
                  </a:cubicBezTo>
                  <a:cubicBezTo>
                    <a:pt x="1634" y="2494"/>
                    <a:pt x="1634" y="1837"/>
                    <a:pt x="1524" y="1454"/>
                  </a:cubicBezTo>
                  <a:cubicBezTo>
                    <a:pt x="1305" y="906"/>
                    <a:pt x="812" y="303"/>
                    <a:pt x="319" y="30"/>
                  </a:cubicBezTo>
                  <a:cubicBezTo>
                    <a:pt x="288" y="9"/>
                    <a:pt x="258" y="0"/>
                    <a:pt x="228"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9"/>
            <p:cNvSpPr/>
            <p:nvPr/>
          </p:nvSpPr>
          <p:spPr>
            <a:xfrm>
              <a:off x="6336750" y="1896879"/>
              <a:ext cx="19875" cy="45525"/>
            </a:xfrm>
            <a:custGeom>
              <a:avLst/>
              <a:gdLst/>
              <a:ahLst/>
              <a:cxnLst/>
              <a:rect l="l" t="t" r="r" b="b"/>
              <a:pathLst>
                <a:path w="1590" h="3642" extrusionOk="0">
                  <a:moveTo>
                    <a:pt x="1094" y="1"/>
                  </a:moveTo>
                  <a:cubicBezTo>
                    <a:pt x="1075" y="1"/>
                    <a:pt x="1056" y="7"/>
                    <a:pt x="1042" y="22"/>
                  </a:cubicBezTo>
                  <a:cubicBezTo>
                    <a:pt x="1" y="1172"/>
                    <a:pt x="1589" y="2322"/>
                    <a:pt x="1370" y="3527"/>
                  </a:cubicBezTo>
                  <a:cubicBezTo>
                    <a:pt x="1336" y="3595"/>
                    <a:pt x="1386" y="3642"/>
                    <a:pt x="1429" y="3642"/>
                  </a:cubicBezTo>
                  <a:cubicBezTo>
                    <a:pt x="1456" y="3642"/>
                    <a:pt x="1480" y="3624"/>
                    <a:pt x="1480" y="3582"/>
                  </a:cubicBezTo>
                  <a:cubicBezTo>
                    <a:pt x="1589" y="3089"/>
                    <a:pt x="1534" y="2651"/>
                    <a:pt x="1315" y="2213"/>
                  </a:cubicBezTo>
                  <a:cubicBezTo>
                    <a:pt x="1206" y="1939"/>
                    <a:pt x="1096" y="1665"/>
                    <a:pt x="987" y="1391"/>
                  </a:cubicBezTo>
                  <a:cubicBezTo>
                    <a:pt x="822" y="953"/>
                    <a:pt x="1042" y="570"/>
                    <a:pt x="1206" y="132"/>
                  </a:cubicBezTo>
                  <a:cubicBezTo>
                    <a:pt x="1206" y="51"/>
                    <a:pt x="1147" y="1"/>
                    <a:pt x="1094"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a:off x="6472575" y="1857315"/>
              <a:ext cx="53150" cy="108763"/>
            </a:xfrm>
            <a:custGeom>
              <a:avLst/>
              <a:gdLst/>
              <a:ahLst/>
              <a:cxnLst/>
              <a:rect l="l" t="t" r="r" b="b"/>
              <a:pathLst>
                <a:path w="4252" h="8701" extrusionOk="0">
                  <a:moveTo>
                    <a:pt x="230" y="0"/>
                  </a:moveTo>
                  <a:cubicBezTo>
                    <a:pt x="113" y="0"/>
                    <a:pt x="0" y="94"/>
                    <a:pt x="34" y="229"/>
                  </a:cubicBezTo>
                  <a:cubicBezTo>
                    <a:pt x="691" y="2475"/>
                    <a:pt x="4251" y="6309"/>
                    <a:pt x="2006" y="8500"/>
                  </a:cubicBezTo>
                  <a:cubicBezTo>
                    <a:pt x="1922" y="8584"/>
                    <a:pt x="1999" y="8700"/>
                    <a:pt x="2089" y="8700"/>
                  </a:cubicBezTo>
                  <a:cubicBezTo>
                    <a:pt x="2116" y="8700"/>
                    <a:pt x="2145" y="8689"/>
                    <a:pt x="2170" y="8664"/>
                  </a:cubicBezTo>
                  <a:cubicBezTo>
                    <a:pt x="3430" y="7514"/>
                    <a:pt x="2992" y="6090"/>
                    <a:pt x="2499" y="4611"/>
                  </a:cubicBezTo>
                  <a:cubicBezTo>
                    <a:pt x="1896" y="3023"/>
                    <a:pt x="1403" y="1544"/>
                    <a:pt x="417" y="120"/>
                  </a:cubicBezTo>
                  <a:cubicBezTo>
                    <a:pt x="376" y="36"/>
                    <a:pt x="302" y="0"/>
                    <a:pt x="230"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9"/>
            <p:cNvSpPr/>
            <p:nvPr/>
          </p:nvSpPr>
          <p:spPr>
            <a:xfrm>
              <a:off x="6471413" y="1895716"/>
              <a:ext cx="27613" cy="68188"/>
            </a:xfrm>
            <a:custGeom>
              <a:avLst/>
              <a:gdLst/>
              <a:ahLst/>
              <a:cxnLst/>
              <a:rect l="l" t="t" r="r" b="b"/>
              <a:pathLst>
                <a:path w="2209" h="5455" extrusionOk="0">
                  <a:moveTo>
                    <a:pt x="1659" y="1"/>
                  </a:moveTo>
                  <a:cubicBezTo>
                    <a:pt x="1606" y="1"/>
                    <a:pt x="1530" y="47"/>
                    <a:pt x="1496" y="115"/>
                  </a:cubicBezTo>
                  <a:cubicBezTo>
                    <a:pt x="1442" y="663"/>
                    <a:pt x="1496" y="1210"/>
                    <a:pt x="1551" y="1813"/>
                  </a:cubicBezTo>
                  <a:cubicBezTo>
                    <a:pt x="1606" y="2470"/>
                    <a:pt x="1551" y="2854"/>
                    <a:pt x="894" y="3127"/>
                  </a:cubicBezTo>
                  <a:cubicBezTo>
                    <a:pt x="401" y="3346"/>
                    <a:pt x="291" y="4825"/>
                    <a:pt x="72" y="5263"/>
                  </a:cubicBezTo>
                  <a:cubicBezTo>
                    <a:pt x="1" y="5370"/>
                    <a:pt x="69" y="5454"/>
                    <a:pt x="140" y="5454"/>
                  </a:cubicBezTo>
                  <a:cubicBezTo>
                    <a:pt x="178" y="5454"/>
                    <a:pt x="218" y="5430"/>
                    <a:pt x="237" y="5373"/>
                  </a:cubicBezTo>
                  <a:cubicBezTo>
                    <a:pt x="456" y="5044"/>
                    <a:pt x="784" y="3456"/>
                    <a:pt x="1003" y="3401"/>
                  </a:cubicBezTo>
                  <a:cubicBezTo>
                    <a:pt x="1223" y="3292"/>
                    <a:pt x="1551" y="3182"/>
                    <a:pt x="1715" y="3018"/>
                  </a:cubicBezTo>
                  <a:cubicBezTo>
                    <a:pt x="2208" y="2525"/>
                    <a:pt x="1825" y="663"/>
                    <a:pt x="1715" y="60"/>
                  </a:cubicBezTo>
                  <a:cubicBezTo>
                    <a:pt x="1715" y="18"/>
                    <a:pt x="1691" y="1"/>
                    <a:pt x="1659"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9"/>
            <p:cNvSpPr/>
            <p:nvPr/>
          </p:nvSpPr>
          <p:spPr>
            <a:xfrm>
              <a:off x="6616088" y="1791101"/>
              <a:ext cx="23963" cy="79013"/>
            </a:xfrm>
            <a:custGeom>
              <a:avLst/>
              <a:gdLst/>
              <a:ahLst/>
              <a:cxnLst/>
              <a:rect l="l" t="t" r="r" b="b"/>
              <a:pathLst>
                <a:path w="1917" h="6321" extrusionOk="0">
                  <a:moveTo>
                    <a:pt x="219" y="1"/>
                  </a:moveTo>
                  <a:cubicBezTo>
                    <a:pt x="131" y="1"/>
                    <a:pt x="55" y="69"/>
                    <a:pt x="55" y="214"/>
                  </a:cubicBezTo>
                  <a:cubicBezTo>
                    <a:pt x="0" y="652"/>
                    <a:pt x="164" y="981"/>
                    <a:pt x="329" y="1364"/>
                  </a:cubicBezTo>
                  <a:cubicBezTo>
                    <a:pt x="767" y="2350"/>
                    <a:pt x="438" y="1966"/>
                    <a:pt x="274" y="2624"/>
                  </a:cubicBezTo>
                  <a:cubicBezTo>
                    <a:pt x="164" y="3007"/>
                    <a:pt x="493" y="3500"/>
                    <a:pt x="657" y="3829"/>
                  </a:cubicBezTo>
                  <a:cubicBezTo>
                    <a:pt x="1041" y="4650"/>
                    <a:pt x="1588" y="5307"/>
                    <a:pt x="1698" y="6238"/>
                  </a:cubicBezTo>
                  <a:cubicBezTo>
                    <a:pt x="1698" y="6293"/>
                    <a:pt x="1753" y="6321"/>
                    <a:pt x="1807" y="6321"/>
                  </a:cubicBezTo>
                  <a:cubicBezTo>
                    <a:pt x="1862" y="6321"/>
                    <a:pt x="1917" y="6293"/>
                    <a:pt x="1917" y="6238"/>
                  </a:cubicBezTo>
                  <a:cubicBezTo>
                    <a:pt x="1862" y="5526"/>
                    <a:pt x="438" y="3062"/>
                    <a:pt x="876" y="2624"/>
                  </a:cubicBezTo>
                  <a:cubicBezTo>
                    <a:pt x="1534" y="2021"/>
                    <a:pt x="657" y="816"/>
                    <a:pt x="438" y="159"/>
                  </a:cubicBezTo>
                  <a:cubicBezTo>
                    <a:pt x="386" y="56"/>
                    <a:pt x="298" y="1"/>
                    <a:pt x="219"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a:off x="6046925" y="2112197"/>
              <a:ext cx="57488" cy="65725"/>
            </a:xfrm>
            <a:custGeom>
              <a:avLst/>
              <a:gdLst/>
              <a:ahLst/>
              <a:cxnLst/>
              <a:rect l="l" t="t" r="r" b="b"/>
              <a:pathLst>
                <a:path w="4599" h="5258" extrusionOk="0">
                  <a:moveTo>
                    <a:pt x="326" y="1"/>
                  </a:moveTo>
                  <a:cubicBezTo>
                    <a:pt x="171" y="1"/>
                    <a:pt x="1" y="123"/>
                    <a:pt x="74" y="269"/>
                  </a:cubicBezTo>
                  <a:cubicBezTo>
                    <a:pt x="238" y="707"/>
                    <a:pt x="622" y="762"/>
                    <a:pt x="950" y="1035"/>
                  </a:cubicBezTo>
                  <a:cubicBezTo>
                    <a:pt x="1498" y="1474"/>
                    <a:pt x="1498" y="2350"/>
                    <a:pt x="2155" y="2733"/>
                  </a:cubicBezTo>
                  <a:cubicBezTo>
                    <a:pt x="2320" y="2843"/>
                    <a:pt x="2429" y="2898"/>
                    <a:pt x="2648" y="2898"/>
                  </a:cubicBezTo>
                  <a:cubicBezTo>
                    <a:pt x="2883" y="2898"/>
                    <a:pt x="3062" y="2758"/>
                    <a:pt x="3245" y="2758"/>
                  </a:cubicBezTo>
                  <a:cubicBezTo>
                    <a:pt x="3318" y="2758"/>
                    <a:pt x="3391" y="2780"/>
                    <a:pt x="3470" y="2843"/>
                  </a:cubicBezTo>
                  <a:cubicBezTo>
                    <a:pt x="4182" y="3391"/>
                    <a:pt x="4237" y="4376"/>
                    <a:pt x="4401" y="5198"/>
                  </a:cubicBezTo>
                  <a:cubicBezTo>
                    <a:pt x="4401" y="5240"/>
                    <a:pt x="4433" y="5258"/>
                    <a:pt x="4469" y="5258"/>
                  </a:cubicBezTo>
                  <a:cubicBezTo>
                    <a:pt x="4528" y="5258"/>
                    <a:pt x="4599" y="5211"/>
                    <a:pt x="4565" y="5143"/>
                  </a:cubicBezTo>
                  <a:cubicBezTo>
                    <a:pt x="4510" y="4541"/>
                    <a:pt x="4456" y="3938"/>
                    <a:pt x="4237" y="3445"/>
                  </a:cubicBezTo>
                  <a:cubicBezTo>
                    <a:pt x="4127" y="3171"/>
                    <a:pt x="3689" y="2350"/>
                    <a:pt x="3360" y="2350"/>
                  </a:cubicBezTo>
                  <a:cubicBezTo>
                    <a:pt x="3079" y="2350"/>
                    <a:pt x="2922" y="2529"/>
                    <a:pt x="2717" y="2529"/>
                  </a:cubicBezTo>
                  <a:cubicBezTo>
                    <a:pt x="2563" y="2529"/>
                    <a:pt x="2382" y="2428"/>
                    <a:pt x="2100" y="2076"/>
                  </a:cubicBezTo>
                  <a:cubicBezTo>
                    <a:pt x="1936" y="1802"/>
                    <a:pt x="1827" y="1474"/>
                    <a:pt x="1662" y="1200"/>
                  </a:cubicBezTo>
                  <a:cubicBezTo>
                    <a:pt x="1388" y="652"/>
                    <a:pt x="786" y="543"/>
                    <a:pt x="512" y="104"/>
                  </a:cubicBezTo>
                  <a:cubicBezTo>
                    <a:pt x="476" y="31"/>
                    <a:pt x="403" y="1"/>
                    <a:pt x="326"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a:off x="5978013" y="2177686"/>
              <a:ext cx="51700" cy="23113"/>
            </a:xfrm>
            <a:custGeom>
              <a:avLst/>
              <a:gdLst/>
              <a:ahLst/>
              <a:cxnLst/>
              <a:rect l="l" t="t" r="r" b="b"/>
              <a:pathLst>
                <a:path w="4136" h="1849" extrusionOk="0">
                  <a:moveTo>
                    <a:pt x="608" y="0"/>
                  </a:moveTo>
                  <a:cubicBezTo>
                    <a:pt x="501" y="0"/>
                    <a:pt x="390" y="21"/>
                    <a:pt x="274" y="68"/>
                  </a:cubicBezTo>
                  <a:cubicBezTo>
                    <a:pt x="0" y="178"/>
                    <a:pt x="55" y="452"/>
                    <a:pt x="329" y="507"/>
                  </a:cubicBezTo>
                  <a:cubicBezTo>
                    <a:pt x="822" y="561"/>
                    <a:pt x="1096" y="726"/>
                    <a:pt x="1534" y="1000"/>
                  </a:cubicBezTo>
                  <a:cubicBezTo>
                    <a:pt x="1698" y="1109"/>
                    <a:pt x="2027" y="1219"/>
                    <a:pt x="2246" y="1219"/>
                  </a:cubicBezTo>
                  <a:cubicBezTo>
                    <a:pt x="2410" y="1219"/>
                    <a:pt x="2629" y="1164"/>
                    <a:pt x="2739" y="1109"/>
                  </a:cubicBezTo>
                  <a:cubicBezTo>
                    <a:pt x="2888" y="1014"/>
                    <a:pt x="3024" y="973"/>
                    <a:pt x="3147" y="973"/>
                  </a:cubicBezTo>
                  <a:cubicBezTo>
                    <a:pt x="3521" y="973"/>
                    <a:pt x="3779" y="1354"/>
                    <a:pt x="3944" y="1766"/>
                  </a:cubicBezTo>
                  <a:cubicBezTo>
                    <a:pt x="3971" y="1821"/>
                    <a:pt x="4026" y="1849"/>
                    <a:pt x="4067" y="1849"/>
                  </a:cubicBezTo>
                  <a:cubicBezTo>
                    <a:pt x="4108" y="1849"/>
                    <a:pt x="4136" y="1821"/>
                    <a:pt x="4108" y="1766"/>
                  </a:cubicBezTo>
                  <a:cubicBezTo>
                    <a:pt x="3923" y="1210"/>
                    <a:pt x="3658" y="731"/>
                    <a:pt x="3116" y="731"/>
                  </a:cubicBezTo>
                  <a:cubicBezTo>
                    <a:pt x="3018" y="731"/>
                    <a:pt x="2911" y="747"/>
                    <a:pt x="2794" y="781"/>
                  </a:cubicBezTo>
                  <a:cubicBezTo>
                    <a:pt x="2703" y="806"/>
                    <a:pt x="2615" y="817"/>
                    <a:pt x="2531" y="817"/>
                  </a:cubicBezTo>
                  <a:cubicBezTo>
                    <a:pt x="1809" y="817"/>
                    <a:pt x="1282" y="0"/>
                    <a:pt x="608"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p:cNvSpPr/>
            <p:nvPr/>
          </p:nvSpPr>
          <p:spPr>
            <a:xfrm>
              <a:off x="6176000" y="2497958"/>
              <a:ext cx="196363" cy="154350"/>
            </a:xfrm>
            <a:custGeom>
              <a:avLst/>
              <a:gdLst/>
              <a:ahLst/>
              <a:cxnLst/>
              <a:rect l="l" t="t" r="r" b="b"/>
              <a:pathLst>
                <a:path w="15709" h="12348" extrusionOk="0">
                  <a:moveTo>
                    <a:pt x="12808" y="1"/>
                  </a:moveTo>
                  <a:cubicBezTo>
                    <a:pt x="12715" y="1"/>
                    <a:pt x="12605" y="98"/>
                    <a:pt x="12642" y="244"/>
                  </a:cubicBezTo>
                  <a:cubicBezTo>
                    <a:pt x="12970" y="1504"/>
                    <a:pt x="12149" y="2764"/>
                    <a:pt x="12478" y="3969"/>
                  </a:cubicBezTo>
                  <a:cubicBezTo>
                    <a:pt x="12751" y="5064"/>
                    <a:pt x="13463" y="5393"/>
                    <a:pt x="14285" y="6050"/>
                  </a:cubicBezTo>
                  <a:cubicBezTo>
                    <a:pt x="15654" y="7090"/>
                    <a:pt x="14121" y="8843"/>
                    <a:pt x="13299" y="9610"/>
                  </a:cubicBezTo>
                  <a:cubicBezTo>
                    <a:pt x="12368" y="10486"/>
                    <a:pt x="11163" y="11089"/>
                    <a:pt x="9958" y="11527"/>
                  </a:cubicBezTo>
                  <a:cubicBezTo>
                    <a:pt x="9551" y="11647"/>
                    <a:pt x="9091" y="11745"/>
                    <a:pt x="8648" y="11745"/>
                  </a:cubicBezTo>
                  <a:cubicBezTo>
                    <a:pt x="8078" y="11745"/>
                    <a:pt x="7535" y="11582"/>
                    <a:pt x="7165" y="11089"/>
                  </a:cubicBezTo>
                  <a:cubicBezTo>
                    <a:pt x="6343" y="10048"/>
                    <a:pt x="4974" y="10322"/>
                    <a:pt x="4043" y="9336"/>
                  </a:cubicBezTo>
                  <a:cubicBezTo>
                    <a:pt x="3164" y="8457"/>
                    <a:pt x="2466" y="7714"/>
                    <a:pt x="1630" y="7714"/>
                  </a:cubicBezTo>
                  <a:cubicBezTo>
                    <a:pt x="1163" y="7714"/>
                    <a:pt x="653" y="7945"/>
                    <a:pt x="45" y="8514"/>
                  </a:cubicBezTo>
                  <a:cubicBezTo>
                    <a:pt x="0" y="8559"/>
                    <a:pt x="64" y="8639"/>
                    <a:pt x="147" y="8639"/>
                  </a:cubicBezTo>
                  <a:cubicBezTo>
                    <a:pt x="167" y="8639"/>
                    <a:pt x="188" y="8634"/>
                    <a:pt x="209" y="8624"/>
                  </a:cubicBezTo>
                  <a:cubicBezTo>
                    <a:pt x="808" y="8122"/>
                    <a:pt x="1273" y="7925"/>
                    <a:pt x="1656" y="7925"/>
                  </a:cubicBezTo>
                  <a:cubicBezTo>
                    <a:pt x="2778" y="7925"/>
                    <a:pt x="3200" y="9614"/>
                    <a:pt x="4262" y="10267"/>
                  </a:cubicBezTo>
                  <a:cubicBezTo>
                    <a:pt x="4974" y="10650"/>
                    <a:pt x="5905" y="10705"/>
                    <a:pt x="6508" y="11253"/>
                  </a:cubicBezTo>
                  <a:cubicBezTo>
                    <a:pt x="6781" y="11472"/>
                    <a:pt x="6946" y="11910"/>
                    <a:pt x="7329" y="12074"/>
                  </a:cubicBezTo>
                  <a:cubicBezTo>
                    <a:pt x="7792" y="12265"/>
                    <a:pt x="8269" y="12347"/>
                    <a:pt x="8748" y="12347"/>
                  </a:cubicBezTo>
                  <a:cubicBezTo>
                    <a:pt x="10196" y="12347"/>
                    <a:pt x="11668" y="11597"/>
                    <a:pt x="12861" y="10815"/>
                  </a:cubicBezTo>
                  <a:cubicBezTo>
                    <a:pt x="14066" y="9993"/>
                    <a:pt x="15709" y="8460"/>
                    <a:pt x="15435" y="6817"/>
                  </a:cubicBezTo>
                  <a:cubicBezTo>
                    <a:pt x="15216" y="5721"/>
                    <a:pt x="14394" y="5338"/>
                    <a:pt x="13573" y="4681"/>
                  </a:cubicBezTo>
                  <a:cubicBezTo>
                    <a:pt x="12642" y="4023"/>
                    <a:pt x="13190" y="2545"/>
                    <a:pt x="13299" y="1668"/>
                  </a:cubicBezTo>
                  <a:cubicBezTo>
                    <a:pt x="13409" y="1066"/>
                    <a:pt x="13190" y="573"/>
                    <a:pt x="12916" y="80"/>
                  </a:cubicBezTo>
                  <a:cubicBezTo>
                    <a:pt x="12897" y="25"/>
                    <a:pt x="12855" y="1"/>
                    <a:pt x="12808"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p:cNvSpPr/>
            <p:nvPr/>
          </p:nvSpPr>
          <p:spPr>
            <a:xfrm>
              <a:off x="6358563" y="2556434"/>
              <a:ext cx="103938" cy="36138"/>
            </a:xfrm>
            <a:custGeom>
              <a:avLst/>
              <a:gdLst/>
              <a:ahLst/>
              <a:cxnLst/>
              <a:rect l="l" t="t" r="r" b="b"/>
              <a:pathLst>
                <a:path w="8315" h="2891" extrusionOk="0">
                  <a:moveTo>
                    <a:pt x="8107" y="0"/>
                  </a:moveTo>
                  <a:cubicBezTo>
                    <a:pt x="8048" y="0"/>
                    <a:pt x="7989" y="18"/>
                    <a:pt x="7950" y="57"/>
                  </a:cubicBezTo>
                  <a:cubicBezTo>
                    <a:pt x="7217" y="1450"/>
                    <a:pt x="4962" y="2451"/>
                    <a:pt x="3009" y="2451"/>
                  </a:cubicBezTo>
                  <a:cubicBezTo>
                    <a:pt x="2045" y="2451"/>
                    <a:pt x="1154" y="2207"/>
                    <a:pt x="556" y="1646"/>
                  </a:cubicBezTo>
                  <a:cubicBezTo>
                    <a:pt x="498" y="1599"/>
                    <a:pt x="437" y="1580"/>
                    <a:pt x="380" y="1580"/>
                  </a:cubicBezTo>
                  <a:cubicBezTo>
                    <a:pt x="167" y="1580"/>
                    <a:pt x="0" y="1845"/>
                    <a:pt x="173" y="1974"/>
                  </a:cubicBezTo>
                  <a:cubicBezTo>
                    <a:pt x="841" y="2582"/>
                    <a:pt x="2079" y="2890"/>
                    <a:pt x="3391" y="2890"/>
                  </a:cubicBezTo>
                  <a:cubicBezTo>
                    <a:pt x="5625" y="2890"/>
                    <a:pt x="8072" y="1996"/>
                    <a:pt x="8279" y="167"/>
                  </a:cubicBezTo>
                  <a:cubicBezTo>
                    <a:pt x="8314" y="61"/>
                    <a:pt x="8212" y="0"/>
                    <a:pt x="8107"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9"/>
            <p:cNvSpPr/>
            <p:nvPr/>
          </p:nvSpPr>
          <p:spPr>
            <a:xfrm>
              <a:off x="6201888" y="2555772"/>
              <a:ext cx="39713" cy="71413"/>
            </a:xfrm>
            <a:custGeom>
              <a:avLst/>
              <a:gdLst/>
              <a:ahLst/>
              <a:cxnLst/>
              <a:rect l="l" t="t" r="r" b="b"/>
              <a:pathLst>
                <a:path w="3177" h="5713" extrusionOk="0">
                  <a:moveTo>
                    <a:pt x="110" y="1"/>
                  </a:moveTo>
                  <a:cubicBezTo>
                    <a:pt x="0" y="1"/>
                    <a:pt x="55" y="165"/>
                    <a:pt x="110" y="165"/>
                  </a:cubicBezTo>
                  <a:cubicBezTo>
                    <a:pt x="931" y="220"/>
                    <a:pt x="1917" y="822"/>
                    <a:pt x="2027" y="1699"/>
                  </a:cubicBezTo>
                  <a:cubicBezTo>
                    <a:pt x="2027" y="1972"/>
                    <a:pt x="1753" y="2575"/>
                    <a:pt x="1698" y="2849"/>
                  </a:cubicBezTo>
                  <a:cubicBezTo>
                    <a:pt x="1589" y="3780"/>
                    <a:pt x="2355" y="4766"/>
                    <a:pt x="2684" y="5533"/>
                  </a:cubicBezTo>
                  <a:cubicBezTo>
                    <a:pt x="2733" y="5656"/>
                    <a:pt x="2838" y="5713"/>
                    <a:pt x="2939" y="5713"/>
                  </a:cubicBezTo>
                  <a:cubicBezTo>
                    <a:pt x="3061" y="5713"/>
                    <a:pt x="3177" y="5628"/>
                    <a:pt x="3177" y="5478"/>
                  </a:cubicBezTo>
                  <a:cubicBezTo>
                    <a:pt x="3122" y="4930"/>
                    <a:pt x="2903" y="4492"/>
                    <a:pt x="2629" y="3999"/>
                  </a:cubicBezTo>
                  <a:cubicBezTo>
                    <a:pt x="2136" y="3177"/>
                    <a:pt x="2410" y="2575"/>
                    <a:pt x="2410" y="1699"/>
                  </a:cubicBezTo>
                  <a:cubicBezTo>
                    <a:pt x="2465" y="658"/>
                    <a:pt x="986" y="56"/>
                    <a:pt x="110"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9"/>
            <p:cNvSpPr/>
            <p:nvPr/>
          </p:nvSpPr>
          <p:spPr>
            <a:xfrm>
              <a:off x="6201900" y="2648449"/>
              <a:ext cx="82838" cy="62425"/>
            </a:xfrm>
            <a:custGeom>
              <a:avLst/>
              <a:gdLst/>
              <a:ahLst/>
              <a:cxnLst/>
              <a:rect l="l" t="t" r="r" b="b"/>
              <a:pathLst>
                <a:path w="6627" h="4994" extrusionOk="0">
                  <a:moveTo>
                    <a:pt x="5841" y="1"/>
                  </a:moveTo>
                  <a:cubicBezTo>
                    <a:pt x="5718" y="1"/>
                    <a:pt x="5612" y="83"/>
                    <a:pt x="5641" y="255"/>
                  </a:cubicBezTo>
                  <a:cubicBezTo>
                    <a:pt x="5805" y="1843"/>
                    <a:pt x="5969" y="3760"/>
                    <a:pt x="4107" y="4417"/>
                  </a:cubicBezTo>
                  <a:cubicBezTo>
                    <a:pt x="3807" y="4531"/>
                    <a:pt x="3485" y="4575"/>
                    <a:pt x="3152" y="4575"/>
                  </a:cubicBezTo>
                  <a:cubicBezTo>
                    <a:pt x="2205" y="4575"/>
                    <a:pt x="1164" y="4224"/>
                    <a:pt x="273" y="4143"/>
                  </a:cubicBezTo>
                  <a:cubicBezTo>
                    <a:pt x="257" y="4140"/>
                    <a:pt x="242" y="4138"/>
                    <a:pt x="228" y="4138"/>
                  </a:cubicBezTo>
                  <a:cubicBezTo>
                    <a:pt x="0" y="4138"/>
                    <a:pt x="15" y="4527"/>
                    <a:pt x="273" y="4527"/>
                  </a:cubicBezTo>
                  <a:cubicBezTo>
                    <a:pt x="1267" y="4664"/>
                    <a:pt x="2303" y="4994"/>
                    <a:pt x="3302" y="4994"/>
                  </a:cubicBezTo>
                  <a:cubicBezTo>
                    <a:pt x="3900" y="4994"/>
                    <a:pt x="4484" y="4875"/>
                    <a:pt x="5038" y="4527"/>
                  </a:cubicBezTo>
                  <a:cubicBezTo>
                    <a:pt x="6407" y="3650"/>
                    <a:pt x="6626" y="1569"/>
                    <a:pt x="6133" y="200"/>
                  </a:cubicBezTo>
                  <a:cubicBezTo>
                    <a:pt x="6081" y="69"/>
                    <a:pt x="5954" y="1"/>
                    <a:pt x="5841"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6147300" y="2706601"/>
              <a:ext cx="103888" cy="112363"/>
            </a:xfrm>
            <a:custGeom>
              <a:avLst/>
              <a:gdLst/>
              <a:ahLst/>
              <a:cxnLst/>
              <a:rect l="l" t="t" r="r" b="b"/>
              <a:pathLst>
                <a:path w="8311" h="8989" extrusionOk="0">
                  <a:moveTo>
                    <a:pt x="7600" y="1"/>
                  </a:moveTo>
                  <a:cubicBezTo>
                    <a:pt x="7499" y="1"/>
                    <a:pt x="7403" y="61"/>
                    <a:pt x="7380" y="203"/>
                  </a:cubicBezTo>
                  <a:cubicBezTo>
                    <a:pt x="6892" y="3717"/>
                    <a:pt x="5838" y="8709"/>
                    <a:pt x="1817" y="8709"/>
                  </a:cubicBezTo>
                  <a:cubicBezTo>
                    <a:pt x="1326" y="8709"/>
                    <a:pt x="790" y="8635"/>
                    <a:pt x="205" y="8474"/>
                  </a:cubicBezTo>
                  <a:cubicBezTo>
                    <a:pt x="190" y="8469"/>
                    <a:pt x="176" y="8466"/>
                    <a:pt x="163" y="8466"/>
                  </a:cubicBezTo>
                  <a:cubicBezTo>
                    <a:pt x="32" y="8466"/>
                    <a:pt x="0" y="8698"/>
                    <a:pt x="150" y="8747"/>
                  </a:cubicBezTo>
                  <a:cubicBezTo>
                    <a:pt x="692" y="8912"/>
                    <a:pt x="1215" y="8988"/>
                    <a:pt x="1716" y="8988"/>
                  </a:cubicBezTo>
                  <a:cubicBezTo>
                    <a:pt x="5720" y="8988"/>
                    <a:pt x="8311" y="4104"/>
                    <a:pt x="7872" y="258"/>
                  </a:cubicBezTo>
                  <a:cubicBezTo>
                    <a:pt x="7872" y="103"/>
                    <a:pt x="7732" y="1"/>
                    <a:pt x="7600"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6167975" y="2804129"/>
              <a:ext cx="41088" cy="79363"/>
            </a:xfrm>
            <a:custGeom>
              <a:avLst/>
              <a:gdLst/>
              <a:ahLst/>
              <a:cxnLst/>
              <a:rect l="l" t="t" r="r" b="b"/>
              <a:pathLst>
                <a:path w="3287" h="6349" extrusionOk="0">
                  <a:moveTo>
                    <a:pt x="3065" y="1"/>
                  </a:moveTo>
                  <a:cubicBezTo>
                    <a:pt x="3040" y="1"/>
                    <a:pt x="3014" y="5"/>
                    <a:pt x="2987" y="14"/>
                  </a:cubicBezTo>
                  <a:lnTo>
                    <a:pt x="2932" y="14"/>
                  </a:lnTo>
                  <a:cubicBezTo>
                    <a:pt x="2918" y="12"/>
                    <a:pt x="2904" y="11"/>
                    <a:pt x="2891" y="11"/>
                  </a:cubicBezTo>
                  <a:cubicBezTo>
                    <a:pt x="2750" y="11"/>
                    <a:pt x="2682" y="143"/>
                    <a:pt x="2686" y="271"/>
                  </a:cubicBezTo>
                  <a:lnTo>
                    <a:pt x="2686" y="271"/>
                  </a:lnTo>
                  <a:cubicBezTo>
                    <a:pt x="2683" y="350"/>
                    <a:pt x="2711" y="428"/>
                    <a:pt x="2768" y="472"/>
                  </a:cubicBezTo>
                  <a:lnTo>
                    <a:pt x="2768" y="472"/>
                  </a:lnTo>
                  <a:cubicBezTo>
                    <a:pt x="2773" y="1512"/>
                    <a:pt x="2798" y="2592"/>
                    <a:pt x="2385" y="3574"/>
                  </a:cubicBezTo>
                  <a:cubicBezTo>
                    <a:pt x="1892" y="4615"/>
                    <a:pt x="961" y="5382"/>
                    <a:pt x="84" y="6149"/>
                  </a:cubicBezTo>
                  <a:cubicBezTo>
                    <a:pt x="0" y="6233"/>
                    <a:pt x="110" y="6349"/>
                    <a:pt x="215" y="6349"/>
                  </a:cubicBezTo>
                  <a:cubicBezTo>
                    <a:pt x="247" y="6349"/>
                    <a:pt x="278" y="6338"/>
                    <a:pt x="303" y="6313"/>
                  </a:cubicBezTo>
                  <a:cubicBezTo>
                    <a:pt x="1180" y="5601"/>
                    <a:pt x="2111" y="4834"/>
                    <a:pt x="2658" y="3739"/>
                  </a:cubicBezTo>
                  <a:cubicBezTo>
                    <a:pt x="3133" y="2738"/>
                    <a:pt x="3201" y="1483"/>
                    <a:pt x="3255" y="414"/>
                  </a:cubicBezTo>
                  <a:lnTo>
                    <a:pt x="3255" y="414"/>
                  </a:lnTo>
                  <a:cubicBezTo>
                    <a:pt x="3275" y="371"/>
                    <a:pt x="3285" y="320"/>
                    <a:pt x="3285" y="270"/>
                  </a:cubicBezTo>
                  <a:lnTo>
                    <a:pt x="3285" y="270"/>
                  </a:lnTo>
                  <a:cubicBezTo>
                    <a:pt x="3286" y="138"/>
                    <a:pt x="3203" y="1"/>
                    <a:pt x="3065"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6263200" y="2798454"/>
              <a:ext cx="35688" cy="22400"/>
            </a:xfrm>
            <a:custGeom>
              <a:avLst/>
              <a:gdLst/>
              <a:ahLst/>
              <a:cxnLst/>
              <a:rect l="l" t="t" r="r" b="b"/>
              <a:pathLst>
                <a:path w="2855" h="1792" extrusionOk="0">
                  <a:moveTo>
                    <a:pt x="208" y="1"/>
                  </a:moveTo>
                  <a:cubicBezTo>
                    <a:pt x="84" y="1"/>
                    <a:pt x="0" y="170"/>
                    <a:pt x="134" y="304"/>
                  </a:cubicBezTo>
                  <a:cubicBezTo>
                    <a:pt x="901" y="906"/>
                    <a:pt x="1613" y="1564"/>
                    <a:pt x="2599" y="1783"/>
                  </a:cubicBezTo>
                  <a:cubicBezTo>
                    <a:pt x="2616" y="1789"/>
                    <a:pt x="2634" y="1791"/>
                    <a:pt x="2650" y="1791"/>
                  </a:cubicBezTo>
                  <a:cubicBezTo>
                    <a:pt x="2784" y="1791"/>
                    <a:pt x="2855" y="1607"/>
                    <a:pt x="2708" y="1509"/>
                  </a:cubicBezTo>
                  <a:cubicBezTo>
                    <a:pt x="2270" y="1235"/>
                    <a:pt x="1722" y="1016"/>
                    <a:pt x="1284" y="742"/>
                  </a:cubicBezTo>
                  <a:cubicBezTo>
                    <a:pt x="956" y="523"/>
                    <a:pt x="627" y="249"/>
                    <a:pt x="298" y="30"/>
                  </a:cubicBezTo>
                  <a:cubicBezTo>
                    <a:pt x="268" y="10"/>
                    <a:pt x="237" y="1"/>
                    <a:pt x="208"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p:nvPr/>
          </p:nvSpPr>
          <p:spPr>
            <a:xfrm>
              <a:off x="6308150" y="2768590"/>
              <a:ext cx="41625" cy="8950"/>
            </a:xfrm>
            <a:custGeom>
              <a:avLst/>
              <a:gdLst/>
              <a:ahLst/>
              <a:cxnLst/>
              <a:rect l="l" t="t" r="r" b="b"/>
              <a:pathLst>
                <a:path w="3330" h="716" extrusionOk="0">
                  <a:moveTo>
                    <a:pt x="172" y="1"/>
                  </a:moveTo>
                  <a:cubicBezTo>
                    <a:pt x="77" y="1"/>
                    <a:pt x="1" y="180"/>
                    <a:pt x="98" y="228"/>
                  </a:cubicBezTo>
                  <a:cubicBezTo>
                    <a:pt x="609" y="520"/>
                    <a:pt x="1437" y="715"/>
                    <a:pt x="2175" y="715"/>
                  </a:cubicBezTo>
                  <a:cubicBezTo>
                    <a:pt x="2544" y="715"/>
                    <a:pt x="2891" y="666"/>
                    <a:pt x="3165" y="557"/>
                  </a:cubicBezTo>
                  <a:cubicBezTo>
                    <a:pt x="3330" y="502"/>
                    <a:pt x="3275" y="338"/>
                    <a:pt x="3110" y="338"/>
                  </a:cubicBezTo>
                  <a:cubicBezTo>
                    <a:pt x="2818" y="393"/>
                    <a:pt x="2484" y="423"/>
                    <a:pt x="2139" y="423"/>
                  </a:cubicBezTo>
                  <a:cubicBezTo>
                    <a:pt x="1449" y="423"/>
                    <a:pt x="719" y="301"/>
                    <a:pt x="208" y="9"/>
                  </a:cubicBezTo>
                  <a:cubicBezTo>
                    <a:pt x="196" y="3"/>
                    <a:pt x="184" y="1"/>
                    <a:pt x="172"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9"/>
            <p:cNvSpPr/>
            <p:nvPr/>
          </p:nvSpPr>
          <p:spPr>
            <a:xfrm>
              <a:off x="5926663" y="2743302"/>
              <a:ext cx="73013" cy="81300"/>
            </a:xfrm>
            <a:custGeom>
              <a:avLst/>
              <a:gdLst/>
              <a:ahLst/>
              <a:cxnLst/>
              <a:rect l="l" t="t" r="r" b="b"/>
              <a:pathLst>
                <a:path w="5841" h="6504" extrusionOk="0">
                  <a:moveTo>
                    <a:pt x="5710" y="1"/>
                  </a:moveTo>
                  <a:cubicBezTo>
                    <a:pt x="5674" y="1"/>
                    <a:pt x="5642" y="19"/>
                    <a:pt x="5642" y="61"/>
                  </a:cubicBezTo>
                  <a:cubicBezTo>
                    <a:pt x="5478" y="1156"/>
                    <a:pt x="5204" y="1758"/>
                    <a:pt x="4163" y="2251"/>
                  </a:cubicBezTo>
                  <a:cubicBezTo>
                    <a:pt x="3725" y="2470"/>
                    <a:pt x="3123" y="2580"/>
                    <a:pt x="2794" y="3018"/>
                  </a:cubicBezTo>
                  <a:cubicBezTo>
                    <a:pt x="2246" y="3894"/>
                    <a:pt x="1808" y="4990"/>
                    <a:pt x="713" y="5373"/>
                  </a:cubicBezTo>
                  <a:cubicBezTo>
                    <a:pt x="165" y="5483"/>
                    <a:pt x="1" y="5811"/>
                    <a:pt x="1" y="6359"/>
                  </a:cubicBezTo>
                  <a:cubicBezTo>
                    <a:pt x="1" y="6447"/>
                    <a:pt x="95" y="6504"/>
                    <a:pt x="182" y="6504"/>
                  </a:cubicBezTo>
                  <a:cubicBezTo>
                    <a:pt x="258" y="6504"/>
                    <a:pt x="329" y="6461"/>
                    <a:pt x="329" y="6359"/>
                  </a:cubicBezTo>
                  <a:cubicBezTo>
                    <a:pt x="494" y="5811"/>
                    <a:pt x="1699" y="5264"/>
                    <a:pt x="2137" y="4880"/>
                  </a:cubicBezTo>
                  <a:cubicBezTo>
                    <a:pt x="2739" y="4223"/>
                    <a:pt x="2794" y="3237"/>
                    <a:pt x="3561" y="2799"/>
                  </a:cubicBezTo>
                  <a:cubicBezTo>
                    <a:pt x="4985" y="2032"/>
                    <a:pt x="5587" y="1813"/>
                    <a:pt x="5806" y="115"/>
                  </a:cubicBezTo>
                  <a:cubicBezTo>
                    <a:pt x="5840" y="48"/>
                    <a:pt x="5769" y="1"/>
                    <a:pt x="5710"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58163" y="2772490"/>
              <a:ext cx="52250" cy="18125"/>
            </a:xfrm>
            <a:custGeom>
              <a:avLst/>
              <a:gdLst/>
              <a:ahLst/>
              <a:cxnLst/>
              <a:rect l="l" t="t" r="r" b="b"/>
              <a:pathLst>
                <a:path w="4180" h="1450" extrusionOk="0">
                  <a:moveTo>
                    <a:pt x="2700" y="0"/>
                  </a:moveTo>
                  <a:cubicBezTo>
                    <a:pt x="2625" y="0"/>
                    <a:pt x="2546" y="8"/>
                    <a:pt x="2465" y="26"/>
                  </a:cubicBezTo>
                  <a:cubicBezTo>
                    <a:pt x="2136" y="81"/>
                    <a:pt x="1862" y="354"/>
                    <a:pt x="1588" y="519"/>
                  </a:cubicBezTo>
                  <a:cubicBezTo>
                    <a:pt x="1150" y="847"/>
                    <a:pt x="712" y="1012"/>
                    <a:pt x="164" y="1176"/>
                  </a:cubicBezTo>
                  <a:cubicBezTo>
                    <a:pt x="0" y="1176"/>
                    <a:pt x="55" y="1450"/>
                    <a:pt x="219" y="1450"/>
                  </a:cubicBezTo>
                  <a:cubicBezTo>
                    <a:pt x="876" y="1450"/>
                    <a:pt x="1424" y="1121"/>
                    <a:pt x="1862" y="738"/>
                  </a:cubicBezTo>
                  <a:cubicBezTo>
                    <a:pt x="2081" y="574"/>
                    <a:pt x="2300" y="409"/>
                    <a:pt x="2574" y="300"/>
                  </a:cubicBezTo>
                  <a:cubicBezTo>
                    <a:pt x="2630" y="283"/>
                    <a:pt x="2684" y="275"/>
                    <a:pt x="2737" y="275"/>
                  </a:cubicBezTo>
                  <a:cubicBezTo>
                    <a:pt x="3209" y="275"/>
                    <a:pt x="3588" y="881"/>
                    <a:pt x="3834" y="1176"/>
                  </a:cubicBezTo>
                  <a:cubicBezTo>
                    <a:pt x="3872" y="1233"/>
                    <a:pt x="3930" y="1257"/>
                    <a:pt x="3985" y="1257"/>
                  </a:cubicBezTo>
                  <a:cubicBezTo>
                    <a:pt x="4088" y="1257"/>
                    <a:pt x="4179" y="1174"/>
                    <a:pt x="4108" y="1066"/>
                  </a:cubicBezTo>
                  <a:cubicBezTo>
                    <a:pt x="3765" y="577"/>
                    <a:pt x="3335" y="0"/>
                    <a:pt x="2700"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5986913" y="2841392"/>
              <a:ext cx="21925" cy="59725"/>
            </a:xfrm>
            <a:custGeom>
              <a:avLst/>
              <a:gdLst/>
              <a:ahLst/>
              <a:cxnLst/>
              <a:rect l="l" t="t" r="r" b="b"/>
              <a:pathLst>
                <a:path w="1754" h="4778" extrusionOk="0">
                  <a:moveTo>
                    <a:pt x="918" y="0"/>
                  </a:moveTo>
                  <a:cubicBezTo>
                    <a:pt x="854" y="0"/>
                    <a:pt x="783" y="78"/>
                    <a:pt x="822" y="155"/>
                  </a:cubicBezTo>
                  <a:cubicBezTo>
                    <a:pt x="1151" y="593"/>
                    <a:pt x="1479" y="1086"/>
                    <a:pt x="1151" y="1634"/>
                  </a:cubicBezTo>
                  <a:cubicBezTo>
                    <a:pt x="1041" y="1908"/>
                    <a:pt x="822" y="2127"/>
                    <a:pt x="658" y="2401"/>
                  </a:cubicBezTo>
                  <a:cubicBezTo>
                    <a:pt x="165" y="3113"/>
                    <a:pt x="110" y="3825"/>
                    <a:pt x="0" y="4646"/>
                  </a:cubicBezTo>
                  <a:cubicBezTo>
                    <a:pt x="0" y="4737"/>
                    <a:pt x="67" y="4777"/>
                    <a:pt x="136" y="4777"/>
                  </a:cubicBezTo>
                  <a:cubicBezTo>
                    <a:pt x="192" y="4777"/>
                    <a:pt x="250" y="4750"/>
                    <a:pt x="274" y="4701"/>
                  </a:cubicBezTo>
                  <a:cubicBezTo>
                    <a:pt x="439" y="4099"/>
                    <a:pt x="384" y="3496"/>
                    <a:pt x="658" y="2948"/>
                  </a:cubicBezTo>
                  <a:cubicBezTo>
                    <a:pt x="822" y="2510"/>
                    <a:pt x="1151" y="2127"/>
                    <a:pt x="1370" y="1743"/>
                  </a:cubicBezTo>
                  <a:cubicBezTo>
                    <a:pt x="1753" y="1141"/>
                    <a:pt x="1370" y="539"/>
                    <a:pt x="986" y="46"/>
                  </a:cubicBezTo>
                  <a:cubicBezTo>
                    <a:pt x="970" y="14"/>
                    <a:pt x="945" y="0"/>
                    <a:pt x="918"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6055475" y="2867143"/>
              <a:ext cx="41363" cy="47150"/>
            </a:xfrm>
            <a:custGeom>
              <a:avLst/>
              <a:gdLst/>
              <a:ahLst/>
              <a:cxnLst/>
              <a:rect l="l" t="t" r="r" b="b"/>
              <a:pathLst>
                <a:path w="3309" h="3772" extrusionOk="0">
                  <a:moveTo>
                    <a:pt x="79" y="1"/>
                  </a:moveTo>
                  <a:cubicBezTo>
                    <a:pt x="34" y="1"/>
                    <a:pt x="0" y="122"/>
                    <a:pt x="47" y="122"/>
                  </a:cubicBezTo>
                  <a:cubicBezTo>
                    <a:pt x="1033" y="560"/>
                    <a:pt x="376" y="1655"/>
                    <a:pt x="978" y="2367"/>
                  </a:cubicBezTo>
                  <a:cubicBezTo>
                    <a:pt x="1471" y="2915"/>
                    <a:pt x="2348" y="3408"/>
                    <a:pt x="2950" y="3736"/>
                  </a:cubicBezTo>
                  <a:cubicBezTo>
                    <a:pt x="2987" y="3761"/>
                    <a:pt x="3027" y="3772"/>
                    <a:pt x="3065" y="3772"/>
                  </a:cubicBezTo>
                  <a:cubicBezTo>
                    <a:pt x="3196" y="3772"/>
                    <a:pt x="3309" y="3645"/>
                    <a:pt x="3224" y="3517"/>
                  </a:cubicBezTo>
                  <a:cubicBezTo>
                    <a:pt x="2731" y="2805"/>
                    <a:pt x="1636" y="2751"/>
                    <a:pt x="1143" y="2039"/>
                  </a:cubicBezTo>
                  <a:cubicBezTo>
                    <a:pt x="650" y="1272"/>
                    <a:pt x="1143" y="396"/>
                    <a:pt x="102" y="12"/>
                  </a:cubicBezTo>
                  <a:cubicBezTo>
                    <a:pt x="94" y="4"/>
                    <a:pt x="86" y="1"/>
                    <a:pt x="79"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5858888" y="2389142"/>
              <a:ext cx="57325" cy="21188"/>
            </a:xfrm>
            <a:custGeom>
              <a:avLst/>
              <a:gdLst/>
              <a:ahLst/>
              <a:cxnLst/>
              <a:rect l="l" t="t" r="r" b="b"/>
              <a:pathLst>
                <a:path w="4586" h="1695" extrusionOk="0">
                  <a:moveTo>
                    <a:pt x="3787" y="1"/>
                  </a:moveTo>
                  <a:cubicBezTo>
                    <a:pt x="3537" y="1"/>
                    <a:pt x="3295" y="96"/>
                    <a:pt x="3068" y="296"/>
                  </a:cubicBezTo>
                  <a:cubicBezTo>
                    <a:pt x="3013" y="350"/>
                    <a:pt x="2465" y="1062"/>
                    <a:pt x="2465" y="1062"/>
                  </a:cubicBezTo>
                  <a:cubicBezTo>
                    <a:pt x="2465" y="1062"/>
                    <a:pt x="2082" y="679"/>
                    <a:pt x="1972" y="624"/>
                  </a:cubicBezTo>
                  <a:cubicBezTo>
                    <a:pt x="1755" y="484"/>
                    <a:pt x="1506" y="419"/>
                    <a:pt x="1261" y="419"/>
                  </a:cubicBezTo>
                  <a:cubicBezTo>
                    <a:pt x="641" y="419"/>
                    <a:pt x="40" y="833"/>
                    <a:pt x="1" y="1500"/>
                  </a:cubicBezTo>
                  <a:cubicBezTo>
                    <a:pt x="1" y="1623"/>
                    <a:pt x="104" y="1695"/>
                    <a:pt x="195" y="1695"/>
                  </a:cubicBezTo>
                  <a:cubicBezTo>
                    <a:pt x="266" y="1695"/>
                    <a:pt x="329" y="1651"/>
                    <a:pt x="329" y="1555"/>
                  </a:cubicBezTo>
                  <a:cubicBezTo>
                    <a:pt x="404" y="1034"/>
                    <a:pt x="756" y="817"/>
                    <a:pt x="1181" y="817"/>
                  </a:cubicBezTo>
                  <a:cubicBezTo>
                    <a:pt x="1381" y="817"/>
                    <a:pt x="1597" y="865"/>
                    <a:pt x="1808" y="953"/>
                  </a:cubicBezTo>
                  <a:cubicBezTo>
                    <a:pt x="2191" y="1117"/>
                    <a:pt x="2137" y="1446"/>
                    <a:pt x="2575" y="1446"/>
                  </a:cubicBezTo>
                  <a:cubicBezTo>
                    <a:pt x="2629" y="1446"/>
                    <a:pt x="2684" y="1391"/>
                    <a:pt x="2739" y="1336"/>
                  </a:cubicBezTo>
                  <a:cubicBezTo>
                    <a:pt x="2956" y="901"/>
                    <a:pt x="3346" y="260"/>
                    <a:pt x="3908" y="260"/>
                  </a:cubicBezTo>
                  <a:cubicBezTo>
                    <a:pt x="4055" y="260"/>
                    <a:pt x="4213" y="303"/>
                    <a:pt x="4382" y="405"/>
                  </a:cubicBezTo>
                  <a:cubicBezTo>
                    <a:pt x="4397" y="413"/>
                    <a:pt x="4413" y="416"/>
                    <a:pt x="4427" y="416"/>
                  </a:cubicBezTo>
                  <a:cubicBezTo>
                    <a:pt x="4518" y="416"/>
                    <a:pt x="4586" y="288"/>
                    <a:pt x="4492" y="241"/>
                  </a:cubicBezTo>
                  <a:cubicBezTo>
                    <a:pt x="4255" y="83"/>
                    <a:pt x="4018" y="1"/>
                    <a:pt x="3787"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5871900" y="2460732"/>
              <a:ext cx="39513" cy="56713"/>
            </a:xfrm>
            <a:custGeom>
              <a:avLst/>
              <a:gdLst/>
              <a:ahLst/>
              <a:cxnLst/>
              <a:rect l="l" t="t" r="r" b="b"/>
              <a:pathLst>
                <a:path w="3161" h="4537" extrusionOk="0">
                  <a:moveTo>
                    <a:pt x="3006" y="0"/>
                  </a:moveTo>
                  <a:cubicBezTo>
                    <a:pt x="2972" y="0"/>
                    <a:pt x="2935" y="13"/>
                    <a:pt x="2903" y="46"/>
                  </a:cubicBezTo>
                  <a:cubicBezTo>
                    <a:pt x="2684" y="319"/>
                    <a:pt x="2629" y="648"/>
                    <a:pt x="2629" y="1031"/>
                  </a:cubicBezTo>
                  <a:cubicBezTo>
                    <a:pt x="2574" y="1524"/>
                    <a:pt x="1588" y="2072"/>
                    <a:pt x="1150" y="2401"/>
                  </a:cubicBezTo>
                  <a:cubicBezTo>
                    <a:pt x="438" y="2948"/>
                    <a:pt x="0" y="3386"/>
                    <a:pt x="55" y="4372"/>
                  </a:cubicBezTo>
                  <a:cubicBezTo>
                    <a:pt x="55" y="4482"/>
                    <a:pt x="123" y="4537"/>
                    <a:pt x="199" y="4537"/>
                  </a:cubicBezTo>
                  <a:cubicBezTo>
                    <a:pt x="274" y="4537"/>
                    <a:pt x="356" y="4482"/>
                    <a:pt x="384" y="4372"/>
                  </a:cubicBezTo>
                  <a:cubicBezTo>
                    <a:pt x="493" y="3386"/>
                    <a:pt x="1150" y="2565"/>
                    <a:pt x="2081" y="2127"/>
                  </a:cubicBezTo>
                  <a:cubicBezTo>
                    <a:pt x="2300" y="2017"/>
                    <a:pt x="2739" y="1853"/>
                    <a:pt x="2793" y="1524"/>
                  </a:cubicBezTo>
                  <a:cubicBezTo>
                    <a:pt x="2903" y="1086"/>
                    <a:pt x="2793" y="593"/>
                    <a:pt x="3122" y="155"/>
                  </a:cubicBezTo>
                  <a:cubicBezTo>
                    <a:pt x="3161" y="78"/>
                    <a:pt x="3090" y="0"/>
                    <a:pt x="3006"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5874825" y="2562172"/>
              <a:ext cx="36113" cy="70163"/>
            </a:xfrm>
            <a:custGeom>
              <a:avLst/>
              <a:gdLst/>
              <a:ahLst/>
              <a:cxnLst/>
              <a:rect l="l" t="t" r="r" b="b"/>
              <a:pathLst>
                <a:path w="2889" h="5613" extrusionOk="0">
                  <a:moveTo>
                    <a:pt x="2785" y="0"/>
                  </a:moveTo>
                  <a:cubicBezTo>
                    <a:pt x="2752" y="0"/>
                    <a:pt x="2724" y="14"/>
                    <a:pt x="2724" y="36"/>
                  </a:cubicBezTo>
                  <a:cubicBezTo>
                    <a:pt x="2505" y="1351"/>
                    <a:pt x="1738" y="1789"/>
                    <a:pt x="807" y="2556"/>
                  </a:cubicBezTo>
                  <a:cubicBezTo>
                    <a:pt x="95" y="3158"/>
                    <a:pt x="314" y="4637"/>
                    <a:pt x="40" y="5404"/>
                  </a:cubicBezTo>
                  <a:cubicBezTo>
                    <a:pt x="1" y="5522"/>
                    <a:pt x="132" y="5612"/>
                    <a:pt x="229" y="5612"/>
                  </a:cubicBezTo>
                  <a:cubicBezTo>
                    <a:pt x="266" y="5612"/>
                    <a:pt x="299" y="5599"/>
                    <a:pt x="314" y="5568"/>
                  </a:cubicBezTo>
                  <a:cubicBezTo>
                    <a:pt x="533" y="5130"/>
                    <a:pt x="642" y="4747"/>
                    <a:pt x="642" y="4254"/>
                  </a:cubicBezTo>
                  <a:cubicBezTo>
                    <a:pt x="752" y="3268"/>
                    <a:pt x="1026" y="2720"/>
                    <a:pt x="1793" y="2118"/>
                  </a:cubicBezTo>
                  <a:cubicBezTo>
                    <a:pt x="2505" y="1570"/>
                    <a:pt x="2778" y="968"/>
                    <a:pt x="2888" y="91"/>
                  </a:cubicBezTo>
                  <a:cubicBezTo>
                    <a:pt x="2888" y="27"/>
                    <a:pt x="2832" y="0"/>
                    <a:pt x="2785"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5882163" y="2643487"/>
              <a:ext cx="39038" cy="67888"/>
            </a:xfrm>
            <a:custGeom>
              <a:avLst/>
              <a:gdLst/>
              <a:ahLst/>
              <a:cxnLst/>
              <a:rect l="l" t="t" r="r" b="b"/>
              <a:pathLst>
                <a:path w="3123" h="5431" extrusionOk="0">
                  <a:moveTo>
                    <a:pt x="2924" y="0"/>
                  </a:moveTo>
                  <a:cubicBezTo>
                    <a:pt x="2882" y="0"/>
                    <a:pt x="2849" y="30"/>
                    <a:pt x="2849" y="104"/>
                  </a:cubicBezTo>
                  <a:cubicBezTo>
                    <a:pt x="2958" y="1528"/>
                    <a:pt x="1644" y="2021"/>
                    <a:pt x="822" y="2952"/>
                  </a:cubicBezTo>
                  <a:cubicBezTo>
                    <a:pt x="220" y="3609"/>
                    <a:pt x="55" y="4485"/>
                    <a:pt x="1" y="5307"/>
                  </a:cubicBezTo>
                  <a:cubicBezTo>
                    <a:pt x="1" y="5389"/>
                    <a:pt x="69" y="5430"/>
                    <a:pt x="144" y="5430"/>
                  </a:cubicBezTo>
                  <a:cubicBezTo>
                    <a:pt x="220" y="5430"/>
                    <a:pt x="302" y="5389"/>
                    <a:pt x="329" y="5307"/>
                  </a:cubicBezTo>
                  <a:cubicBezTo>
                    <a:pt x="603" y="4047"/>
                    <a:pt x="932" y="3171"/>
                    <a:pt x="1918" y="2295"/>
                  </a:cubicBezTo>
                  <a:cubicBezTo>
                    <a:pt x="2630" y="1637"/>
                    <a:pt x="3123" y="1035"/>
                    <a:pt x="3068" y="104"/>
                  </a:cubicBezTo>
                  <a:cubicBezTo>
                    <a:pt x="3038" y="44"/>
                    <a:pt x="2975" y="0"/>
                    <a:pt x="2924"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6031538" y="2419343"/>
              <a:ext cx="28638" cy="58738"/>
            </a:xfrm>
            <a:custGeom>
              <a:avLst/>
              <a:gdLst/>
              <a:ahLst/>
              <a:cxnLst/>
              <a:rect l="l" t="t" r="r" b="b"/>
              <a:pathLst>
                <a:path w="2291" h="4699" extrusionOk="0">
                  <a:moveTo>
                    <a:pt x="69" y="1"/>
                  </a:moveTo>
                  <a:cubicBezTo>
                    <a:pt x="28" y="1"/>
                    <a:pt x="1" y="81"/>
                    <a:pt x="45" y="125"/>
                  </a:cubicBezTo>
                  <a:cubicBezTo>
                    <a:pt x="757" y="673"/>
                    <a:pt x="1250" y="1275"/>
                    <a:pt x="1415" y="2152"/>
                  </a:cubicBezTo>
                  <a:cubicBezTo>
                    <a:pt x="1634" y="2864"/>
                    <a:pt x="1524" y="3685"/>
                    <a:pt x="1579" y="4452"/>
                  </a:cubicBezTo>
                  <a:cubicBezTo>
                    <a:pt x="1606" y="4616"/>
                    <a:pt x="1729" y="4698"/>
                    <a:pt x="1846" y="4698"/>
                  </a:cubicBezTo>
                  <a:cubicBezTo>
                    <a:pt x="1962" y="4698"/>
                    <a:pt x="2072" y="4616"/>
                    <a:pt x="2072" y="4452"/>
                  </a:cubicBezTo>
                  <a:cubicBezTo>
                    <a:pt x="2291" y="2590"/>
                    <a:pt x="1688" y="1056"/>
                    <a:pt x="100" y="16"/>
                  </a:cubicBezTo>
                  <a:cubicBezTo>
                    <a:pt x="90" y="5"/>
                    <a:pt x="79" y="1"/>
                    <a:pt x="69"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6083688" y="2356891"/>
              <a:ext cx="14150" cy="50550"/>
            </a:xfrm>
            <a:custGeom>
              <a:avLst/>
              <a:gdLst/>
              <a:ahLst/>
              <a:cxnLst/>
              <a:rect l="l" t="t" r="r" b="b"/>
              <a:pathLst>
                <a:path w="1132" h="4044" extrusionOk="0">
                  <a:moveTo>
                    <a:pt x="171" y="1"/>
                  </a:moveTo>
                  <a:cubicBezTo>
                    <a:pt x="81" y="1"/>
                    <a:pt x="0" y="85"/>
                    <a:pt x="36" y="192"/>
                  </a:cubicBezTo>
                  <a:cubicBezTo>
                    <a:pt x="693" y="1397"/>
                    <a:pt x="474" y="2492"/>
                    <a:pt x="255" y="3752"/>
                  </a:cubicBezTo>
                  <a:cubicBezTo>
                    <a:pt x="255" y="3898"/>
                    <a:pt x="377" y="4044"/>
                    <a:pt x="490" y="4044"/>
                  </a:cubicBezTo>
                  <a:cubicBezTo>
                    <a:pt x="547" y="4044"/>
                    <a:pt x="602" y="4007"/>
                    <a:pt x="638" y="3916"/>
                  </a:cubicBezTo>
                  <a:cubicBezTo>
                    <a:pt x="967" y="3259"/>
                    <a:pt x="1131" y="2656"/>
                    <a:pt x="1076" y="1890"/>
                  </a:cubicBezTo>
                  <a:cubicBezTo>
                    <a:pt x="1022" y="1232"/>
                    <a:pt x="638" y="630"/>
                    <a:pt x="310" y="82"/>
                  </a:cubicBezTo>
                  <a:cubicBezTo>
                    <a:pt x="271" y="25"/>
                    <a:pt x="220" y="1"/>
                    <a:pt x="171"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6127050" y="2303490"/>
              <a:ext cx="20075" cy="45663"/>
            </a:xfrm>
            <a:custGeom>
              <a:avLst/>
              <a:gdLst/>
              <a:ahLst/>
              <a:cxnLst/>
              <a:rect l="l" t="t" r="r" b="b"/>
              <a:pathLst>
                <a:path w="1606" h="3653" extrusionOk="0">
                  <a:moveTo>
                    <a:pt x="195" y="1"/>
                  </a:moveTo>
                  <a:cubicBezTo>
                    <a:pt x="92" y="1"/>
                    <a:pt x="1" y="85"/>
                    <a:pt x="72" y="192"/>
                  </a:cubicBezTo>
                  <a:cubicBezTo>
                    <a:pt x="401" y="739"/>
                    <a:pt x="620" y="1287"/>
                    <a:pt x="675" y="1944"/>
                  </a:cubicBezTo>
                  <a:cubicBezTo>
                    <a:pt x="729" y="2437"/>
                    <a:pt x="620" y="2930"/>
                    <a:pt x="565" y="3423"/>
                  </a:cubicBezTo>
                  <a:cubicBezTo>
                    <a:pt x="565" y="3559"/>
                    <a:pt x="691" y="3652"/>
                    <a:pt x="812" y="3652"/>
                  </a:cubicBezTo>
                  <a:cubicBezTo>
                    <a:pt x="888" y="3652"/>
                    <a:pt x="961" y="3616"/>
                    <a:pt x="1003" y="3533"/>
                  </a:cubicBezTo>
                  <a:cubicBezTo>
                    <a:pt x="1606" y="2437"/>
                    <a:pt x="1003" y="1013"/>
                    <a:pt x="346" y="82"/>
                  </a:cubicBezTo>
                  <a:cubicBezTo>
                    <a:pt x="308" y="25"/>
                    <a:pt x="250" y="1"/>
                    <a:pt x="195"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6189500" y="2224200"/>
              <a:ext cx="28138" cy="53825"/>
            </a:xfrm>
            <a:custGeom>
              <a:avLst/>
              <a:gdLst/>
              <a:ahLst/>
              <a:cxnLst/>
              <a:rect l="l" t="t" r="r" b="b"/>
              <a:pathLst>
                <a:path w="2251" h="4306" extrusionOk="0">
                  <a:moveTo>
                    <a:pt x="364" y="0"/>
                  </a:moveTo>
                  <a:cubicBezTo>
                    <a:pt x="158" y="0"/>
                    <a:pt x="1" y="244"/>
                    <a:pt x="170" y="455"/>
                  </a:cubicBezTo>
                  <a:cubicBezTo>
                    <a:pt x="1046" y="1332"/>
                    <a:pt x="1156" y="2646"/>
                    <a:pt x="608" y="3796"/>
                  </a:cubicBezTo>
                  <a:cubicBezTo>
                    <a:pt x="488" y="4036"/>
                    <a:pt x="718" y="4305"/>
                    <a:pt x="958" y="4305"/>
                  </a:cubicBezTo>
                  <a:cubicBezTo>
                    <a:pt x="1046" y="4305"/>
                    <a:pt x="1136" y="4268"/>
                    <a:pt x="1210" y="4180"/>
                  </a:cubicBezTo>
                  <a:cubicBezTo>
                    <a:pt x="2251" y="2975"/>
                    <a:pt x="1648" y="1058"/>
                    <a:pt x="553" y="72"/>
                  </a:cubicBezTo>
                  <a:cubicBezTo>
                    <a:pt x="490" y="22"/>
                    <a:pt x="425" y="0"/>
                    <a:pt x="364"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6101488" y="2460694"/>
              <a:ext cx="65213" cy="13213"/>
            </a:xfrm>
            <a:custGeom>
              <a:avLst/>
              <a:gdLst/>
              <a:ahLst/>
              <a:cxnLst/>
              <a:rect l="l" t="t" r="r" b="b"/>
              <a:pathLst>
                <a:path w="5217" h="1057" extrusionOk="0">
                  <a:moveTo>
                    <a:pt x="2445" y="0"/>
                  </a:moveTo>
                  <a:cubicBezTo>
                    <a:pt x="1717" y="0"/>
                    <a:pt x="987" y="135"/>
                    <a:pt x="310" y="377"/>
                  </a:cubicBezTo>
                  <a:cubicBezTo>
                    <a:pt x="0" y="532"/>
                    <a:pt x="128" y="930"/>
                    <a:pt x="418" y="930"/>
                  </a:cubicBezTo>
                  <a:cubicBezTo>
                    <a:pt x="436" y="930"/>
                    <a:pt x="455" y="928"/>
                    <a:pt x="474" y="925"/>
                  </a:cubicBezTo>
                  <a:cubicBezTo>
                    <a:pt x="1366" y="797"/>
                    <a:pt x="2222" y="577"/>
                    <a:pt x="3061" y="577"/>
                  </a:cubicBezTo>
                  <a:cubicBezTo>
                    <a:pt x="3665" y="577"/>
                    <a:pt x="4260" y="691"/>
                    <a:pt x="4856" y="1034"/>
                  </a:cubicBezTo>
                  <a:cubicBezTo>
                    <a:pt x="4886" y="1050"/>
                    <a:pt x="4916" y="1056"/>
                    <a:pt x="4943" y="1056"/>
                  </a:cubicBezTo>
                  <a:cubicBezTo>
                    <a:pt x="5114" y="1056"/>
                    <a:pt x="5216" y="800"/>
                    <a:pt x="5075" y="706"/>
                  </a:cubicBezTo>
                  <a:cubicBezTo>
                    <a:pt x="4279" y="216"/>
                    <a:pt x="3364" y="0"/>
                    <a:pt x="2445"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6163925" y="2371304"/>
              <a:ext cx="55088" cy="12913"/>
            </a:xfrm>
            <a:custGeom>
              <a:avLst/>
              <a:gdLst/>
              <a:ahLst/>
              <a:cxnLst/>
              <a:rect l="l" t="t" r="r" b="b"/>
              <a:pathLst>
                <a:path w="4407" h="1033" extrusionOk="0">
                  <a:moveTo>
                    <a:pt x="2529" y="0"/>
                  </a:moveTo>
                  <a:cubicBezTo>
                    <a:pt x="1718" y="0"/>
                    <a:pt x="935" y="141"/>
                    <a:pt x="189" y="627"/>
                  </a:cubicBezTo>
                  <a:cubicBezTo>
                    <a:pt x="0" y="769"/>
                    <a:pt x="96" y="1032"/>
                    <a:pt x="267" y="1032"/>
                  </a:cubicBezTo>
                  <a:cubicBezTo>
                    <a:pt x="294" y="1032"/>
                    <a:pt x="323" y="1026"/>
                    <a:pt x="353" y="1010"/>
                  </a:cubicBezTo>
                  <a:cubicBezTo>
                    <a:pt x="1433" y="471"/>
                    <a:pt x="2403" y="337"/>
                    <a:pt x="3504" y="337"/>
                  </a:cubicBezTo>
                  <a:cubicBezTo>
                    <a:pt x="3743" y="337"/>
                    <a:pt x="3988" y="343"/>
                    <a:pt x="4242" y="353"/>
                  </a:cubicBezTo>
                  <a:cubicBezTo>
                    <a:pt x="4406" y="353"/>
                    <a:pt x="4406" y="134"/>
                    <a:pt x="4242" y="134"/>
                  </a:cubicBezTo>
                  <a:cubicBezTo>
                    <a:pt x="3661" y="67"/>
                    <a:pt x="3089" y="0"/>
                    <a:pt x="2529"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6226525" y="2302252"/>
              <a:ext cx="41600" cy="9888"/>
            </a:xfrm>
            <a:custGeom>
              <a:avLst/>
              <a:gdLst/>
              <a:ahLst/>
              <a:cxnLst/>
              <a:rect l="l" t="t" r="r" b="b"/>
              <a:pathLst>
                <a:path w="3328" h="791" extrusionOk="0">
                  <a:moveTo>
                    <a:pt x="1304" y="1"/>
                  </a:moveTo>
                  <a:cubicBezTo>
                    <a:pt x="895" y="1"/>
                    <a:pt x="499" y="82"/>
                    <a:pt x="165" y="291"/>
                  </a:cubicBezTo>
                  <a:cubicBezTo>
                    <a:pt x="1" y="455"/>
                    <a:pt x="56" y="784"/>
                    <a:pt x="330" y="784"/>
                  </a:cubicBezTo>
                  <a:cubicBezTo>
                    <a:pt x="713" y="784"/>
                    <a:pt x="1096" y="619"/>
                    <a:pt x="1534" y="619"/>
                  </a:cubicBezTo>
                  <a:cubicBezTo>
                    <a:pt x="1671" y="606"/>
                    <a:pt x="1805" y="599"/>
                    <a:pt x="1936" y="599"/>
                  </a:cubicBezTo>
                  <a:cubicBezTo>
                    <a:pt x="2329" y="599"/>
                    <a:pt x="2698" y="660"/>
                    <a:pt x="3068" y="784"/>
                  </a:cubicBezTo>
                  <a:cubicBezTo>
                    <a:pt x="3083" y="789"/>
                    <a:pt x="3097" y="791"/>
                    <a:pt x="3111" y="791"/>
                  </a:cubicBezTo>
                  <a:cubicBezTo>
                    <a:pt x="3250" y="791"/>
                    <a:pt x="3327" y="555"/>
                    <a:pt x="3178" y="455"/>
                  </a:cubicBezTo>
                  <a:cubicBezTo>
                    <a:pt x="2668" y="217"/>
                    <a:pt x="1970" y="1"/>
                    <a:pt x="1304"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a:off x="6303213" y="2225425"/>
              <a:ext cx="52825" cy="20725"/>
            </a:xfrm>
            <a:custGeom>
              <a:avLst/>
              <a:gdLst/>
              <a:ahLst/>
              <a:cxnLst/>
              <a:rect l="l" t="t" r="r" b="b"/>
              <a:pathLst>
                <a:path w="4226" h="1658" extrusionOk="0">
                  <a:moveTo>
                    <a:pt x="1069" y="0"/>
                  </a:moveTo>
                  <a:cubicBezTo>
                    <a:pt x="834" y="0"/>
                    <a:pt x="604" y="12"/>
                    <a:pt x="384" y="29"/>
                  </a:cubicBezTo>
                  <a:cubicBezTo>
                    <a:pt x="164" y="29"/>
                    <a:pt x="0" y="357"/>
                    <a:pt x="274" y="467"/>
                  </a:cubicBezTo>
                  <a:cubicBezTo>
                    <a:pt x="626" y="662"/>
                    <a:pt x="1006" y="690"/>
                    <a:pt x="1394" y="690"/>
                  </a:cubicBezTo>
                  <a:cubicBezTo>
                    <a:pt x="1549" y="690"/>
                    <a:pt x="1706" y="686"/>
                    <a:pt x="1862" y="686"/>
                  </a:cubicBezTo>
                  <a:cubicBezTo>
                    <a:pt x="2629" y="741"/>
                    <a:pt x="3122" y="1288"/>
                    <a:pt x="3779" y="1617"/>
                  </a:cubicBezTo>
                  <a:cubicBezTo>
                    <a:pt x="3826" y="1645"/>
                    <a:pt x="3871" y="1657"/>
                    <a:pt x="3912" y="1657"/>
                  </a:cubicBezTo>
                  <a:cubicBezTo>
                    <a:pt x="4113" y="1657"/>
                    <a:pt x="4226" y="1370"/>
                    <a:pt x="3998" y="1234"/>
                  </a:cubicBezTo>
                  <a:cubicBezTo>
                    <a:pt x="3505" y="905"/>
                    <a:pt x="3122" y="467"/>
                    <a:pt x="2629" y="248"/>
                  </a:cubicBezTo>
                  <a:cubicBezTo>
                    <a:pt x="2137" y="58"/>
                    <a:pt x="1593" y="0"/>
                    <a:pt x="1069"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6406588" y="2163961"/>
              <a:ext cx="44175" cy="26950"/>
            </a:xfrm>
            <a:custGeom>
              <a:avLst/>
              <a:gdLst/>
              <a:ahLst/>
              <a:cxnLst/>
              <a:rect l="l" t="t" r="r" b="b"/>
              <a:pathLst>
                <a:path w="3534" h="2156" extrusionOk="0">
                  <a:moveTo>
                    <a:pt x="834" y="1"/>
                  </a:moveTo>
                  <a:cubicBezTo>
                    <a:pt x="633" y="1"/>
                    <a:pt x="428" y="39"/>
                    <a:pt x="220" y="126"/>
                  </a:cubicBezTo>
                  <a:cubicBezTo>
                    <a:pt x="0" y="181"/>
                    <a:pt x="0" y="454"/>
                    <a:pt x="220" y="509"/>
                  </a:cubicBezTo>
                  <a:cubicBezTo>
                    <a:pt x="767" y="728"/>
                    <a:pt x="1260" y="728"/>
                    <a:pt x="1753" y="947"/>
                  </a:cubicBezTo>
                  <a:cubicBezTo>
                    <a:pt x="2301" y="1221"/>
                    <a:pt x="2739" y="1659"/>
                    <a:pt x="3122" y="2098"/>
                  </a:cubicBezTo>
                  <a:cubicBezTo>
                    <a:pt x="3163" y="2139"/>
                    <a:pt x="3211" y="2156"/>
                    <a:pt x="3258" y="2156"/>
                  </a:cubicBezTo>
                  <a:cubicBezTo>
                    <a:pt x="3400" y="2156"/>
                    <a:pt x="3533" y="2002"/>
                    <a:pt x="3451" y="1879"/>
                  </a:cubicBezTo>
                  <a:cubicBezTo>
                    <a:pt x="2852" y="1095"/>
                    <a:pt x="1903" y="1"/>
                    <a:pt x="834"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6552938" y="2123022"/>
              <a:ext cx="31663" cy="48000"/>
            </a:xfrm>
            <a:custGeom>
              <a:avLst/>
              <a:gdLst/>
              <a:ahLst/>
              <a:cxnLst/>
              <a:rect l="l" t="t" r="r" b="b"/>
              <a:pathLst>
                <a:path w="2533" h="3840" extrusionOk="0">
                  <a:moveTo>
                    <a:pt x="382" y="0"/>
                  </a:moveTo>
                  <a:cubicBezTo>
                    <a:pt x="146" y="0"/>
                    <a:pt x="0" y="321"/>
                    <a:pt x="177" y="498"/>
                  </a:cubicBezTo>
                  <a:cubicBezTo>
                    <a:pt x="1109" y="1484"/>
                    <a:pt x="2040" y="2251"/>
                    <a:pt x="2094" y="3675"/>
                  </a:cubicBezTo>
                  <a:cubicBezTo>
                    <a:pt x="2094" y="3784"/>
                    <a:pt x="2163" y="3839"/>
                    <a:pt x="2238" y="3839"/>
                  </a:cubicBezTo>
                  <a:cubicBezTo>
                    <a:pt x="2314" y="3839"/>
                    <a:pt x="2396" y="3784"/>
                    <a:pt x="2423" y="3675"/>
                  </a:cubicBezTo>
                  <a:cubicBezTo>
                    <a:pt x="2533" y="2251"/>
                    <a:pt x="1766" y="827"/>
                    <a:pt x="561" y="60"/>
                  </a:cubicBezTo>
                  <a:cubicBezTo>
                    <a:pt x="498" y="18"/>
                    <a:pt x="437" y="0"/>
                    <a:pt x="382"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6320238" y="2114910"/>
              <a:ext cx="20638" cy="55913"/>
            </a:xfrm>
            <a:custGeom>
              <a:avLst/>
              <a:gdLst/>
              <a:ahLst/>
              <a:cxnLst/>
              <a:rect l="l" t="t" r="r" b="b"/>
              <a:pathLst>
                <a:path w="1651" h="4473" extrusionOk="0">
                  <a:moveTo>
                    <a:pt x="275" y="1"/>
                  </a:moveTo>
                  <a:cubicBezTo>
                    <a:pt x="131" y="1"/>
                    <a:pt x="0" y="197"/>
                    <a:pt x="172" y="326"/>
                  </a:cubicBezTo>
                  <a:cubicBezTo>
                    <a:pt x="1158" y="1202"/>
                    <a:pt x="774" y="2954"/>
                    <a:pt x="226" y="3995"/>
                  </a:cubicBezTo>
                  <a:cubicBezTo>
                    <a:pt x="102" y="4202"/>
                    <a:pt x="292" y="4473"/>
                    <a:pt x="486" y="4473"/>
                  </a:cubicBezTo>
                  <a:cubicBezTo>
                    <a:pt x="549" y="4473"/>
                    <a:pt x="611" y="4445"/>
                    <a:pt x="665" y="4378"/>
                  </a:cubicBezTo>
                  <a:cubicBezTo>
                    <a:pt x="1596" y="3228"/>
                    <a:pt x="1651" y="983"/>
                    <a:pt x="391" y="52"/>
                  </a:cubicBezTo>
                  <a:cubicBezTo>
                    <a:pt x="355" y="16"/>
                    <a:pt x="314" y="1"/>
                    <a:pt x="275"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6454025" y="2064908"/>
              <a:ext cx="22400" cy="54913"/>
            </a:xfrm>
            <a:custGeom>
              <a:avLst/>
              <a:gdLst/>
              <a:ahLst/>
              <a:cxnLst/>
              <a:rect l="l" t="t" r="r" b="b"/>
              <a:pathLst>
                <a:path w="1792" h="4393" extrusionOk="0">
                  <a:moveTo>
                    <a:pt x="1332" y="1"/>
                  </a:moveTo>
                  <a:cubicBezTo>
                    <a:pt x="1218" y="1"/>
                    <a:pt x="1103" y="91"/>
                    <a:pt x="1135" y="218"/>
                  </a:cubicBezTo>
                  <a:cubicBezTo>
                    <a:pt x="1354" y="1751"/>
                    <a:pt x="477" y="2792"/>
                    <a:pt x="39" y="4106"/>
                  </a:cubicBezTo>
                  <a:cubicBezTo>
                    <a:pt x="0" y="4263"/>
                    <a:pt x="130" y="4392"/>
                    <a:pt x="267" y="4392"/>
                  </a:cubicBezTo>
                  <a:cubicBezTo>
                    <a:pt x="321" y="4392"/>
                    <a:pt x="376" y="4372"/>
                    <a:pt x="423" y="4326"/>
                  </a:cubicBezTo>
                  <a:cubicBezTo>
                    <a:pt x="1354" y="3285"/>
                    <a:pt x="1792" y="1532"/>
                    <a:pt x="1518" y="163"/>
                  </a:cubicBezTo>
                  <a:cubicBezTo>
                    <a:pt x="1495" y="48"/>
                    <a:pt x="1414" y="1"/>
                    <a:pt x="1332"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6696188" y="2108697"/>
              <a:ext cx="36288" cy="62325"/>
            </a:xfrm>
            <a:custGeom>
              <a:avLst/>
              <a:gdLst/>
              <a:ahLst/>
              <a:cxnLst/>
              <a:rect l="l" t="t" r="r" b="b"/>
              <a:pathLst>
                <a:path w="2903" h="4986" extrusionOk="0">
                  <a:moveTo>
                    <a:pt x="383" y="1"/>
                  </a:moveTo>
                  <a:cubicBezTo>
                    <a:pt x="55" y="1"/>
                    <a:pt x="0" y="384"/>
                    <a:pt x="219" y="549"/>
                  </a:cubicBezTo>
                  <a:cubicBezTo>
                    <a:pt x="986" y="1096"/>
                    <a:pt x="1534" y="1480"/>
                    <a:pt x="1972" y="2356"/>
                  </a:cubicBezTo>
                  <a:cubicBezTo>
                    <a:pt x="2300" y="3123"/>
                    <a:pt x="2520" y="3999"/>
                    <a:pt x="2574" y="4821"/>
                  </a:cubicBezTo>
                  <a:cubicBezTo>
                    <a:pt x="2574" y="4930"/>
                    <a:pt x="2643" y="4985"/>
                    <a:pt x="2711" y="4985"/>
                  </a:cubicBezTo>
                  <a:cubicBezTo>
                    <a:pt x="2780" y="4985"/>
                    <a:pt x="2848" y="4930"/>
                    <a:pt x="2848" y="4821"/>
                  </a:cubicBezTo>
                  <a:cubicBezTo>
                    <a:pt x="2903" y="3342"/>
                    <a:pt x="2465" y="1"/>
                    <a:pt x="383"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6719463" y="2123210"/>
              <a:ext cx="29188" cy="42450"/>
            </a:xfrm>
            <a:custGeom>
              <a:avLst/>
              <a:gdLst/>
              <a:ahLst/>
              <a:cxnLst/>
              <a:rect l="l" t="t" r="r" b="b"/>
              <a:pathLst>
                <a:path w="2335" h="3396" extrusionOk="0">
                  <a:moveTo>
                    <a:pt x="174" y="1"/>
                  </a:moveTo>
                  <a:cubicBezTo>
                    <a:pt x="86" y="1"/>
                    <a:pt x="0" y="91"/>
                    <a:pt x="0" y="209"/>
                  </a:cubicBezTo>
                  <a:cubicBezTo>
                    <a:pt x="55" y="702"/>
                    <a:pt x="438" y="1086"/>
                    <a:pt x="767" y="1414"/>
                  </a:cubicBezTo>
                  <a:cubicBezTo>
                    <a:pt x="1260" y="1962"/>
                    <a:pt x="1753" y="2564"/>
                    <a:pt x="1917" y="3276"/>
                  </a:cubicBezTo>
                  <a:cubicBezTo>
                    <a:pt x="1959" y="3360"/>
                    <a:pt x="2033" y="3396"/>
                    <a:pt x="2105" y="3396"/>
                  </a:cubicBezTo>
                  <a:cubicBezTo>
                    <a:pt x="2222" y="3396"/>
                    <a:pt x="2334" y="3302"/>
                    <a:pt x="2301" y="3167"/>
                  </a:cubicBezTo>
                  <a:cubicBezTo>
                    <a:pt x="2191" y="2510"/>
                    <a:pt x="1862" y="2017"/>
                    <a:pt x="1479" y="1469"/>
                  </a:cubicBezTo>
                  <a:cubicBezTo>
                    <a:pt x="1096" y="1031"/>
                    <a:pt x="767" y="374"/>
                    <a:pt x="274" y="45"/>
                  </a:cubicBezTo>
                  <a:cubicBezTo>
                    <a:pt x="244" y="14"/>
                    <a:pt x="209" y="1"/>
                    <a:pt x="174"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6467638" y="2064821"/>
              <a:ext cx="19488" cy="29700"/>
            </a:xfrm>
            <a:custGeom>
              <a:avLst/>
              <a:gdLst/>
              <a:ahLst/>
              <a:cxnLst/>
              <a:rect l="l" t="t" r="r" b="b"/>
              <a:pathLst>
                <a:path w="1559" h="2376" extrusionOk="0">
                  <a:moveTo>
                    <a:pt x="1416" y="1"/>
                  </a:moveTo>
                  <a:cubicBezTo>
                    <a:pt x="1371" y="1"/>
                    <a:pt x="1326" y="19"/>
                    <a:pt x="1305" y="60"/>
                  </a:cubicBezTo>
                  <a:cubicBezTo>
                    <a:pt x="977" y="827"/>
                    <a:pt x="429" y="1484"/>
                    <a:pt x="46" y="2196"/>
                  </a:cubicBezTo>
                  <a:cubicBezTo>
                    <a:pt x="1" y="2286"/>
                    <a:pt x="66" y="2375"/>
                    <a:pt x="151" y="2375"/>
                  </a:cubicBezTo>
                  <a:cubicBezTo>
                    <a:pt x="170" y="2375"/>
                    <a:pt x="190" y="2371"/>
                    <a:pt x="210" y="2361"/>
                  </a:cubicBezTo>
                  <a:cubicBezTo>
                    <a:pt x="539" y="2142"/>
                    <a:pt x="758" y="1758"/>
                    <a:pt x="922" y="1430"/>
                  </a:cubicBezTo>
                  <a:cubicBezTo>
                    <a:pt x="1141" y="1046"/>
                    <a:pt x="1360" y="608"/>
                    <a:pt x="1525" y="115"/>
                  </a:cubicBezTo>
                  <a:cubicBezTo>
                    <a:pt x="1558" y="48"/>
                    <a:pt x="1488" y="1"/>
                    <a:pt x="1416"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6830575" y="2039795"/>
              <a:ext cx="68650" cy="49825"/>
            </a:xfrm>
            <a:custGeom>
              <a:avLst/>
              <a:gdLst/>
              <a:ahLst/>
              <a:cxnLst/>
              <a:rect l="l" t="t" r="r" b="b"/>
              <a:pathLst>
                <a:path w="5492" h="3986" extrusionOk="0">
                  <a:moveTo>
                    <a:pt x="5225" y="0"/>
                  </a:moveTo>
                  <a:cubicBezTo>
                    <a:pt x="5190" y="0"/>
                    <a:pt x="5157" y="11"/>
                    <a:pt x="5132" y="36"/>
                  </a:cubicBezTo>
                  <a:cubicBezTo>
                    <a:pt x="4475" y="912"/>
                    <a:pt x="3927" y="1570"/>
                    <a:pt x="2996" y="2117"/>
                  </a:cubicBezTo>
                  <a:cubicBezTo>
                    <a:pt x="2120" y="2720"/>
                    <a:pt x="1079" y="2994"/>
                    <a:pt x="203" y="3541"/>
                  </a:cubicBezTo>
                  <a:cubicBezTo>
                    <a:pt x="1" y="3693"/>
                    <a:pt x="79" y="3985"/>
                    <a:pt x="308" y="3985"/>
                  </a:cubicBezTo>
                  <a:cubicBezTo>
                    <a:pt x="327" y="3985"/>
                    <a:pt x="347" y="3984"/>
                    <a:pt x="367" y="3979"/>
                  </a:cubicBezTo>
                  <a:cubicBezTo>
                    <a:pt x="1408" y="3760"/>
                    <a:pt x="2394" y="3213"/>
                    <a:pt x="3325" y="2610"/>
                  </a:cubicBezTo>
                  <a:cubicBezTo>
                    <a:pt x="4256" y="2008"/>
                    <a:pt x="4749" y="1186"/>
                    <a:pt x="5406" y="255"/>
                  </a:cubicBezTo>
                  <a:cubicBezTo>
                    <a:pt x="5491" y="128"/>
                    <a:pt x="5346" y="0"/>
                    <a:pt x="5225"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6878288" y="2049008"/>
              <a:ext cx="29950" cy="13200"/>
            </a:xfrm>
            <a:custGeom>
              <a:avLst/>
              <a:gdLst/>
              <a:ahLst/>
              <a:cxnLst/>
              <a:rect l="l" t="t" r="r" b="b"/>
              <a:pathLst>
                <a:path w="2396" h="1056" extrusionOk="0">
                  <a:moveTo>
                    <a:pt x="2236" y="0"/>
                  </a:moveTo>
                  <a:cubicBezTo>
                    <a:pt x="2222" y="0"/>
                    <a:pt x="2207" y="3"/>
                    <a:pt x="2192" y="11"/>
                  </a:cubicBezTo>
                  <a:cubicBezTo>
                    <a:pt x="1534" y="394"/>
                    <a:pt x="932" y="613"/>
                    <a:pt x="165" y="723"/>
                  </a:cubicBezTo>
                  <a:cubicBezTo>
                    <a:pt x="1" y="778"/>
                    <a:pt x="1" y="1052"/>
                    <a:pt x="165" y="1052"/>
                  </a:cubicBezTo>
                  <a:cubicBezTo>
                    <a:pt x="205" y="1054"/>
                    <a:pt x="244" y="1056"/>
                    <a:pt x="284" y="1056"/>
                  </a:cubicBezTo>
                  <a:cubicBezTo>
                    <a:pt x="1011" y="1056"/>
                    <a:pt x="1730" y="594"/>
                    <a:pt x="2301" y="230"/>
                  </a:cubicBezTo>
                  <a:cubicBezTo>
                    <a:pt x="2396" y="135"/>
                    <a:pt x="2327" y="0"/>
                    <a:pt x="2236"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6635213" y="2033707"/>
              <a:ext cx="28125" cy="50375"/>
            </a:xfrm>
            <a:custGeom>
              <a:avLst/>
              <a:gdLst/>
              <a:ahLst/>
              <a:cxnLst/>
              <a:rect l="l" t="t" r="r" b="b"/>
              <a:pathLst>
                <a:path w="2250" h="4030" extrusionOk="0">
                  <a:moveTo>
                    <a:pt x="1786" y="0"/>
                  </a:moveTo>
                  <a:cubicBezTo>
                    <a:pt x="1696" y="0"/>
                    <a:pt x="1592" y="71"/>
                    <a:pt x="1592" y="194"/>
                  </a:cubicBezTo>
                  <a:cubicBezTo>
                    <a:pt x="1756" y="1673"/>
                    <a:pt x="935" y="2440"/>
                    <a:pt x="168" y="3590"/>
                  </a:cubicBezTo>
                  <a:cubicBezTo>
                    <a:pt x="0" y="3842"/>
                    <a:pt x="218" y="4029"/>
                    <a:pt x="428" y="4029"/>
                  </a:cubicBezTo>
                  <a:cubicBezTo>
                    <a:pt x="492" y="4029"/>
                    <a:pt x="555" y="4012"/>
                    <a:pt x="606" y="3973"/>
                  </a:cubicBezTo>
                  <a:cubicBezTo>
                    <a:pt x="1756" y="3042"/>
                    <a:pt x="2249" y="1509"/>
                    <a:pt x="1921" y="140"/>
                  </a:cubicBezTo>
                  <a:cubicBezTo>
                    <a:pt x="1921" y="44"/>
                    <a:pt x="1857" y="0"/>
                    <a:pt x="1786"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6894725" y="2122110"/>
              <a:ext cx="21238" cy="58363"/>
            </a:xfrm>
            <a:custGeom>
              <a:avLst/>
              <a:gdLst/>
              <a:ahLst/>
              <a:cxnLst/>
              <a:rect l="l" t="t" r="r" b="b"/>
              <a:pathLst>
                <a:path w="1699" h="4669" extrusionOk="0">
                  <a:moveTo>
                    <a:pt x="331" y="1"/>
                  </a:moveTo>
                  <a:cubicBezTo>
                    <a:pt x="182" y="1"/>
                    <a:pt x="55" y="111"/>
                    <a:pt x="55" y="297"/>
                  </a:cubicBezTo>
                  <a:cubicBezTo>
                    <a:pt x="0" y="845"/>
                    <a:pt x="329" y="1283"/>
                    <a:pt x="603" y="1721"/>
                  </a:cubicBezTo>
                  <a:cubicBezTo>
                    <a:pt x="1041" y="2652"/>
                    <a:pt x="1315" y="3529"/>
                    <a:pt x="1151" y="4514"/>
                  </a:cubicBezTo>
                  <a:cubicBezTo>
                    <a:pt x="1151" y="4610"/>
                    <a:pt x="1225" y="4668"/>
                    <a:pt x="1297" y="4668"/>
                  </a:cubicBezTo>
                  <a:cubicBezTo>
                    <a:pt x="1350" y="4668"/>
                    <a:pt x="1401" y="4638"/>
                    <a:pt x="1424" y="4569"/>
                  </a:cubicBezTo>
                  <a:cubicBezTo>
                    <a:pt x="1698" y="3802"/>
                    <a:pt x="1698" y="3036"/>
                    <a:pt x="1534" y="2269"/>
                  </a:cubicBezTo>
                  <a:cubicBezTo>
                    <a:pt x="1370" y="1557"/>
                    <a:pt x="1096" y="571"/>
                    <a:pt x="548" y="78"/>
                  </a:cubicBezTo>
                  <a:cubicBezTo>
                    <a:pt x="478" y="25"/>
                    <a:pt x="402" y="1"/>
                    <a:pt x="331"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7038875" y="2161548"/>
              <a:ext cx="28388" cy="60438"/>
            </a:xfrm>
            <a:custGeom>
              <a:avLst/>
              <a:gdLst/>
              <a:ahLst/>
              <a:cxnLst/>
              <a:rect l="l" t="t" r="r" b="b"/>
              <a:pathLst>
                <a:path w="2271" h="4835" extrusionOk="0">
                  <a:moveTo>
                    <a:pt x="467" y="1"/>
                  </a:moveTo>
                  <a:cubicBezTo>
                    <a:pt x="230" y="1"/>
                    <a:pt x="1" y="260"/>
                    <a:pt x="134" y="483"/>
                  </a:cubicBezTo>
                  <a:cubicBezTo>
                    <a:pt x="901" y="1688"/>
                    <a:pt x="1942" y="3167"/>
                    <a:pt x="1285" y="4591"/>
                  </a:cubicBezTo>
                  <a:cubicBezTo>
                    <a:pt x="1248" y="4737"/>
                    <a:pt x="1333" y="4834"/>
                    <a:pt x="1427" y="4834"/>
                  </a:cubicBezTo>
                  <a:cubicBezTo>
                    <a:pt x="1473" y="4834"/>
                    <a:pt x="1522" y="4810"/>
                    <a:pt x="1558" y="4755"/>
                  </a:cubicBezTo>
                  <a:cubicBezTo>
                    <a:pt x="2270" y="3441"/>
                    <a:pt x="1997" y="867"/>
                    <a:pt x="627" y="45"/>
                  </a:cubicBezTo>
                  <a:cubicBezTo>
                    <a:pt x="576" y="14"/>
                    <a:pt x="522" y="1"/>
                    <a:pt x="467"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6997038" y="2077021"/>
              <a:ext cx="45450" cy="42175"/>
            </a:xfrm>
            <a:custGeom>
              <a:avLst/>
              <a:gdLst/>
              <a:ahLst/>
              <a:cxnLst/>
              <a:rect l="l" t="t" r="r" b="b"/>
              <a:pathLst>
                <a:path w="3636" h="3374" extrusionOk="0">
                  <a:moveTo>
                    <a:pt x="3468" y="1"/>
                  </a:moveTo>
                  <a:cubicBezTo>
                    <a:pt x="3451" y="1"/>
                    <a:pt x="3437" y="5"/>
                    <a:pt x="3427" y="16"/>
                  </a:cubicBezTo>
                  <a:cubicBezTo>
                    <a:pt x="2988" y="563"/>
                    <a:pt x="2495" y="1111"/>
                    <a:pt x="2003" y="1604"/>
                  </a:cubicBezTo>
                  <a:cubicBezTo>
                    <a:pt x="1455" y="2152"/>
                    <a:pt x="743" y="2425"/>
                    <a:pt x="195" y="2918"/>
                  </a:cubicBezTo>
                  <a:cubicBezTo>
                    <a:pt x="0" y="3016"/>
                    <a:pt x="66" y="3374"/>
                    <a:pt x="276" y="3374"/>
                  </a:cubicBezTo>
                  <a:cubicBezTo>
                    <a:pt x="301" y="3374"/>
                    <a:pt x="329" y="3369"/>
                    <a:pt x="359" y="3357"/>
                  </a:cubicBezTo>
                  <a:cubicBezTo>
                    <a:pt x="1838" y="2918"/>
                    <a:pt x="2769" y="1330"/>
                    <a:pt x="3591" y="125"/>
                  </a:cubicBezTo>
                  <a:cubicBezTo>
                    <a:pt x="3635" y="81"/>
                    <a:pt x="3536" y="1"/>
                    <a:pt x="3468"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7184725" y="2211750"/>
              <a:ext cx="20825" cy="53575"/>
            </a:xfrm>
            <a:custGeom>
              <a:avLst/>
              <a:gdLst/>
              <a:ahLst/>
              <a:cxnLst/>
              <a:rect l="l" t="t" r="r" b="b"/>
              <a:pathLst>
                <a:path w="1666" h="4286" extrusionOk="0">
                  <a:moveTo>
                    <a:pt x="439" y="1"/>
                  </a:moveTo>
                  <a:cubicBezTo>
                    <a:pt x="224" y="1"/>
                    <a:pt x="0" y="233"/>
                    <a:pt x="78" y="465"/>
                  </a:cubicBezTo>
                  <a:cubicBezTo>
                    <a:pt x="242" y="1068"/>
                    <a:pt x="571" y="1561"/>
                    <a:pt x="790" y="2163"/>
                  </a:cubicBezTo>
                  <a:cubicBezTo>
                    <a:pt x="1063" y="2766"/>
                    <a:pt x="1173" y="3423"/>
                    <a:pt x="1173" y="4080"/>
                  </a:cubicBezTo>
                  <a:cubicBezTo>
                    <a:pt x="1200" y="4217"/>
                    <a:pt x="1310" y="4286"/>
                    <a:pt x="1413" y="4286"/>
                  </a:cubicBezTo>
                  <a:cubicBezTo>
                    <a:pt x="1515" y="4286"/>
                    <a:pt x="1611" y="4217"/>
                    <a:pt x="1611" y="4080"/>
                  </a:cubicBezTo>
                  <a:cubicBezTo>
                    <a:pt x="1666" y="2766"/>
                    <a:pt x="1556" y="1177"/>
                    <a:pt x="680" y="137"/>
                  </a:cubicBezTo>
                  <a:cubicBezTo>
                    <a:pt x="616" y="41"/>
                    <a:pt x="528" y="1"/>
                    <a:pt x="439"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7143238" y="2124272"/>
              <a:ext cx="42900" cy="35788"/>
            </a:xfrm>
            <a:custGeom>
              <a:avLst/>
              <a:gdLst/>
              <a:ahLst/>
              <a:cxnLst/>
              <a:rect l="l" t="t" r="r" b="b"/>
              <a:pathLst>
                <a:path w="3432" h="2863" extrusionOk="0">
                  <a:moveTo>
                    <a:pt x="3241" y="0"/>
                  </a:moveTo>
                  <a:cubicBezTo>
                    <a:pt x="3220" y="0"/>
                    <a:pt x="3198" y="5"/>
                    <a:pt x="3177" y="15"/>
                  </a:cubicBezTo>
                  <a:cubicBezTo>
                    <a:pt x="2794" y="508"/>
                    <a:pt x="2356" y="946"/>
                    <a:pt x="1918" y="1384"/>
                  </a:cubicBezTo>
                  <a:cubicBezTo>
                    <a:pt x="1370" y="1822"/>
                    <a:pt x="713" y="2041"/>
                    <a:pt x="165" y="2425"/>
                  </a:cubicBezTo>
                  <a:cubicBezTo>
                    <a:pt x="1" y="2534"/>
                    <a:pt x="56" y="2863"/>
                    <a:pt x="275" y="2863"/>
                  </a:cubicBezTo>
                  <a:cubicBezTo>
                    <a:pt x="1699" y="2698"/>
                    <a:pt x="2575" y="1165"/>
                    <a:pt x="3342" y="179"/>
                  </a:cubicBezTo>
                  <a:cubicBezTo>
                    <a:pt x="3431" y="90"/>
                    <a:pt x="3338" y="0"/>
                    <a:pt x="3241"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7316450" y="2241626"/>
              <a:ext cx="23288" cy="58963"/>
            </a:xfrm>
            <a:custGeom>
              <a:avLst/>
              <a:gdLst/>
              <a:ahLst/>
              <a:cxnLst/>
              <a:rect l="l" t="t" r="r" b="b"/>
              <a:pathLst>
                <a:path w="1863" h="4717" extrusionOk="0">
                  <a:moveTo>
                    <a:pt x="383" y="0"/>
                  </a:moveTo>
                  <a:cubicBezTo>
                    <a:pt x="230" y="0"/>
                    <a:pt x="92" y="136"/>
                    <a:pt x="55" y="321"/>
                  </a:cubicBezTo>
                  <a:cubicBezTo>
                    <a:pt x="1" y="923"/>
                    <a:pt x="439" y="1581"/>
                    <a:pt x="713" y="2074"/>
                  </a:cubicBezTo>
                  <a:cubicBezTo>
                    <a:pt x="1151" y="2895"/>
                    <a:pt x="1479" y="3717"/>
                    <a:pt x="1534" y="4593"/>
                  </a:cubicBezTo>
                  <a:cubicBezTo>
                    <a:pt x="1534" y="4675"/>
                    <a:pt x="1589" y="4716"/>
                    <a:pt x="1644" y="4716"/>
                  </a:cubicBezTo>
                  <a:cubicBezTo>
                    <a:pt x="1698" y="4716"/>
                    <a:pt x="1753" y="4675"/>
                    <a:pt x="1753" y="4593"/>
                  </a:cubicBezTo>
                  <a:cubicBezTo>
                    <a:pt x="1863" y="3771"/>
                    <a:pt x="1808" y="3059"/>
                    <a:pt x="1534" y="2238"/>
                  </a:cubicBezTo>
                  <a:cubicBezTo>
                    <a:pt x="1315" y="1581"/>
                    <a:pt x="1096" y="595"/>
                    <a:pt x="603" y="102"/>
                  </a:cubicBezTo>
                  <a:cubicBezTo>
                    <a:pt x="532" y="31"/>
                    <a:pt x="456" y="0"/>
                    <a:pt x="383"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7267838" y="2169086"/>
              <a:ext cx="30825" cy="29713"/>
            </a:xfrm>
            <a:custGeom>
              <a:avLst/>
              <a:gdLst/>
              <a:ahLst/>
              <a:cxnLst/>
              <a:rect l="l" t="t" r="r" b="b"/>
              <a:pathLst>
                <a:path w="2466" h="2377" extrusionOk="0">
                  <a:moveTo>
                    <a:pt x="2319" y="0"/>
                  </a:moveTo>
                  <a:cubicBezTo>
                    <a:pt x="2266" y="0"/>
                    <a:pt x="2215" y="30"/>
                    <a:pt x="2192" y="99"/>
                  </a:cubicBezTo>
                  <a:cubicBezTo>
                    <a:pt x="2027" y="537"/>
                    <a:pt x="1754" y="921"/>
                    <a:pt x="1370" y="1304"/>
                  </a:cubicBezTo>
                  <a:cubicBezTo>
                    <a:pt x="1042" y="1633"/>
                    <a:pt x="603" y="1742"/>
                    <a:pt x="165" y="1961"/>
                  </a:cubicBezTo>
                  <a:cubicBezTo>
                    <a:pt x="1" y="2071"/>
                    <a:pt x="56" y="2345"/>
                    <a:pt x="220" y="2345"/>
                  </a:cubicBezTo>
                  <a:cubicBezTo>
                    <a:pt x="309" y="2366"/>
                    <a:pt x="397" y="2376"/>
                    <a:pt x="483" y="2376"/>
                  </a:cubicBezTo>
                  <a:cubicBezTo>
                    <a:pt x="1502" y="2376"/>
                    <a:pt x="2264" y="962"/>
                    <a:pt x="2466" y="154"/>
                  </a:cubicBezTo>
                  <a:cubicBezTo>
                    <a:pt x="2466" y="59"/>
                    <a:pt x="2392" y="0"/>
                    <a:pt x="2319"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7407513" y="2262426"/>
              <a:ext cx="23288" cy="45175"/>
            </a:xfrm>
            <a:custGeom>
              <a:avLst/>
              <a:gdLst/>
              <a:ahLst/>
              <a:cxnLst/>
              <a:rect l="l" t="t" r="r" b="b"/>
              <a:pathLst>
                <a:path w="1863" h="3614" extrusionOk="0">
                  <a:moveTo>
                    <a:pt x="486" y="1"/>
                  </a:moveTo>
                  <a:cubicBezTo>
                    <a:pt x="340" y="1"/>
                    <a:pt x="196" y="86"/>
                    <a:pt x="164" y="245"/>
                  </a:cubicBezTo>
                  <a:cubicBezTo>
                    <a:pt x="0" y="738"/>
                    <a:pt x="383" y="1286"/>
                    <a:pt x="657" y="1669"/>
                  </a:cubicBezTo>
                  <a:cubicBezTo>
                    <a:pt x="1095" y="2272"/>
                    <a:pt x="1588" y="2765"/>
                    <a:pt x="1643" y="3531"/>
                  </a:cubicBezTo>
                  <a:cubicBezTo>
                    <a:pt x="1643" y="3586"/>
                    <a:pt x="1684" y="3614"/>
                    <a:pt x="1725" y="3614"/>
                  </a:cubicBezTo>
                  <a:cubicBezTo>
                    <a:pt x="1766" y="3614"/>
                    <a:pt x="1807" y="3586"/>
                    <a:pt x="1807" y="3531"/>
                  </a:cubicBezTo>
                  <a:cubicBezTo>
                    <a:pt x="1862" y="2874"/>
                    <a:pt x="1807" y="2381"/>
                    <a:pt x="1534" y="1834"/>
                  </a:cubicBezTo>
                  <a:cubicBezTo>
                    <a:pt x="1424" y="1560"/>
                    <a:pt x="1260" y="1341"/>
                    <a:pt x="1095" y="1067"/>
                  </a:cubicBezTo>
                  <a:cubicBezTo>
                    <a:pt x="931" y="793"/>
                    <a:pt x="931" y="410"/>
                    <a:pt x="767" y="136"/>
                  </a:cubicBezTo>
                  <a:cubicBezTo>
                    <a:pt x="698" y="44"/>
                    <a:pt x="591" y="1"/>
                    <a:pt x="486"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7418613" y="2280789"/>
              <a:ext cx="25638" cy="19963"/>
            </a:xfrm>
            <a:custGeom>
              <a:avLst/>
              <a:gdLst/>
              <a:ahLst/>
              <a:cxnLst/>
              <a:rect l="l" t="t" r="r" b="b"/>
              <a:pathLst>
                <a:path w="2051" h="1597" extrusionOk="0">
                  <a:moveTo>
                    <a:pt x="256" y="1"/>
                  </a:moveTo>
                  <a:cubicBezTo>
                    <a:pt x="123" y="1"/>
                    <a:pt x="1" y="128"/>
                    <a:pt x="43" y="255"/>
                  </a:cubicBezTo>
                  <a:cubicBezTo>
                    <a:pt x="372" y="1022"/>
                    <a:pt x="1412" y="912"/>
                    <a:pt x="1796" y="1515"/>
                  </a:cubicBezTo>
                  <a:cubicBezTo>
                    <a:pt x="1834" y="1572"/>
                    <a:pt x="1879" y="1596"/>
                    <a:pt x="1919" y="1596"/>
                  </a:cubicBezTo>
                  <a:cubicBezTo>
                    <a:pt x="1993" y="1596"/>
                    <a:pt x="2050" y="1512"/>
                    <a:pt x="2015" y="1405"/>
                  </a:cubicBezTo>
                  <a:cubicBezTo>
                    <a:pt x="1851" y="1131"/>
                    <a:pt x="1631" y="912"/>
                    <a:pt x="1358" y="748"/>
                  </a:cubicBezTo>
                  <a:cubicBezTo>
                    <a:pt x="1248" y="584"/>
                    <a:pt x="1084" y="529"/>
                    <a:pt x="919" y="419"/>
                  </a:cubicBezTo>
                  <a:cubicBezTo>
                    <a:pt x="700" y="310"/>
                    <a:pt x="536" y="146"/>
                    <a:pt x="372" y="36"/>
                  </a:cubicBezTo>
                  <a:cubicBezTo>
                    <a:pt x="335" y="11"/>
                    <a:pt x="295" y="1"/>
                    <a:pt x="256"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7532113" y="2279502"/>
              <a:ext cx="26713" cy="42475"/>
            </a:xfrm>
            <a:custGeom>
              <a:avLst/>
              <a:gdLst/>
              <a:ahLst/>
              <a:cxnLst/>
              <a:rect l="l" t="t" r="r" b="b"/>
              <a:pathLst>
                <a:path w="2137" h="3398" extrusionOk="0">
                  <a:moveTo>
                    <a:pt x="440" y="1"/>
                  </a:moveTo>
                  <a:cubicBezTo>
                    <a:pt x="348" y="1"/>
                    <a:pt x="256" y="26"/>
                    <a:pt x="164" y="84"/>
                  </a:cubicBezTo>
                  <a:cubicBezTo>
                    <a:pt x="55" y="139"/>
                    <a:pt x="0" y="249"/>
                    <a:pt x="0" y="358"/>
                  </a:cubicBezTo>
                  <a:cubicBezTo>
                    <a:pt x="110" y="577"/>
                    <a:pt x="219" y="687"/>
                    <a:pt x="384" y="796"/>
                  </a:cubicBezTo>
                  <a:cubicBezTo>
                    <a:pt x="657" y="961"/>
                    <a:pt x="876" y="1234"/>
                    <a:pt x="1041" y="1508"/>
                  </a:cubicBezTo>
                  <a:cubicBezTo>
                    <a:pt x="1424" y="2001"/>
                    <a:pt x="1862" y="2658"/>
                    <a:pt x="1862" y="3316"/>
                  </a:cubicBezTo>
                  <a:cubicBezTo>
                    <a:pt x="1862" y="3370"/>
                    <a:pt x="1903" y="3398"/>
                    <a:pt x="1944" y="3398"/>
                  </a:cubicBezTo>
                  <a:cubicBezTo>
                    <a:pt x="1986" y="3398"/>
                    <a:pt x="2027" y="3370"/>
                    <a:pt x="2027" y="3316"/>
                  </a:cubicBezTo>
                  <a:cubicBezTo>
                    <a:pt x="2136" y="2549"/>
                    <a:pt x="1972" y="1837"/>
                    <a:pt x="1643" y="1125"/>
                  </a:cubicBezTo>
                  <a:cubicBezTo>
                    <a:pt x="1457" y="799"/>
                    <a:pt x="956" y="1"/>
                    <a:pt x="440"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7481450" y="2215600"/>
              <a:ext cx="37925" cy="33463"/>
            </a:xfrm>
            <a:custGeom>
              <a:avLst/>
              <a:gdLst/>
              <a:ahLst/>
              <a:cxnLst/>
              <a:rect l="l" t="t" r="r" b="b"/>
              <a:pathLst>
                <a:path w="3034" h="2677" extrusionOk="0">
                  <a:moveTo>
                    <a:pt x="2901" y="1"/>
                  </a:moveTo>
                  <a:cubicBezTo>
                    <a:pt x="2867" y="1"/>
                    <a:pt x="2827" y="14"/>
                    <a:pt x="2793" y="48"/>
                  </a:cubicBezTo>
                  <a:cubicBezTo>
                    <a:pt x="2465" y="541"/>
                    <a:pt x="2027" y="979"/>
                    <a:pt x="1479" y="1308"/>
                  </a:cubicBezTo>
                  <a:cubicBezTo>
                    <a:pt x="1041" y="1636"/>
                    <a:pt x="438" y="1800"/>
                    <a:pt x="110" y="2239"/>
                  </a:cubicBezTo>
                  <a:cubicBezTo>
                    <a:pt x="0" y="2403"/>
                    <a:pt x="55" y="2677"/>
                    <a:pt x="274" y="2677"/>
                  </a:cubicBezTo>
                  <a:cubicBezTo>
                    <a:pt x="876" y="2567"/>
                    <a:pt x="1369" y="2129"/>
                    <a:pt x="1808" y="1746"/>
                  </a:cubicBezTo>
                  <a:cubicBezTo>
                    <a:pt x="2301" y="1308"/>
                    <a:pt x="2629" y="705"/>
                    <a:pt x="2958" y="103"/>
                  </a:cubicBezTo>
                  <a:cubicBezTo>
                    <a:pt x="3033" y="65"/>
                    <a:pt x="2979" y="1"/>
                    <a:pt x="2901"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7370100" y="2196999"/>
              <a:ext cx="36488" cy="32450"/>
            </a:xfrm>
            <a:custGeom>
              <a:avLst/>
              <a:gdLst/>
              <a:ahLst/>
              <a:cxnLst/>
              <a:rect l="l" t="t" r="r" b="b"/>
              <a:pathLst>
                <a:path w="2919" h="2596" extrusionOk="0">
                  <a:moveTo>
                    <a:pt x="2765" y="0"/>
                  </a:moveTo>
                  <a:cubicBezTo>
                    <a:pt x="2724" y="0"/>
                    <a:pt x="2684" y="18"/>
                    <a:pt x="2664" y="57"/>
                  </a:cubicBezTo>
                  <a:cubicBezTo>
                    <a:pt x="2391" y="605"/>
                    <a:pt x="2007" y="988"/>
                    <a:pt x="1514" y="1317"/>
                  </a:cubicBezTo>
                  <a:cubicBezTo>
                    <a:pt x="1076" y="1645"/>
                    <a:pt x="583" y="1810"/>
                    <a:pt x="145" y="2138"/>
                  </a:cubicBezTo>
                  <a:cubicBezTo>
                    <a:pt x="1" y="2283"/>
                    <a:pt x="152" y="2596"/>
                    <a:pt x="339" y="2596"/>
                  </a:cubicBezTo>
                  <a:cubicBezTo>
                    <a:pt x="365" y="2596"/>
                    <a:pt x="392" y="2590"/>
                    <a:pt x="419" y="2576"/>
                  </a:cubicBezTo>
                  <a:cubicBezTo>
                    <a:pt x="1569" y="2193"/>
                    <a:pt x="2445" y="1262"/>
                    <a:pt x="2883" y="167"/>
                  </a:cubicBezTo>
                  <a:cubicBezTo>
                    <a:pt x="2919" y="60"/>
                    <a:pt x="2840" y="0"/>
                    <a:pt x="2765"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7628638" y="2233675"/>
              <a:ext cx="52400" cy="35050"/>
            </a:xfrm>
            <a:custGeom>
              <a:avLst/>
              <a:gdLst/>
              <a:ahLst/>
              <a:cxnLst/>
              <a:rect l="l" t="t" r="r" b="b"/>
              <a:pathLst>
                <a:path w="4192" h="2804" extrusionOk="0">
                  <a:moveTo>
                    <a:pt x="3934" y="1"/>
                  </a:moveTo>
                  <a:cubicBezTo>
                    <a:pt x="3903" y="1"/>
                    <a:pt x="3869" y="8"/>
                    <a:pt x="3835" y="26"/>
                  </a:cubicBezTo>
                  <a:cubicBezTo>
                    <a:pt x="3287" y="354"/>
                    <a:pt x="2904" y="793"/>
                    <a:pt x="2465" y="1231"/>
                  </a:cubicBezTo>
                  <a:cubicBezTo>
                    <a:pt x="1863" y="1779"/>
                    <a:pt x="1096" y="1888"/>
                    <a:pt x="329" y="2107"/>
                  </a:cubicBezTo>
                  <a:cubicBezTo>
                    <a:pt x="55" y="2162"/>
                    <a:pt x="1" y="2655"/>
                    <a:pt x="329" y="2764"/>
                  </a:cubicBezTo>
                  <a:cubicBezTo>
                    <a:pt x="455" y="2791"/>
                    <a:pt x="577" y="2803"/>
                    <a:pt x="697" y="2803"/>
                  </a:cubicBezTo>
                  <a:cubicBezTo>
                    <a:pt x="1311" y="2803"/>
                    <a:pt x="1861" y="2483"/>
                    <a:pt x="2411" y="2162"/>
                  </a:cubicBezTo>
                  <a:cubicBezTo>
                    <a:pt x="3123" y="1669"/>
                    <a:pt x="3342" y="847"/>
                    <a:pt x="4054" y="354"/>
                  </a:cubicBezTo>
                  <a:cubicBezTo>
                    <a:pt x="4192" y="216"/>
                    <a:pt x="4098" y="1"/>
                    <a:pt x="3934"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7695913" y="2281827"/>
              <a:ext cx="45013" cy="41313"/>
            </a:xfrm>
            <a:custGeom>
              <a:avLst/>
              <a:gdLst/>
              <a:ahLst/>
              <a:cxnLst/>
              <a:rect l="l" t="t" r="r" b="b"/>
              <a:pathLst>
                <a:path w="3601" h="3305" extrusionOk="0">
                  <a:moveTo>
                    <a:pt x="408" y="1"/>
                  </a:moveTo>
                  <a:cubicBezTo>
                    <a:pt x="170" y="1"/>
                    <a:pt x="1" y="246"/>
                    <a:pt x="150" y="446"/>
                  </a:cubicBezTo>
                  <a:cubicBezTo>
                    <a:pt x="862" y="1541"/>
                    <a:pt x="2998" y="1377"/>
                    <a:pt x="2944" y="3020"/>
                  </a:cubicBezTo>
                  <a:cubicBezTo>
                    <a:pt x="2944" y="3207"/>
                    <a:pt x="3103" y="3305"/>
                    <a:pt x="3250" y="3305"/>
                  </a:cubicBezTo>
                  <a:cubicBezTo>
                    <a:pt x="3362" y="3305"/>
                    <a:pt x="3468" y="3248"/>
                    <a:pt x="3491" y="3130"/>
                  </a:cubicBezTo>
                  <a:cubicBezTo>
                    <a:pt x="3601" y="2308"/>
                    <a:pt x="3272" y="1651"/>
                    <a:pt x="2670" y="1158"/>
                  </a:cubicBezTo>
                  <a:cubicBezTo>
                    <a:pt x="2067" y="665"/>
                    <a:pt x="1191" y="172"/>
                    <a:pt x="479" y="8"/>
                  </a:cubicBezTo>
                  <a:cubicBezTo>
                    <a:pt x="455" y="3"/>
                    <a:pt x="431" y="1"/>
                    <a:pt x="408"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7814175" y="2279077"/>
              <a:ext cx="44950" cy="27525"/>
            </a:xfrm>
            <a:custGeom>
              <a:avLst/>
              <a:gdLst/>
              <a:ahLst/>
              <a:cxnLst/>
              <a:rect l="l" t="t" r="r" b="b"/>
              <a:pathLst>
                <a:path w="3596" h="2202" extrusionOk="0">
                  <a:moveTo>
                    <a:pt x="658" y="0"/>
                  </a:moveTo>
                  <a:cubicBezTo>
                    <a:pt x="584" y="0"/>
                    <a:pt x="511" y="3"/>
                    <a:pt x="438" y="9"/>
                  </a:cubicBezTo>
                  <a:cubicBezTo>
                    <a:pt x="165" y="9"/>
                    <a:pt x="0" y="447"/>
                    <a:pt x="274" y="611"/>
                  </a:cubicBezTo>
                  <a:cubicBezTo>
                    <a:pt x="1315" y="1214"/>
                    <a:pt x="2629" y="995"/>
                    <a:pt x="3341" y="2145"/>
                  </a:cubicBezTo>
                  <a:cubicBezTo>
                    <a:pt x="3361" y="2184"/>
                    <a:pt x="3401" y="2202"/>
                    <a:pt x="3442" y="2202"/>
                  </a:cubicBezTo>
                  <a:cubicBezTo>
                    <a:pt x="3517" y="2202"/>
                    <a:pt x="3596" y="2141"/>
                    <a:pt x="3560" y="2035"/>
                  </a:cubicBezTo>
                  <a:cubicBezTo>
                    <a:pt x="3341" y="1378"/>
                    <a:pt x="3122" y="940"/>
                    <a:pt x="2520" y="556"/>
                  </a:cubicBezTo>
                  <a:cubicBezTo>
                    <a:pt x="1979" y="212"/>
                    <a:pt x="1305" y="0"/>
                    <a:pt x="658"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7895638" y="2221525"/>
              <a:ext cx="38363" cy="43288"/>
            </a:xfrm>
            <a:custGeom>
              <a:avLst/>
              <a:gdLst/>
              <a:ahLst/>
              <a:cxnLst/>
              <a:rect l="l" t="t" r="r" b="b"/>
              <a:pathLst>
                <a:path w="3069" h="3463" extrusionOk="0">
                  <a:moveTo>
                    <a:pt x="2092" y="0"/>
                  </a:moveTo>
                  <a:cubicBezTo>
                    <a:pt x="1958" y="0"/>
                    <a:pt x="1839" y="129"/>
                    <a:pt x="1918" y="286"/>
                  </a:cubicBezTo>
                  <a:cubicBezTo>
                    <a:pt x="2575" y="1381"/>
                    <a:pt x="1042" y="2531"/>
                    <a:pt x="220" y="2970"/>
                  </a:cubicBezTo>
                  <a:cubicBezTo>
                    <a:pt x="1" y="3079"/>
                    <a:pt x="56" y="3463"/>
                    <a:pt x="330" y="3463"/>
                  </a:cubicBezTo>
                  <a:cubicBezTo>
                    <a:pt x="1644" y="3408"/>
                    <a:pt x="3068" y="1272"/>
                    <a:pt x="2247" y="67"/>
                  </a:cubicBezTo>
                  <a:cubicBezTo>
                    <a:pt x="2200" y="20"/>
                    <a:pt x="2145" y="0"/>
                    <a:pt x="2092"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8006788" y="2224850"/>
              <a:ext cx="45813" cy="15763"/>
            </a:xfrm>
            <a:custGeom>
              <a:avLst/>
              <a:gdLst/>
              <a:ahLst/>
              <a:cxnLst/>
              <a:rect l="l" t="t" r="r" b="b"/>
              <a:pathLst>
                <a:path w="3665" h="1261" extrusionOk="0">
                  <a:moveTo>
                    <a:pt x="1305" y="0"/>
                  </a:moveTo>
                  <a:cubicBezTo>
                    <a:pt x="967" y="0"/>
                    <a:pt x="631" y="70"/>
                    <a:pt x="310" y="239"/>
                  </a:cubicBezTo>
                  <a:cubicBezTo>
                    <a:pt x="1" y="394"/>
                    <a:pt x="177" y="791"/>
                    <a:pt x="473" y="791"/>
                  </a:cubicBezTo>
                  <a:cubicBezTo>
                    <a:pt x="492" y="791"/>
                    <a:pt x="510" y="790"/>
                    <a:pt x="529" y="787"/>
                  </a:cubicBezTo>
                  <a:cubicBezTo>
                    <a:pt x="781" y="745"/>
                    <a:pt x="1019" y="724"/>
                    <a:pt x="1247" y="724"/>
                  </a:cubicBezTo>
                  <a:cubicBezTo>
                    <a:pt x="1914" y="724"/>
                    <a:pt x="2506" y="899"/>
                    <a:pt x="3158" y="1225"/>
                  </a:cubicBezTo>
                  <a:cubicBezTo>
                    <a:pt x="3208" y="1250"/>
                    <a:pt x="3256" y="1261"/>
                    <a:pt x="3299" y="1261"/>
                  </a:cubicBezTo>
                  <a:cubicBezTo>
                    <a:pt x="3542" y="1261"/>
                    <a:pt x="3664" y="918"/>
                    <a:pt x="3432" y="732"/>
                  </a:cubicBezTo>
                  <a:cubicBezTo>
                    <a:pt x="2826" y="353"/>
                    <a:pt x="2062" y="0"/>
                    <a:pt x="1305"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7089288" y="2100284"/>
              <a:ext cx="43713" cy="48725"/>
            </a:xfrm>
            <a:custGeom>
              <a:avLst/>
              <a:gdLst/>
              <a:ahLst/>
              <a:cxnLst/>
              <a:rect l="l" t="t" r="r" b="b"/>
              <a:pathLst>
                <a:path w="3497" h="3898" extrusionOk="0">
                  <a:moveTo>
                    <a:pt x="3205" y="0"/>
                  </a:moveTo>
                  <a:cubicBezTo>
                    <a:pt x="3132" y="0"/>
                    <a:pt x="3056" y="37"/>
                    <a:pt x="3002" y="126"/>
                  </a:cubicBezTo>
                  <a:cubicBezTo>
                    <a:pt x="2345" y="1331"/>
                    <a:pt x="1743" y="2700"/>
                    <a:pt x="373" y="3248"/>
                  </a:cubicBezTo>
                  <a:cubicBezTo>
                    <a:pt x="1" y="3434"/>
                    <a:pt x="143" y="3898"/>
                    <a:pt x="430" y="3898"/>
                  </a:cubicBezTo>
                  <a:cubicBezTo>
                    <a:pt x="480" y="3898"/>
                    <a:pt x="535" y="3883"/>
                    <a:pt x="592" y="3851"/>
                  </a:cubicBezTo>
                  <a:cubicBezTo>
                    <a:pt x="2071" y="3139"/>
                    <a:pt x="2674" y="1715"/>
                    <a:pt x="3386" y="345"/>
                  </a:cubicBezTo>
                  <a:cubicBezTo>
                    <a:pt x="3497" y="160"/>
                    <a:pt x="3358" y="0"/>
                    <a:pt x="3205" y="0"/>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6501238" y="2122997"/>
              <a:ext cx="46400" cy="55888"/>
            </a:xfrm>
            <a:custGeom>
              <a:avLst/>
              <a:gdLst/>
              <a:ahLst/>
              <a:cxnLst/>
              <a:rect l="l" t="t" r="r" b="b"/>
              <a:pathLst>
                <a:path w="3712" h="4471" extrusionOk="0">
                  <a:moveTo>
                    <a:pt x="607" y="1"/>
                  </a:moveTo>
                  <a:cubicBezTo>
                    <a:pt x="255" y="1"/>
                    <a:pt x="0" y="551"/>
                    <a:pt x="370" y="829"/>
                  </a:cubicBezTo>
                  <a:cubicBezTo>
                    <a:pt x="973" y="1212"/>
                    <a:pt x="1465" y="1650"/>
                    <a:pt x="1904" y="2143"/>
                  </a:cubicBezTo>
                  <a:cubicBezTo>
                    <a:pt x="2451" y="2636"/>
                    <a:pt x="3163" y="3458"/>
                    <a:pt x="3109" y="4224"/>
                  </a:cubicBezTo>
                  <a:cubicBezTo>
                    <a:pt x="3109" y="4389"/>
                    <a:pt x="3232" y="4471"/>
                    <a:pt x="3355" y="4471"/>
                  </a:cubicBezTo>
                  <a:cubicBezTo>
                    <a:pt x="3478" y="4471"/>
                    <a:pt x="3601" y="4389"/>
                    <a:pt x="3601" y="4224"/>
                  </a:cubicBezTo>
                  <a:cubicBezTo>
                    <a:pt x="3711" y="3458"/>
                    <a:pt x="3163" y="2636"/>
                    <a:pt x="2725" y="2034"/>
                  </a:cubicBezTo>
                  <a:cubicBezTo>
                    <a:pt x="2177" y="1322"/>
                    <a:pt x="1575" y="610"/>
                    <a:pt x="808" y="62"/>
                  </a:cubicBezTo>
                  <a:cubicBezTo>
                    <a:pt x="740" y="19"/>
                    <a:pt x="672" y="1"/>
                    <a:pt x="607" y="1"/>
                  </a:cubicBezTo>
                  <a:close/>
                </a:path>
              </a:pathLst>
            </a:custGeom>
            <a:solidFill>
              <a:srgbClr val="FFCA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5858200" y="2067071"/>
              <a:ext cx="2251063" cy="719425"/>
            </a:xfrm>
            <a:custGeom>
              <a:avLst/>
              <a:gdLst/>
              <a:ahLst/>
              <a:cxnLst/>
              <a:rect l="l" t="t" r="r" b="b"/>
              <a:pathLst>
                <a:path w="180085" h="57554" extrusionOk="0">
                  <a:moveTo>
                    <a:pt x="69101" y="1"/>
                  </a:moveTo>
                  <a:cubicBezTo>
                    <a:pt x="57910" y="1"/>
                    <a:pt x="48045" y="2101"/>
                    <a:pt x="41188" y="5248"/>
                  </a:cubicBezTo>
                  <a:cubicBezTo>
                    <a:pt x="29412" y="10615"/>
                    <a:pt x="19115" y="24363"/>
                    <a:pt x="14734" y="33016"/>
                  </a:cubicBezTo>
                  <a:cubicBezTo>
                    <a:pt x="14186" y="34112"/>
                    <a:pt x="8545" y="43970"/>
                    <a:pt x="1" y="50214"/>
                  </a:cubicBezTo>
                  <a:lnTo>
                    <a:pt x="1151" y="57553"/>
                  </a:lnTo>
                  <a:cubicBezTo>
                    <a:pt x="13200" y="47640"/>
                    <a:pt x="16706" y="41451"/>
                    <a:pt x="20156" y="35536"/>
                  </a:cubicBezTo>
                  <a:cubicBezTo>
                    <a:pt x="23607" y="29566"/>
                    <a:pt x="32534" y="14121"/>
                    <a:pt x="43050" y="9301"/>
                  </a:cubicBezTo>
                  <a:cubicBezTo>
                    <a:pt x="49418" y="6382"/>
                    <a:pt x="58596" y="4431"/>
                    <a:pt x="69054" y="4431"/>
                  </a:cubicBezTo>
                  <a:cubicBezTo>
                    <a:pt x="78023" y="4431"/>
                    <a:pt x="87933" y="5866"/>
                    <a:pt x="97820" y="9356"/>
                  </a:cubicBezTo>
                  <a:cubicBezTo>
                    <a:pt x="105873" y="12214"/>
                    <a:pt x="126130" y="18291"/>
                    <a:pt x="146248" y="18291"/>
                  </a:cubicBezTo>
                  <a:cubicBezTo>
                    <a:pt x="157736" y="18291"/>
                    <a:pt x="169179" y="16309"/>
                    <a:pt x="178277" y="10615"/>
                  </a:cubicBezTo>
                  <a:cubicBezTo>
                    <a:pt x="179317" y="9958"/>
                    <a:pt x="180084" y="9575"/>
                    <a:pt x="179427" y="8479"/>
                  </a:cubicBezTo>
                  <a:cubicBezTo>
                    <a:pt x="179261" y="8216"/>
                    <a:pt x="179087" y="8110"/>
                    <a:pt x="178904" y="8110"/>
                  </a:cubicBezTo>
                  <a:cubicBezTo>
                    <a:pt x="178364" y="8110"/>
                    <a:pt x="177740" y="9029"/>
                    <a:pt x="176962" y="9520"/>
                  </a:cubicBezTo>
                  <a:cubicBezTo>
                    <a:pt x="169546" y="14151"/>
                    <a:pt x="160225" y="15832"/>
                    <a:pt x="150570" y="15832"/>
                  </a:cubicBezTo>
                  <a:cubicBezTo>
                    <a:pt x="129852" y="15832"/>
                    <a:pt x="107592" y="8090"/>
                    <a:pt x="99299" y="5138"/>
                  </a:cubicBezTo>
                  <a:cubicBezTo>
                    <a:pt x="88963" y="1501"/>
                    <a:pt x="78559" y="1"/>
                    <a:pt x="69101" y="1"/>
                  </a:cubicBezTo>
                  <a:close/>
                </a:path>
              </a:pathLst>
            </a:custGeom>
            <a:solidFill>
              <a:srgbClr val="FFE495"/>
            </a:solidFill>
            <a:ln w="12325" cap="rnd" cmpd="sng">
              <a:solidFill>
                <a:srgbClr val="FFCA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19"/>
          <p:cNvSpPr txBox="1"/>
          <p:nvPr/>
        </p:nvSpPr>
        <p:spPr>
          <a:xfrm>
            <a:off x="5492200" y="3320025"/>
            <a:ext cx="2615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Cambria"/>
                <a:ea typeface="Cambria"/>
                <a:cs typeface="Cambria"/>
                <a:sym typeface="Cambria"/>
              </a:rPr>
              <a:t>Lipases are synthesized by the </a:t>
            </a:r>
            <a:r>
              <a:rPr lang="en" b="1">
                <a:solidFill>
                  <a:srgbClr val="FFE293"/>
                </a:solidFill>
                <a:latin typeface="Cambria"/>
                <a:ea typeface="Cambria"/>
                <a:cs typeface="Cambria"/>
                <a:sym typeface="Cambria"/>
              </a:rPr>
              <a:t>pancreas </a:t>
            </a:r>
            <a:r>
              <a:rPr lang="en">
                <a:solidFill>
                  <a:schemeClr val="dk1"/>
                </a:solidFill>
                <a:latin typeface="Cambria"/>
                <a:ea typeface="Cambria"/>
                <a:cs typeface="Cambria"/>
                <a:sym typeface="Cambria"/>
              </a:rPr>
              <a:t>and then released into the </a:t>
            </a:r>
            <a:r>
              <a:rPr lang="en" b="1">
                <a:solidFill>
                  <a:srgbClr val="E6B7BF"/>
                </a:solidFill>
                <a:latin typeface="Cambria"/>
                <a:ea typeface="Cambria"/>
                <a:cs typeface="Cambria"/>
                <a:sym typeface="Cambria"/>
              </a:rPr>
              <a:t>small intestine</a:t>
            </a:r>
            <a:r>
              <a:rPr lang="en">
                <a:solidFill>
                  <a:schemeClr val="dk1"/>
                </a:solidFill>
                <a:latin typeface="Cambria"/>
                <a:ea typeface="Cambria"/>
                <a:cs typeface="Cambria"/>
                <a:sym typeface="Cambria"/>
              </a:rPr>
              <a:t>.</a:t>
            </a:r>
            <a:endParaRPr>
              <a:solidFill>
                <a:schemeClr val="dk1"/>
              </a:solidFill>
              <a:latin typeface="Cambria"/>
              <a:ea typeface="Cambria"/>
              <a:cs typeface="Cambria"/>
              <a:sym typeface="Cambria"/>
            </a:endParaRPr>
          </a:p>
        </p:txBody>
      </p:sp>
      <p:sp>
        <p:nvSpPr>
          <p:cNvPr id="2" name="Footer Placeholder 2">
            <a:extLst>
              <a:ext uri="{FF2B5EF4-FFF2-40B4-BE49-F238E27FC236}">
                <a16:creationId xmlns:a16="http://schemas.microsoft.com/office/drawing/2014/main" id="{2216D93D-1AC0-0299-A1D8-B265071BFD2C}"/>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6086F09E-4475-550C-F166-5B616B794020}"/>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888666E5-F55B-E41A-2509-DCE51A6ACCDC}"/>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7D917D23-DD42-F4B5-0E00-66FE95183C5D}"/>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20"/>
          <p:cNvSpPr/>
          <p:nvPr/>
        </p:nvSpPr>
        <p:spPr>
          <a:xfrm>
            <a:off x="4242600" y="0"/>
            <a:ext cx="4901400" cy="5143500"/>
          </a:xfrm>
          <a:prstGeom prst="rect">
            <a:avLst/>
          </a:prstGeom>
          <a:solidFill>
            <a:srgbClr val="464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99" name="Google Shape;299;p20"/>
          <p:cNvSpPr txBox="1"/>
          <p:nvPr/>
        </p:nvSpPr>
        <p:spPr>
          <a:xfrm>
            <a:off x="537575" y="2157900"/>
            <a:ext cx="3000300" cy="82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Cambria"/>
                <a:ea typeface="Cambria"/>
                <a:cs typeface="Cambria"/>
                <a:sym typeface="Cambria"/>
              </a:rPr>
              <a:t>Enzymes like this </a:t>
            </a:r>
            <a:r>
              <a:rPr lang="en" b="1">
                <a:solidFill>
                  <a:srgbClr val="FFFFFF"/>
                </a:solidFill>
                <a:latin typeface="Cambria"/>
                <a:ea typeface="Cambria"/>
                <a:cs typeface="Cambria"/>
                <a:sym typeface="Cambria"/>
              </a:rPr>
              <a:t>lipase </a:t>
            </a:r>
            <a:r>
              <a:rPr lang="en">
                <a:solidFill>
                  <a:srgbClr val="FFFFFF"/>
                </a:solidFill>
                <a:latin typeface="Cambria"/>
                <a:ea typeface="Cambria"/>
                <a:cs typeface="Cambria"/>
                <a:sym typeface="Cambria"/>
              </a:rPr>
              <a:t>are tremendously complicated </a:t>
            </a:r>
            <a:r>
              <a:rPr lang="en" b="1">
                <a:solidFill>
                  <a:srgbClr val="FFFFFF"/>
                </a:solidFill>
                <a:latin typeface="Cambria"/>
                <a:ea typeface="Cambria"/>
                <a:cs typeface="Cambria"/>
                <a:sym typeface="Cambria"/>
              </a:rPr>
              <a:t>3D structures </a:t>
            </a:r>
            <a:r>
              <a:rPr lang="en">
                <a:solidFill>
                  <a:srgbClr val="FFFFFF"/>
                </a:solidFill>
                <a:latin typeface="Cambria"/>
                <a:ea typeface="Cambria"/>
                <a:cs typeface="Cambria"/>
                <a:sym typeface="Cambria"/>
              </a:rPr>
              <a:t>made out of proteins.</a:t>
            </a:r>
            <a:endParaRPr>
              <a:solidFill>
                <a:srgbClr val="FFFFFF"/>
              </a:solidFill>
              <a:latin typeface="Cambria"/>
              <a:ea typeface="Cambria"/>
              <a:cs typeface="Cambria"/>
              <a:sym typeface="Cambria"/>
            </a:endParaRPr>
          </a:p>
        </p:txBody>
      </p:sp>
      <p:pic>
        <p:nvPicPr>
          <p:cNvPr id="300" name="Google Shape;300;p20"/>
          <p:cNvPicPr preferRelativeResize="0"/>
          <p:nvPr/>
        </p:nvPicPr>
        <p:blipFill>
          <a:blip r:embed="rId3">
            <a:alphaModFix/>
          </a:blip>
          <a:stretch>
            <a:fillRect/>
          </a:stretch>
        </p:blipFill>
        <p:spPr>
          <a:xfrm>
            <a:off x="4771350" y="825100"/>
            <a:ext cx="3665725" cy="3493300"/>
          </a:xfrm>
          <a:prstGeom prst="rect">
            <a:avLst/>
          </a:prstGeom>
          <a:noFill/>
          <a:ln>
            <a:noFill/>
          </a:ln>
        </p:spPr>
      </p:pic>
      <p:cxnSp>
        <p:nvCxnSpPr>
          <p:cNvPr id="301" name="Google Shape;301;p20"/>
          <p:cNvCxnSpPr/>
          <p:nvPr/>
        </p:nvCxnSpPr>
        <p:spPr>
          <a:xfrm>
            <a:off x="4235400" y="0"/>
            <a:ext cx="7200" cy="5142900"/>
          </a:xfrm>
          <a:prstGeom prst="straightConnector1">
            <a:avLst/>
          </a:prstGeom>
          <a:noFill/>
          <a:ln w="19050" cap="flat" cmpd="sng">
            <a:solidFill>
              <a:srgbClr val="FFFFFF"/>
            </a:solidFill>
            <a:prstDash val="solid"/>
            <a:round/>
            <a:headEnd type="none" w="med" len="med"/>
            <a:tailEnd type="none" w="med" len="med"/>
          </a:ln>
        </p:spPr>
      </p:cxnSp>
      <p:sp>
        <p:nvSpPr>
          <p:cNvPr id="2" name="Footer Placeholder 2">
            <a:extLst>
              <a:ext uri="{FF2B5EF4-FFF2-40B4-BE49-F238E27FC236}">
                <a16:creationId xmlns:a16="http://schemas.microsoft.com/office/drawing/2014/main" id="{7CAFEC16-C8E2-B3F0-5C3C-15E8742BA571}"/>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7EC021FB-C136-8E06-E174-74D57F08FFC4}"/>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1F54D4F5-057D-F97A-6DA7-151D20144449}"/>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A8A8F361-BBB1-8C99-9577-5B3E2B2D00E1}"/>
              </a:ext>
            </a:extLst>
          </p:cNvPr>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Bile</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307" name="Google Shape;307;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4A86E8"/>
              </a:buClr>
              <a:buSzPts val="1700"/>
              <a:buChar char="●"/>
            </a:pPr>
            <a:r>
              <a:rPr lang="en" sz="1700">
                <a:solidFill>
                  <a:srgbClr val="4A86E8"/>
                </a:solidFill>
              </a:rPr>
              <a:t>Specification Points 2.30 and 2.31</a:t>
            </a:r>
            <a:endParaRPr sz="1700">
              <a:solidFill>
                <a:srgbClr val="4A86E8"/>
              </a:solidFill>
            </a:endParaRPr>
          </a:p>
          <a:p>
            <a:pPr marL="914400" lvl="1" indent="-311150" algn="l" rtl="0">
              <a:spcBef>
                <a:spcPts val="0"/>
              </a:spcBef>
              <a:spcAft>
                <a:spcPts val="0"/>
              </a:spcAft>
              <a:buClr>
                <a:srgbClr val="4A86E8"/>
              </a:buClr>
              <a:buSzPts val="1300"/>
              <a:buChar char="○"/>
            </a:pPr>
            <a:r>
              <a:rPr lang="en" sz="1300">
                <a:solidFill>
                  <a:srgbClr val="4A86E8"/>
                </a:solidFill>
              </a:rPr>
              <a:t>Understand that bile is produced by the liver and stored in the gallbladder.</a:t>
            </a:r>
            <a:endParaRPr sz="1300">
              <a:solidFill>
                <a:srgbClr val="4A86E8"/>
              </a:solidFill>
            </a:endParaRPr>
          </a:p>
          <a:p>
            <a:pPr marL="914400" lvl="1" indent="-311150" algn="l" rtl="0">
              <a:spcBef>
                <a:spcPts val="0"/>
              </a:spcBef>
              <a:spcAft>
                <a:spcPts val="0"/>
              </a:spcAft>
              <a:buClr>
                <a:srgbClr val="4A86E8"/>
              </a:buClr>
              <a:buSzPts val="1300"/>
              <a:buChar char="○"/>
            </a:pPr>
            <a:r>
              <a:rPr lang="en" sz="1300">
                <a:solidFill>
                  <a:srgbClr val="4A86E8"/>
                </a:solidFill>
              </a:rPr>
              <a:t>Understand the role of bile in neutralising stomach acid and emulsifying lipids.</a:t>
            </a:r>
            <a:endParaRPr sz="1300">
              <a:solidFill>
                <a:srgbClr val="4A86E8"/>
              </a:solidFill>
            </a:endParaRPr>
          </a:p>
          <a:p>
            <a:pPr marL="457200" lvl="0" indent="-336550" algn="l" rtl="0">
              <a:spcBef>
                <a:spcPts val="0"/>
              </a:spcBef>
              <a:spcAft>
                <a:spcPts val="0"/>
              </a:spcAft>
              <a:buClr>
                <a:srgbClr val="B7B7B7"/>
              </a:buClr>
              <a:buSzPts val="1700"/>
              <a:buChar char="●"/>
            </a:pPr>
            <a:r>
              <a:rPr lang="en" sz="1700">
                <a:solidFill>
                  <a:srgbClr val="B7B7B7"/>
                </a:solidFill>
              </a:rPr>
              <a:t>Bile is a</a:t>
            </a:r>
            <a:r>
              <a:rPr lang="en" sz="1700">
                <a:solidFill>
                  <a:srgbClr val="D7EE11"/>
                </a:solidFill>
              </a:rPr>
              <a:t> </a:t>
            </a:r>
            <a:r>
              <a:rPr lang="en" sz="1700" b="1">
                <a:solidFill>
                  <a:srgbClr val="C0EE11"/>
                </a:solidFill>
              </a:rPr>
              <a:t>yellow-green</a:t>
            </a:r>
            <a:r>
              <a:rPr lang="en" sz="1700">
                <a:solidFill>
                  <a:srgbClr val="B7B7B7"/>
                </a:solidFill>
              </a:rPr>
              <a:t> liquid that is produced in the </a:t>
            </a:r>
            <a:r>
              <a:rPr lang="en" sz="1700" b="1">
                <a:solidFill>
                  <a:srgbClr val="B7B7B7"/>
                </a:solidFill>
              </a:rPr>
              <a:t>liver</a:t>
            </a:r>
            <a:r>
              <a:rPr lang="en" sz="1700">
                <a:solidFill>
                  <a:srgbClr val="B7B7B7"/>
                </a:solidFill>
              </a:rPr>
              <a:t> and stored in the </a:t>
            </a:r>
            <a:r>
              <a:rPr lang="en" sz="1700" b="1">
                <a:solidFill>
                  <a:srgbClr val="B7B7B7"/>
                </a:solidFill>
              </a:rPr>
              <a:t>gallbladder</a:t>
            </a:r>
            <a:r>
              <a:rPr lang="en" sz="1700">
                <a:solidFill>
                  <a:srgbClr val="B7B7B7"/>
                </a:solidFill>
              </a:rPr>
              <a:t>.</a:t>
            </a:r>
            <a:endParaRPr sz="17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When required, bile is secreted into the large intestine.</a:t>
            </a:r>
            <a:endParaRPr sz="1300">
              <a:solidFill>
                <a:srgbClr val="B7B7B7"/>
              </a:solidFill>
            </a:endParaRPr>
          </a:p>
          <a:p>
            <a:pPr marL="457200" lvl="0" indent="-336550" algn="l" rtl="0">
              <a:spcBef>
                <a:spcPts val="0"/>
              </a:spcBef>
              <a:spcAft>
                <a:spcPts val="0"/>
              </a:spcAft>
              <a:buClr>
                <a:srgbClr val="B7B7B7"/>
              </a:buClr>
              <a:buSzPts val="1700"/>
              <a:buChar char="●"/>
            </a:pPr>
            <a:r>
              <a:rPr lang="en" sz="1700">
                <a:solidFill>
                  <a:srgbClr val="B7B7B7"/>
                </a:solidFill>
              </a:rPr>
              <a:t>Bile helps to </a:t>
            </a:r>
            <a:r>
              <a:rPr lang="en" sz="1700" b="1">
                <a:solidFill>
                  <a:srgbClr val="B7B7B7"/>
                </a:solidFill>
              </a:rPr>
              <a:t>neutralise </a:t>
            </a:r>
            <a:r>
              <a:rPr lang="en" sz="1700">
                <a:solidFill>
                  <a:srgbClr val="B7B7B7"/>
                </a:solidFill>
              </a:rPr>
              <a:t>stomach acid.</a:t>
            </a:r>
            <a:endParaRPr sz="17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When digested food leaves the stomach, some hydrochloric acid is also released into the small intestine.</a:t>
            </a:r>
            <a:endParaRPr sz="13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Bile helps creates an </a:t>
            </a:r>
            <a:r>
              <a:rPr lang="en" sz="1300" b="1">
                <a:solidFill>
                  <a:srgbClr val="B7B7B7"/>
                </a:solidFill>
              </a:rPr>
              <a:t>alkaline </a:t>
            </a:r>
            <a:r>
              <a:rPr lang="en" sz="1300">
                <a:solidFill>
                  <a:srgbClr val="B7B7B7"/>
                </a:solidFill>
              </a:rPr>
              <a:t>environment.</a:t>
            </a:r>
            <a:endParaRPr sz="13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Enzymes in the small intestine </a:t>
            </a:r>
            <a:r>
              <a:rPr lang="en" sz="1300" b="1">
                <a:solidFill>
                  <a:srgbClr val="B7B7B7"/>
                </a:solidFill>
              </a:rPr>
              <a:t>work best</a:t>
            </a:r>
            <a:r>
              <a:rPr lang="en" sz="1300">
                <a:solidFill>
                  <a:srgbClr val="B7B7B7"/>
                </a:solidFill>
              </a:rPr>
              <a:t> in alkaline conditions.</a:t>
            </a:r>
            <a:endParaRPr sz="1300">
              <a:solidFill>
                <a:srgbClr val="B7B7B7"/>
              </a:solidFill>
            </a:endParaRPr>
          </a:p>
          <a:p>
            <a:pPr marL="457200" lvl="0" indent="-336550" algn="l" rtl="0">
              <a:spcBef>
                <a:spcPts val="0"/>
              </a:spcBef>
              <a:spcAft>
                <a:spcPts val="0"/>
              </a:spcAft>
              <a:buClr>
                <a:srgbClr val="B7B7B7"/>
              </a:buClr>
              <a:buSzPts val="1700"/>
              <a:buChar char="●"/>
            </a:pPr>
            <a:r>
              <a:rPr lang="en" sz="1700">
                <a:solidFill>
                  <a:srgbClr val="B7B7B7"/>
                </a:solidFill>
              </a:rPr>
              <a:t>Bile also </a:t>
            </a:r>
            <a:r>
              <a:rPr lang="en" sz="1700" b="1">
                <a:solidFill>
                  <a:srgbClr val="B7B7B7"/>
                </a:solidFill>
              </a:rPr>
              <a:t>emulsifies </a:t>
            </a:r>
            <a:r>
              <a:rPr lang="en" sz="1700">
                <a:solidFill>
                  <a:srgbClr val="B7B7B7"/>
                </a:solidFill>
              </a:rPr>
              <a:t>fats.</a:t>
            </a:r>
            <a:endParaRPr sz="17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Large lipid droplets are broken down into smaller ones.</a:t>
            </a:r>
            <a:endParaRPr sz="1300">
              <a:solidFill>
                <a:srgbClr val="B7B7B7"/>
              </a:solidFill>
            </a:endParaRPr>
          </a:p>
          <a:p>
            <a:pPr marL="914400" lvl="1" indent="-311150" algn="l" rtl="0">
              <a:spcBef>
                <a:spcPts val="0"/>
              </a:spcBef>
              <a:spcAft>
                <a:spcPts val="0"/>
              </a:spcAft>
              <a:buClr>
                <a:srgbClr val="B7B7B7"/>
              </a:buClr>
              <a:buSzPts val="1300"/>
              <a:buChar char="○"/>
            </a:pPr>
            <a:r>
              <a:rPr lang="en" sz="1300">
                <a:solidFill>
                  <a:srgbClr val="B7B7B7"/>
                </a:solidFill>
              </a:rPr>
              <a:t>This increases the </a:t>
            </a:r>
            <a:r>
              <a:rPr lang="en" sz="1300" b="1">
                <a:solidFill>
                  <a:srgbClr val="B7B7B7"/>
                </a:solidFill>
              </a:rPr>
              <a:t>SA:V </a:t>
            </a:r>
            <a:r>
              <a:rPr lang="en" sz="1300">
                <a:solidFill>
                  <a:srgbClr val="B7B7B7"/>
                </a:solidFill>
              </a:rPr>
              <a:t>for enzymes to work on.</a:t>
            </a:r>
            <a:endParaRPr sz="1300">
              <a:solidFill>
                <a:srgbClr val="B7B7B7"/>
              </a:solidFill>
            </a:endParaRPr>
          </a:p>
          <a:p>
            <a:pPr marL="0" lvl="0" indent="0" algn="l" rtl="0">
              <a:spcBef>
                <a:spcPts val="1600"/>
              </a:spcBef>
              <a:spcAft>
                <a:spcPts val="0"/>
              </a:spcAft>
              <a:buNone/>
            </a:pPr>
            <a:endParaRPr>
              <a:solidFill>
                <a:srgbClr val="B7B7B7"/>
              </a:solidFill>
              <a:latin typeface="Cambria"/>
              <a:ea typeface="Cambria"/>
              <a:cs typeface="Cambria"/>
              <a:sym typeface="Cambria"/>
            </a:endParaRPr>
          </a:p>
          <a:p>
            <a:pPr marL="914400" lvl="0" indent="0" algn="l" rtl="0">
              <a:spcBef>
                <a:spcPts val="1600"/>
              </a:spcBef>
              <a:spcAft>
                <a:spcPts val="0"/>
              </a:spcAft>
              <a:buNone/>
            </a:pPr>
            <a:endParaRPr>
              <a:solidFill>
                <a:srgbClr val="B7B7B7"/>
              </a:solidFill>
              <a:latin typeface="Cambria"/>
              <a:ea typeface="Cambria"/>
              <a:cs typeface="Cambria"/>
              <a:sym typeface="Cambria"/>
            </a:endParaRPr>
          </a:p>
          <a:p>
            <a:pPr marL="457200" lvl="0" indent="0" algn="l" rtl="0">
              <a:spcBef>
                <a:spcPts val="1600"/>
              </a:spcBef>
              <a:spcAft>
                <a:spcPts val="0"/>
              </a:spcAft>
              <a:buNone/>
            </a:pPr>
            <a:endParaRPr>
              <a:solidFill>
                <a:srgbClr val="B7B7B7"/>
              </a:solidFill>
              <a:latin typeface="Cambria"/>
              <a:ea typeface="Cambria"/>
              <a:cs typeface="Cambria"/>
              <a:sym typeface="Cambria"/>
            </a:endParaRPr>
          </a:p>
          <a:p>
            <a:pPr marL="457200" lvl="0" indent="0" algn="l" rtl="0">
              <a:spcBef>
                <a:spcPts val="1600"/>
              </a:spcBef>
              <a:spcAft>
                <a:spcPts val="1600"/>
              </a:spcAft>
              <a:buNone/>
            </a:pPr>
            <a:endParaRPr>
              <a:solidFill>
                <a:srgbClr val="B7B7B7"/>
              </a:solidFill>
              <a:latin typeface="Cambria"/>
              <a:ea typeface="Cambria"/>
              <a:cs typeface="Cambria"/>
              <a:sym typeface="Cambria"/>
            </a:endParaRPr>
          </a:p>
        </p:txBody>
      </p:sp>
      <p:sp>
        <p:nvSpPr>
          <p:cNvPr id="308" name="Google Shape;3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 name="Footer Placeholder 2">
            <a:extLst>
              <a:ext uri="{FF2B5EF4-FFF2-40B4-BE49-F238E27FC236}">
                <a16:creationId xmlns:a16="http://schemas.microsoft.com/office/drawing/2014/main" id="{38D156F7-F976-48A1-7659-5ABD19D4876E}"/>
              </a:ext>
            </a:extLst>
          </p:cNvPr>
          <p:cNvSpPr txBox="1">
            <a:spLocks/>
          </p:cNvSpPr>
          <p:nvPr/>
        </p:nvSpPr>
        <p:spPr>
          <a:xfrm>
            <a:off x="221843" y="4931733"/>
            <a:ext cx="4038600" cy="233680"/>
          </a:xfrm>
          <a:prstGeom prst="rect">
            <a:avLst/>
          </a:prstGeom>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6712846B-9DAC-87D0-4528-1FE229351C59}"/>
              </a:ext>
            </a:extLst>
          </p:cNvPr>
          <p:cNvSpPr txBox="1"/>
          <p:nvPr/>
        </p:nvSpPr>
        <p:spPr>
          <a:xfrm>
            <a:off x="5874157" y="4967891"/>
            <a:ext cx="3048000" cy="230832"/>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900" i="0" dirty="0">
                <a:solidFill>
                  <a:schemeClr val="bg1">
                    <a:lumMod val="10000"/>
                    <a:lumOff val="90000"/>
                  </a:schemeClr>
                </a:solidFill>
                <a:effectLst/>
                <a:latin typeface="gg sans"/>
              </a:rPr>
              <a:t>© 2025 Exams Papers Practice. All Rights Reserved</a:t>
            </a:r>
            <a:endParaRPr lang="en-PH" sz="900" dirty="0">
              <a:solidFill>
                <a:schemeClr val="bg1">
                  <a:lumMod val="10000"/>
                  <a:lumOff val="90000"/>
                </a:schemeClr>
              </a:solidFill>
            </a:endParaRPr>
          </a:p>
        </p:txBody>
      </p:sp>
      <p:pic>
        <p:nvPicPr>
          <p:cNvPr id="4" name="Picture 3">
            <a:extLst>
              <a:ext uri="{FF2B5EF4-FFF2-40B4-BE49-F238E27FC236}">
                <a16:creationId xmlns:a16="http://schemas.microsoft.com/office/drawing/2014/main" id="{0F99C782-E817-22CD-ACF0-C5F90B39488B}"/>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015506" y="566059"/>
            <a:ext cx="7695738" cy="3098355"/>
          </a:xfrm>
          <a:prstGeom prst="rect">
            <a:avLst/>
          </a:prstGeom>
        </p:spPr>
      </p:pic>
      <p:pic>
        <p:nvPicPr>
          <p:cNvPr id="5" name="Picture 4">
            <a:extLst>
              <a:ext uri="{FF2B5EF4-FFF2-40B4-BE49-F238E27FC236}">
                <a16:creationId xmlns:a16="http://schemas.microsoft.com/office/drawing/2014/main" id="{B9059549-8052-C5F9-F0CE-67BDC09FC245}"/>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7777833" y="91081"/>
            <a:ext cx="933411" cy="375797"/>
          </a:xfrm>
          <a:prstGeom prst="rect">
            <a:avLst/>
          </a:prstGeom>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1059</Words>
  <Application>Microsoft Office PowerPoint</Application>
  <PresentationFormat>On-screen Show (16:9)</PresentationFormat>
  <Paragraphs>149</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Times New Roman</vt:lpstr>
      <vt:lpstr>Cambria</vt:lpstr>
      <vt:lpstr>gg sans</vt:lpstr>
      <vt:lpstr>Kalam</vt:lpstr>
      <vt:lpstr>Simple Dark</vt:lpstr>
      <vt:lpstr>Edexcel IGCSE Biology 15 - Digestion and Absorption</vt:lpstr>
      <vt:lpstr>Digestive Enzymes  </vt:lpstr>
      <vt:lpstr>PowerPoint Presentation</vt:lpstr>
      <vt:lpstr>Types of Enzymes  </vt:lpstr>
      <vt:lpstr>Carbohydrases  </vt:lpstr>
      <vt:lpstr>Proteases  </vt:lpstr>
      <vt:lpstr>Lipases  </vt:lpstr>
      <vt:lpstr>PowerPoint Presentation</vt:lpstr>
      <vt:lpstr>Bile  </vt:lpstr>
      <vt:lpstr>PowerPoint Presentation</vt:lpstr>
      <vt:lpstr>Absorption  </vt:lpstr>
      <vt:lpstr>Villi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Chezka Mae Madrona</cp:lastModifiedBy>
  <cp:revision>1</cp:revision>
  <dcterms:modified xsi:type="dcterms:W3CDTF">2025-04-26T07:37:15Z</dcterms:modified>
</cp:coreProperties>
</file>