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gg sans" panose="00000800000000000000" pitchFamily="2" charset="0"/>
      <p:bold r:id="rId17"/>
    </p:embeddedFont>
    <p:embeddedFont>
      <p:font typeface="Kalam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8" y="-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c904609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c904609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9c90460973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9c90460973_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75ae711a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75ae711a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b5f198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b5f198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b58c71f7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b58c71f7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c90460973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9c90460973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9c90460973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9c90460973_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9c90460973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9c90460973_2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9c90460973_2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9c90460973_2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9c90460973_2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9c90460973_2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logy Slides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mbria"/>
              <a:buNone/>
              <a:defRPr sz="52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 sz="28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  <a:defRPr sz="36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mbria"/>
              <a:buChar char="●"/>
              <a:def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C331"/>
                </a:solidFill>
              </a:rPr>
              <a:t>Edexcel IGCSE Biology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14</a:t>
            </a: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 - </a:t>
            </a:r>
            <a:r>
              <a:rPr lang="en" sz="3500"/>
              <a:t>The Digestive System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The Alimentary Canal and Peristalsis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200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132307C-EDDD-79BB-4A97-2486B84E3E30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F5DE8E5-A1FA-8187-9927-9D918DE549D9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21F56-4DE7-0F13-A670-02D945AFDA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C72594-6CB6-849B-C9AD-837E6D37A6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Peristalsis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8" name="Google Shape;49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60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</a:rPr>
              <a:t>Specification Point 2.28</a:t>
            </a:r>
            <a:endParaRPr>
              <a:solidFill>
                <a:srgbClr val="4A86E8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Char char="○"/>
            </a:pPr>
            <a:r>
              <a:rPr lang="en">
                <a:solidFill>
                  <a:srgbClr val="4A86E8"/>
                </a:solidFill>
              </a:rPr>
              <a:t>Understand how food is moved through the gut by peristalsis.</a:t>
            </a:r>
            <a:endParaRPr>
              <a:solidFill>
                <a:srgbClr val="4A86E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Peristalsis is a wave of </a:t>
            </a:r>
            <a:r>
              <a:rPr lang="en" b="1">
                <a:solidFill>
                  <a:srgbClr val="B7B7B7"/>
                </a:solidFill>
              </a:rPr>
              <a:t>muscular contraction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Two sets of muscles act in the gut.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One set moves </a:t>
            </a:r>
            <a:r>
              <a:rPr lang="en" b="1">
                <a:solidFill>
                  <a:srgbClr val="B7B7B7"/>
                </a:solidFill>
              </a:rPr>
              <a:t>along </a:t>
            </a:r>
            <a:r>
              <a:rPr lang="en">
                <a:solidFill>
                  <a:srgbClr val="B7B7B7"/>
                </a:solidFill>
              </a:rPr>
              <a:t>the gut, the other </a:t>
            </a:r>
            <a:r>
              <a:rPr lang="en" b="1">
                <a:solidFill>
                  <a:srgbClr val="B7B7B7"/>
                </a:solidFill>
              </a:rPr>
              <a:t>circles</a:t>
            </a:r>
            <a:r>
              <a:rPr lang="en">
                <a:solidFill>
                  <a:srgbClr val="B7B7B7"/>
                </a:solidFill>
              </a:rPr>
              <a:t> the gut.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When acting together, this creates a wave.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Peristalsis </a:t>
            </a:r>
            <a:r>
              <a:rPr lang="en" b="1">
                <a:solidFill>
                  <a:srgbClr val="B7B7B7"/>
                </a:solidFill>
              </a:rPr>
              <a:t>pushes food</a:t>
            </a:r>
            <a:r>
              <a:rPr lang="en">
                <a:solidFill>
                  <a:srgbClr val="B7B7B7"/>
                </a:solidFill>
              </a:rPr>
              <a:t> through the gut.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A ball of food is referred to as a </a:t>
            </a:r>
            <a:r>
              <a:rPr lang="en" b="1">
                <a:solidFill>
                  <a:srgbClr val="B7B7B7"/>
                </a:solidFill>
              </a:rPr>
              <a:t>bolus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9" name="Google Shape;49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500" name="Google Shape;500;p22"/>
          <p:cNvGrpSpPr/>
          <p:nvPr/>
        </p:nvGrpSpPr>
        <p:grpSpPr>
          <a:xfrm>
            <a:off x="5272600" y="1078525"/>
            <a:ext cx="3260347" cy="3412887"/>
            <a:chOff x="5022600" y="1152475"/>
            <a:chExt cx="3260347" cy="3412887"/>
          </a:xfrm>
        </p:grpSpPr>
        <p:grpSp>
          <p:nvGrpSpPr>
            <p:cNvPr id="501" name="Google Shape;501;p22"/>
            <p:cNvGrpSpPr/>
            <p:nvPr/>
          </p:nvGrpSpPr>
          <p:grpSpPr>
            <a:xfrm>
              <a:off x="5545549" y="1925790"/>
              <a:ext cx="2737398" cy="2639572"/>
              <a:chOff x="5545549" y="1925790"/>
              <a:chExt cx="2737398" cy="2639572"/>
            </a:xfrm>
          </p:grpSpPr>
          <p:grpSp>
            <p:nvGrpSpPr>
              <p:cNvPr id="502" name="Google Shape;502;p22"/>
              <p:cNvGrpSpPr/>
              <p:nvPr/>
            </p:nvGrpSpPr>
            <p:grpSpPr>
              <a:xfrm>
                <a:off x="5545549" y="1925790"/>
                <a:ext cx="2668562" cy="2254579"/>
                <a:chOff x="822125" y="854625"/>
                <a:chExt cx="4043275" cy="3432150"/>
              </a:xfrm>
            </p:grpSpPr>
            <p:sp>
              <p:nvSpPr>
                <p:cNvPr id="503" name="Google Shape;503;p22"/>
                <p:cNvSpPr/>
                <p:nvPr/>
              </p:nvSpPr>
              <p:spPr>
                <a:xfrm>
                  <a:off x="2865125" y="1013150"/>
                  <a:ext cx="1930400" cy="326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16" h="130737" extrusionOk="0">
                      <a:moveTo>
                        <a:pt x="10346" y="1"/>
                      </a:moveTo>
                      <a:lnTo>
                        <a:pt x="10346" y="376"/>
                      </a:lnTo>
                      <a:lnTo>
                        <a:pt x="5799" y="543"/>
                      </a:lnTo>
                      <a:lnTo>
                        <a:pt x="1878" y="2921"/>
                      </a:lnTo>
                      <a:lnTo>
                        <a:pt x="1" y="7593"/>
                      </a:lnTo>
                      <a:cubicBezTo>
                        <a:pt x="1" y="7593"/>
                        <a:pt x="710" y="11848"/>
                        <a:pt x="1378" y="16103"/>
                      </a:cubicBezTo>
                      <a:cubicBezTo>
                        <a:pt x="1753" y="18272"/>
                        <a:pt x="2212" y="20775"/>
                        <a:pt x="2462" y="22443"/>
                      </a:cubicBezTo>
                      <a:cubicBezTo>
                        <a:pt x="2671" y="24237"/>
                        <a:pt x="2921" y="26073"/>
                        <a:pt x="3171" y="27866"/>
                      </a:cubicBezTo>
                      <a:cubicBezTo>
                        <a:pt x="4798" y="36293"/>
                        <a:pt x="7969" y="44135"/>
                        <a:pt x="9470" y="52854"/>
                      </a:cubicBezTo>
                      <a:cubicBezTo>
                        <a:pt x="10513" y="58986"/>
                        <a:pt x="11347" y="64951"/>
                        <a:pt x="12015" y="70875"/>
                      </a:cubicBezTo>
                      <a:cubicBezTo>
                        <a:pt x="12224" y="72377"/>
                        <a:pt x="11347" y="74045"/>
                        <a:pt x="10847" y="75672"/>
                      </a:cubicBezTo>
                      <a:cubicBezTo>
                        <a:pt x="10513" y="77299"/>
                        <a:pt x="10221" y="78926"/>
                        <a:pt x="10096" y="80553"/>
                      </a:cubicBezTo>
                      <a:cubicBezTo>
                        <a:pt x="8845" y="93610"/>
                        <a:pt x="14184" y="106500"/>
                        <a:pt x="25823" y="112590"/>
                      </a:cubicBezTo>
                      <a:cubicBezTo>
                        <a:pt x="27450" y="113424"/>
                        <a:pt x="29160" y="114134"/>
                        <a:pt x="31037" y="114718"/>
                      </a:cubicBezTo>
                      <a:cubicBezTo>
                        <a:pt x="38533" y="123267"/>
                        <a:pt x="49020" y="128707"/>
                        <a:pt x="60127" y="129777"/>
                      </a:cubicBezTo>
                      <a:lnTo>
                        <a:pt x="60127" y="129777"/>
                      </a:lnTo>
                      <a:cubicBezTo>
                        <a:pt x="58044" y="125602"/>
                        <a:pt x="59314" y="120230"/>
                        <a:pt x="62616" y="116928"/>
                      </a:cubicBezTo>
                      <a:cubicBezTo>
                        <a:pt x="64576" y="115135"/>
                        <a:pt x="66912" y="114217"/>
                        <a:pt x="69415" y="113800"/>
                      </a:cubicBezTo>
                      <a:cubicBezTo>
                        <a:pt x="70667" y="113591"/>
                        <a:pt x="71918" y="113508"/>
                        <a:pt x="73211" y="113466"/>
                      </a:cubicBezTo>
                      <a:lnTo>
                        <a:pt x="77216" y="113466"/>
                      </a:lnTo>
                      <a:cubicBezTo>
                        <a:pt x="76215" y="113466"/>
                        <a:pt x="74421" y="113299"/>
                        <a:pt x="74588" y="111964"/>
                      </a:cubicBezTo>
                      <a:lnTo>
                        <a:pt x="74588" y="111964"/>
                      </a:lnTo>
                      <a:cubicBezTo>
                        <a:pt x="74497" y="111974"/>
                        <a:pt x="74410" y="111979"/>
                        <a:pt x="74324" y="111979"/>
                      </a:cubicBezTo>
                      <a:cubicBezTo>
                        <a:pt x="72988" y="111979"/>
                        <a:pt x="72203" y="110823"/>
                        <a:pt x="70792" y="110588"/>
                      </a:cubicBezTo>
                      <a:cubicBezTo>
                        <a:pt x="69457" y="110087"/>
                        <a:pt x="67872" y="110212"/>
                        <a:pt x="66453" y="109795"/>
                      </a:cubicBezTo>
                      <a:cubicBezTo>
                        <a:pt x="59362" y="107751"/>
                        <a:pt x="52103" y="105749"/>
                        <a:pt x="51937" y="96571"/>
                      </a:cubicBezTo>
                      <a:cubicBezTo>
                        <a:pt x="51728" y="89772"/>
                        <a:pt x="49851" y="83389"/>
                        <a:pt x="46430" y="77633"/>
                      </a:cubicBezTo>
                      <a:cubicBezTo>
                        <a:pt x="45679" y="76423"/>
                        <a:pt x="44511" y="75505"/>
                        <a:pt x="43510" y="74462"/>
                      </a:cubicBezTo>
                      <a:cubicBezTo>
                        <a:pt x="40882" y="71709"/>
                        <a:pt x="33957" y="71167"/>
                        <a:pt x="29827" y="69290"/>
                      </a:cubicBezTo>
                      <a:cubicBezTo>
                        <a:pt x="29077" y="68664"/>
                        <a:pt x="31329" y="64743"/>
                        <a:pt x="30995" y="63116"/>
                      </a:cubicBezTo>
                      <a:cubicBezTo>
                        <a:pt x="29577" y="56566"/>
                        <a:pt x="30203" y="50226"/>
                        <a:pt x="28534" y="44135"/>
                      </a:cubicBezTo>
                      <a:cubicBezTo>
                        <a:pt x="26866" y="37961"/>
                        <a:pt x="21443" y="31621"/>
                        <a:pt x="22360" y="24446"/>
                      </a:cubicBezTo>
                      <a:cubicBezTo>
                        <a:pt x="22235" y="22443"/>
                        <a:pt x="22444" y="19690"/>
                        <a:pt x="22444" y="19690"/>
                      </a:cubicBezTo>
                      <a:cubicBezTo>
                        <a:pt x="22444" y="19690"/>
                        <a:pt x="23820" y="8636"/>
                        <a:pt x="23820" y="7593"/>
                      </a:cubicBezTo>
                      <a:cubicBezTo>
                        <a:pt x="23820" y="6550"/>
                        <a:pt x="22444" y="4130"/>
                        <a:pt x="22444" y="4130"/>
                      </a:cubicBezTo>
                      <a:cubicBezTo>
                        <a:pt x="22444" y="4130"/>
                        <a:pt x="16270" y="418"/>
                        <a:pt x="15310" y="376"/>
                      </a:cubicBezTo>
                      <a:cubicBezTo>
                        <a:pt x="14101" y="334"/>
                        <a:pt x="10346" y="1"/>
                        <a:pt x="10346" y="1"/>
                      </a:cubicBezTo>
                      <a:close/>
                      <a:moveTo>
                        <a:pt x="60127" y="129777"/>
                      </a:moveTo>
                      <a:cubicBezTo>
                        <a:pt x="60176" y="129875"/>
                        <a:pt x="60227" y="129972"/>
                        <a:pt x="60280" y="130069"/>
                      </a:cubicBezTo>
                      <a:cubicBezTo>
                        <a:pt x="59862" y="130069"/>
                        <a:pt x="59445" y="130319"/>
                        <a:pt x="59445" y="130736"/>
                      </a:cubicBezTo>
                      <a:cubicBezTo>
                        <a:pt x="59862" y="130069"/>
                        <a:pt x="60488" y="130069"/>
                        <a:pt x="61114" y="129860"/>
                      </a:cubicBezTo>
                      <a:cubicBezTo>
                        <a:pt x="60785" y="129836"/>
                        <a:pt x="60456" y="129808"/>
                        <a:pt x="60127" y="129777"/>
                      </a:cubicBezTo>
                      <a:close/>
                    </a:path>
                  </a:pathLst>
                </a:custGeom>
                <a:solidFill>
                  <a:srgbClr val="7A1D1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22"/>
                <p:cNvSpPr/>
                <p:nvPr/>
              </p:nvSpPr>
              <p:spPr>
                <a:xfrm>
                  <a:off x="2865125" y="1013150"/>
                  <a:ext cx="1930400" cy="326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16" h="130737" fill="none" extrusionOk="0">
                      <a:moveTo>
                        <a:pt x="10346" y="1"/>
                      </a:moveTo>
                      <a:cubicBezTo>
                        <a:pt x="10346" y="1"/>
                        <a:pt x="14101" y="334"/>
                        <a:pt x="15310" y="376"/>
                      </a:cubicBezTo>
                      <a:cubicBezTo>
                        <a:pt x="16270" y="418"/>
                        <a:pt x="22444" y="4130"/>
                        <a:pt x="22444" y="4130"/>
                      </a:cubicBezTo>
                      <a:cubicBezTo>
                        <a:pt x="22444" y="4130"/>
                        <a:pt x="23820" y="6550"/>
                        <a:pt x="23820" y="7593"/>
                      </a:cubicBezTo>
                      <a:cubicBezTo>
                        <a:pt x="23820" y="8636"/>
                        <a:pt x="22444" y="19690"/>
                        <a:pt x="22444" y="19690"/>
                      </a:cubicBezTo>
                      <a:cubicBezTo>
                        <a:pt x="22444" y="19690"/>
                        <a:pt x="22235" y="22443"/>
                        <a:pt x="22360" y="24446"/>
                      </a:cubicBezTo>
                      <a:cubicBezTo>
                        <a:pt x="21443" y="31621"/>
                        <a:pt x="26866" y="37961"/>
                        <a:pt x="28534" y="44135"/>
                      </a:cubicBezTo>
                      <a:cubicBezTo>
                        <a:pt x="30203" y="50226"/>
                        <a:pt x="29577" y="56566"/>
                        <a:pt x="30995" y="63116"/>
                      </a:cubicBezTo>
                      <a:cubicBezTo>
                        <a:pt x="31329" y="64743"/>
                        <a:pt x="29077" y="68664"/>
                        <a:pt x="29827" y="69290"/>
                      </a:cubicBezTo>
                      <a:cubicBezTo>
                        <a:pt x="33957" y="71167"/>
                        <a:pt x="40882" y="71709"/>
                        <a:pt x="43510" y="74462"/>
                      </a:cubicBezTo>
                      <a:cubicBezTo>
                        <a:pt x="44511" y="75505"/>
                        <a:pt x="45679" y="76423"/>
                        <a:pt x="46430" y="77633"/>
                      </a:cubicBezTo>
                      <a:cubicBezTo>
                        <a:pt x="49851" y="83389"/>
                        <a:pt x="51728" y="89772"/>
                        <a:pt x="51937" y="96571"/>
                      </a:cubicBezTo>
                      <a:cubicBezTo>
                        <a:pt x="52103" y="105749"/>
                        <a:pt x="59362" y="107751"/>
                        <a:pt x="66453" y="109795"/>
                      </a:cubicBezTo>
                      <a:cubicBezTo>
                        <a:pt x="67872" y="110212"/>
                        <a:pt x="69457" y="110087"/>
                        <a:pt x="70792" y="110588"/>
                      </a:cubicBezTo>
                      <a:cubicBezTo>
                        <a:pt x="72294" y="110838"/>
                        <a:pt x="73086" y="112131"/>
                        <a:pt x="74588" y="111964"/>
                      </a:cubicBezTo>
                      <a:cubicBezTo>
                        <a:pt x="74421" y="113299"/>
                        <a:pt x="76215" y="113466"/>
                        <a:pt x="77216" y="113466"/>
                      </a:cubicBezTo>
                      <a:cubicBezTo>
                        <a:pt x="75881" y="113466"/>
                        <a:pt x="74588" y="113466"/>
                        <a:pt x="73211" y="113466"/>
                      </a:cubicBezTo>
                      <a:cubicBezTo>
                        <a:pt x="71918" y="113508"/>
                        <a:pt x="70667" y="113591"/>
                        <a:pt x="69415" y="113800"/>
                      </a:cubicBezTo>
                      <a:cubicBezTo>
                        <a:pt x="66912" y="114217"/>
                        <a:pt x="64576" y="115135"/>
                        <a:pt x="62616" y="116928"/>
                      </a:cubicBezTo>
                      <a:cubicBezTo>
                        <a:pt x="59237" y="120307"/>
                        <a:pt x="57985" y="125856"/>
                        <a:pt x="60280" y="130069"/>
                      </a:cubicBezTo>
                      <a:cubicBezTo>
                        <a:pt x="59862" y="130069"/>
                        <a:pt x="59445" y="130319"/>
                        <a:pt x="59445" y="130736"/>
                      </a:cubicBezTo>
                      <a:cubicBezTo>
                        <a:pt x="59862" y="130069"/>
                        <a:pt x="60488" y="130069"/>
                        <a:pt x="61114" y="129860"/>
                      </a:cubicBezTo>
                      <a:cubicBezTo>
                        <a:pt x="49642" y="129026"/>
                        <a:pt x="38754" y="123519"/>
                        <a:pt x="31037" y="114718"/>
                      </a:cubicBezTo>
                      <a:cubicBezTo>
                        <a:pt x="29160" y="114134"/>
                        <a:pt x="27450" y="113424"/>
                        <a:pt x="25823" y="112590"/>
                      </a:cubicBezTo>
                      <a:cubicBezTo>
                        <a:pt x="14184" y="106500"/>
                        <a:pt x="8845" y="93610"/>
                        <a:pt x="10096" y="80553"/>
                      </a:cubicBezTo>
                      <a:cubicBezTo>
                        <a:pt x="10221" y="78926"/>
                        <a:pt x="10513" y="77299"/>
                        <a:pt x="10847" y="75672"/>
                      </a:cubicBezTo>
                      <a:cubicBezTo>
                        <a:pt x="11347" y="74045"/>
                        <a:pt x="12224" y="72377"/>
                        <a:pt x="12015" y="70875"/>
                      </a:cubicBezTo>
                      <a:cubicBezTo>
                        <a:pt x="11347" y="64951"/>
                        <a:pt x="10513" y="58986"/>
                        <a:pt x="9470" y="52854"/>
                      </a:cubicBezTo>
                      <a:cubicBezTo>
                        <a:pt x="7969" y="44135"/>
                        <a:pt x="4798" y="36293"/>
                        <a:pt x="3171" y="27866"/>
                      </a:cubicBezTo>
                      <a:cubicBezTo>
                        <a:pt x="2921" y="26073"/>
                        <a:pt x="2671" y="24237"/>
                        <a:pt x="2462" y="22443"/>
                      </a:cubicBezTo>
                      <a:cubicBezTo>
                        <a:pt x="2212" y="20775"/>
                        <a:pt x="1753" y="18272"/>
                        <a:pt x="1378" y="16103"/>
                      </a:cubicBezTo>
                      <a:cubicBezTo>
                        <a:pt x="710" y="11848"/>
                        <a:pt x="1" y="7593"/>
                        <a:pt x="1" y="7593"/>
                      </a:cubicBezTo>
                      <a:lnTo>
                        <a:pt x="1878" y="2921"/>
                      </a:lnTo>
                      <a:lnTo>
                        <a:pt x="5799" y="543"/>
                      </a:lnTo>
                      <a:lnTo>
                        <a:pt x="10346" y="376"/>
                      </a:lnTo>
                    </a:path>
                  </a:pathLst>
                </a:custGeom>
                <a:noFill/>
                <a:ln w="6250" cap="flat" cmpd="sng">
                  <a:solidFill>
                    <a:srgbClr val="000000"/>
                  </a:solidFill>
                  <a:prstDash val="solid"/>
                  <a:miter lim="4171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22"/>
                <p:cNvSpPr/>
                <p:nvPr/>
              </p:nvSpPr>
              <p:spPr>
                <a:xfrm>
                  <a:off x="863850" y="1026700"/>
                  <a:ext cx="1832375" cy="323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95" h="129516" extrusionOk="0">
                      <a:moveTo>
                        <a:pt x="10512" y="1"/>
                      </a:moveTo>
                      <a:lnTo>
                        <a:pt x="10471" y="376"/>
                      </a:lnTo>
                      <a:lnTo>
                        <a:pt x="5298" y="335"/>
                      </a:lnTo>
                      <a:lnTo>
                        <a:pt x="1711" y="2587"/>
                      </a:lnTo>
                      <a:lnTo>
                        <a:pt x="0" y="7635"/>
                      </a:lnTo>
                      <a:lnTo>
                        <a:pt x="2795" y="24655"/>
                      </a:lnTo>
                      <a:lnTo>
                        <a:pt x="3087" y="35542"/>
                      </a:lnTo>
                      <a:lnTo>
                        <a:pt x="2086" y="58736"/>
                      </a:lnTo>
                      <a:lnTo>
                        <a:pt x="10471" y="70416"/>
                      </a:lnTo>
                      <a:cubicBezTo>
                        <a:pt x="10471" y="70416"/>
                        <a:pt x="17187" y="81763"/>
                        <a:pt x="21984" y="89438"/>
                      </a:cubicBezTo>
                      <a:cubicBezTo>
                        <a:pt x="22610" y="90398"/>
                        <a:pt x="23194" y="91316"/>
                        <a:pt x="23695" y="92108"/>
                      </a:cubicBezTo>
                      <a:cubicBezTo>
                        <a:pt x="23945" y="93610"/>
                        <a:pt x="24279" y="95112"/>
                        <a:pt x="24612" y="96613"/>
                      </a:cubicBezTo>
                      <a:cubicBezTo>
                        <a:pt x="25947" y="106250"/>
                        <a:pt x="30619" y="114885"/>
                        <a:pt x="37711" y="120892"/>
                      </a:cubicBezTo>
                      <a:cubicBezTo>
                        <a:pt x="38879" y="121893"/>
                        <a:pt x="40130" y="122852"/>
                        <a:pt x="41424" y="123687"/>
                      </a:cubicBezTo>
                      <a:cubicBezTo>
                        <a:pt x="42466" y="124312"/>
                        <a:pt x="43509" y="124896"/>
                        <a:pt x="44552" y="125439"/>
                      </a:cubicBezTo>
                      <a:cubicBezTo>
                        <a:pt x="47013" y="126607"/>
                        <a:pt x="49641" y="127566"/>
                        <a:pt x="52395" y="128192"/>
                      </a:cubicBezTo>
                      <a:cubicBezTo>
                        <a:pt x="53771" y="128484"/>
                        <a:pt x="54063" y="128984"/>
                        <a:pt x="55482" y="129151"/>
                      </a:cubicBezTo>
                      <a:cubicBezTo>
                        <a:pt x="55491" y="129153"/>
                        <a:pt x="55500" y="129154"/>
                        <a:pt x="55510" y="129155"/>
                      </a:cubicBezTo>
                      <a:lnTo>
                        <a:pt x="55510" y="129155"/>
                      </a:lnTo>
                      <a:cubicBezTo>
                        <a:pt x="55742" y="128020"/>
                        <a:pt x="54373" y="124206"/>
                        <a:pt x="59903" y="121476"/>
                      </a:cubicBezTo>
                      <a:cubicBezTo>
                        <a:pt x="61323" y="120780"/>
                        <a:pt x="62524" y="120548"/>
                        <a:pt x="63639" y="120548"/>
                      </a:cubicBezTo>
                      <a:cubicBezTo>
                        <a:pt x="65800" y="120548"/>
                        <a:pt x="67632" y="121421"/>
                        <a:pt x="70082" y="121476"/>
                      </a:cubicBezTo>
                      <a:cubicBezTo>
                        <a:pt x="65827" y="118931"/>
                        <a:pt x="73294" y="121893"/>
                        <a:pt x="67829" y="117930"/>
                      </a:cubicBezTo>
                      <a:cubicBezTo>
                        <a:pt x="66745" y="117096"/>
                        <a:pt x="65702" y="116261"/>
                        <a:pt x="64742" y="115302"/>
                      </a:cubicBezTo>
                      <a:cubicBezTo>
                        <a:pt x="54022" y="106917"/>
                        <a:pt x="46596" y="95237"/>
                        <a:pt x="39922" y="83849"/>
                      </a:cubicBezTo>
                      <a:cubicBezTo>
                        <a:pt x="39588" y="83056"/>
                        <a:pt x="39213" y="82096"/>
                        <a:pt x="38795" y="81054"/>
                      </a:cubicBezTo>
                      <a:cubicBezTo>
                        <a:pt x="36793" y="75881"/>
                        <a:pt x="34040" y="68956"/>
                        <a:pt x="33790" y="68497"/>
                      </a:cubicBezTo>
                      <a:cubicBezTo>
                        <a:pt x="33372" y="67788"/>
                        <a:pt x="34540" y="58277"/>
                        <a:pt x="34540" y="58277"/>
                      </a:cubicBezTo>
                      <a:lnTo>
                        <a:pt x="33331" y="42467"/>
                      </a:lnTo>
                      <a:cubicBezTo>
                        <a:pt x="33331" y="42467"/>
                        <a:pt x="23486" y="28618"/>
                        <a:pt x="23319" y="28200"/>
                      </a:cubicBezTo>
                      <a:cubicBezTo>
                        <a:pt x="23194" y="27783"/>
                        <a:pt x="22777" y="19690"/>
                        <a:pt x="22777" y="19690"/>
                      </a:cubicBezTo>
                      <a:cubicBezTo>
                        <a:pt x="22777" y="19690"/>
                        <a:pt x="24195" y="8678"/>
                        <a:pt x="24195" y="7635"/>
                      </a:cubicBezTo>
                      <a:cubicBezTo>
                        <a:pt x="24195" y="6592"/>
                        <a:pt x="22777" y="4131"/>
                        <a:pt x="22777" y="4131"/>
                      </a:cubicBezTo>
                      <a:cubicBezTo>
                        <a:pt x="22777" y="4131"/>
                        <a:pt x="16519" y="460"/>
                        <a:pt x="15560" y="376"/>
                      </a:cubicBezTo>
                      <a:cubicBezTo>
                        <a:pt x="14309" y="335"/>
                        <a:pt x="10512" y="1"/>
                        <a:pt x="10512" y="1"/>
                      </a:cubicBezTo>
                      <a:close/>
                      <a:moveTo>
                        <a:pt x="55510" y="129155"/>
                      </a:moveTo>
                      <a:cubicBezTo>
                        <a:pt x="55469" y="129356"/>
                        <a:pt x="55377" y="129473"/>
                        <a:pt x="55190" y="129485"/>
                      </a:cubicBezTo>
                      <a:cubicBezTo>
                        <a:pt x="54618" y="129505"/>
                        <a:pt x="54473" y="129515"/>
                        <a:pt x="54550" y="129515"/>
                      </a:cubicBezTo>
                      <a:cubicBezTo>
                        <a:pt x="54801" y="129515"/>
                        <a:pt x="57368" y="129407"/>
                        <a:pt x="55510" y="129155"/>
                      </a:cubicBezTo>
                      <a:close/>
                    </a:path>
                  </a:pathLst>
                </a:custGeom>
                <a:solidFill>
                  <a:srgbClr val="7A1D1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22"/>
                <p:cNvSpPr/>
                <p:nvPr/>
              </p:nvSpPr>
              <p:spPr>
                <a:xfrm>
                  <a:off x="863850" y="1026700"/>
                  <a:ext cx="1832375" cy="323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95" h="129569" fill="none" extrusionOk="0">
                      <a:moveTo>
                        <a:pt x="10512" y="1"/>
                      </a:moveTo>
                      <a:cubicBezTo>
                        <a:pt x="10512" y="1"/>
                        <a:pt x="14309" y="335"/>
                        <a:pt x="15560" y="376"/>
                      </a:cubicBezTo>
                      <a:cubicBezTo>
                        <a:pt x="16519" y="460"/>
                        <a:pt x="22777" y="4131"/>
                        <a:pt x="22777" y="4131"/>
                      </a:cubicBezTo>
                      <a:cubicBezTo>
                        <a:pt x="22777" y="4131"/>
                        <a:pt x="24195" y="6592"/>
                        <a:pt x="24195" y="7635"/>
                      </a:cubicBezTo>
                      <a:cubicBezTo>
                        <a:pt x="24195" y="8678"/>
                        <a:pt x="22777" y="19690"/>
                        <a:pt x="22777" y="19690"/>
                      </a:cubicBezTo>
                      <a:cubicBezTo>
                        <a:pt x="22777" y="19690"/>
                        <a:pt x="23194" y="27783"/>
                        <a:pt x="23319" y="28200"/>
                      </a:cubicBezTo>
                      <a:cubicBezTo>
                        <a:pt x="23486" y="28618"/>
                        <a:pt x="33331" y="42467"/>
                        <a:pt x="33331" y="42467"/>
                      </a:cubicBezTo>
                      <a:lnTo>
                        <a:pt x="34540" y="58277"/>
                      </a:lnTo>
                      <a:cubicBezTo>
                        <a:pt x="34540" y="58277"/>
                        <a:pt x="33372" y="67788"/>
                        <a:pt x="33790" y="68497"/>
                      </a:cubicBezTo>
                      <a:cubicBezTo>
                        <a:pt x="34040" y="68956"/>
                        <a:pt x="36793" y="75881"/>
                        <a:pt x="38795" y="81054"/>
                      </a:cubicBezTo>
                      <a:cubicBezTo>
                        <a:pt x="39213" y="82096"/>
                        <a:pt x="39588" y="83056"/>
                        <a:pt x="39922" y="83849"/>
                      </a:cubicBezTo>
                      <a:cubicBezTo>
                        <a:pt x="46596" y="95237"/>
                        <a:pt x="54022" y="106917"/>
                        <a:pt x="64742" y="115302"/>
                      </a:cubicBezTo>
                      <a:cubicBezTo>
                        <a:pt x="65702" y="116261"/>
                        <a:pt x="66745" y="117096"/>
                        <a:pt x="67829" y="117930"/>
                      </a:cubicBezTo>
                      <a:cubicBezTo>
                        <a:pt x="73294" y="121893"/>
                        <a:pt x="65827" y="118931"/>
                        <a:pt x="70082" y="121476"/>
                      </a:cubicBezTo>
                      <a:cubicBezTo>
                        <a:pt x="66369" y="121392"/>
                        <a:pt x="64075" y="119432"/>
                        <a:pt x="59903" y="121476"/>
                      </a:cubicBezTo>
                      <a:cubicBezTo>
                        <a:pt x="53396" y="124688"/>
                        <a:pt x="56441" y="129402"/>
                        <a:pt x="55190" y="129485"/>
                      </a:cubicBezTo>
                      <a:cubicBezTo>
                        <a:pt x="52770" y="129568"/>
                        <a:pt x="57985" y="129485"/>
                        <a:pt x="55482" y="129151"/>
                      </a:cubicBezTo>
                      <a:cubicBezTo>
                        <a:pt x="54063" y="128984"/>
                        <a:pt x="53771" y="128484"/>
                        <a:pt x="52395" y="128192"/>
                      </a:cubicBezTo>
                      <a:cubicBezTo>
                        <a:pt x="49641" y="127566"/>
                        <a:pt x="47013" y="126607"/>
                        <a:pt x="44552" y="125439"/>
                      </a:cubicBezTo>
                      <a:cubicBezTo>
                        <a:pt x="43509" y="124896"/>
                        <a:pt x="42466" y="124312"/>
                        <a:pt x="41424" y="123687"/>
                      </a:cubicBezTo>
                      <a:cubicBezTo>
                        <a:pt x="40130" y="122852"/>
                        <a:pt x="38879" y="121893"/>
                        <a:pt x="37711" y="120892"/>
                      </a:cubicBezTo>
                      <a:cubicBezTo>
                        <a:pt x="30619" y="114885"/>
                        <a:pt x="25947" y="106250"/>
                        <a:pt x="24612" y="96613"/>
                      </a:cubicBezTo>
                      <a:cubicBezTo>
                        <a:pt x="24279" y="95112"/>
                        <a:pt x="23945" y="93610"/>
                        <a:pt x="23695" y="92108"/>
                      </a:cubicBezTo>
                      <a:cubicBezTo>
                        <a:pt x="23194" y="91316"/>
                        <a:pt x="22610" y="90398"/>
                        <a:pt x="21984" y="89438"/>
                      </a:cubicBezTo>
                      <a:cubicBezTo>
                        <a:pt x="17187" y="81763"/>
                        <a:pt x="10471" y="70416"/>
                        <a:pt x="10471" y="70416"/>
                      </a:cubicBezTo>
                      <a:lnTo>
                        <a:pt x="2086" y="58736"/>
                      </a:lnTo>
                      <a:lnTo>
                        <a:pt x="3087" y="35542"/>
                      </a:lnTo>
                      <a:lnTo>
                        <a:pt x="2795" y="24655"/>
                      </a:lnTo>
                      <a:lnTo>
                        <a:pt x="0" y="7635"/>
                      </a:lnTo>
                      <a:lnTo>
                        <a:pt x="1711" y="2587"/>
                      </a:lnTo>
                      <a:lnTo>
                        <a:pt x="5298" y="335"/>
                      </a:lnTo>
                      <a:lnTo>
                        <a:pt x="10471" y="376"/>
                      </a:lnTo>
                    </a:path>
                  </a:pathLst>
                </a:custGeom>
                <a:noFill/>
                <a:ln w="4175" cap="flat" cmpd="sng">
                  <a:solidFill>
                    <a:srgbClr val="000000"/>
                  </a:solidFill>
                  <a:prstDash val="solid"/>
                  <a:miter lim="4171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22"/>
                <p:cNvSpPr/>
                <p:nvPr/>
              </p:nvSpPr>
              <p:spPr>
                <a:xfrm>
                  <a:off x="3329225" y="1272825"/>
                  <a:ext cx="1530975" cy="258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39" h="103372" extrusionOk="0">
                      <a:moveTo>
                        <a:pt x="6383" y="1"/>
                      </a:moveTo>
                      <a:lnTo>
                        <a:pt x="6383" y="1"/>
                      </a:lnTo>
                      <a:cubicBezTo>
                        <a:pt x="6216" y="42"/>
                        <a:pt x="6049" y="84"/>
                        <a:pt x="5882" y="126"/>
                      </a:cubicBezTo>
                      <a:cubicBezTo>
                        <a:pt x="5548" y="168"/>
                        <a:pt x="5215" y="251"/>
                        <a:pt x="4839" y="334"/>
                      </a:cubicBezTo>
                      <a:cubicBezTo>
                        <a:pt x="3963" y="2086"/>
                        <a:pt x="3087" y="3797"/>
                        <a:pt x="2253" y="5507"/>
                      </a:cubicBezTo>
                      <a:cubicBezTo>
                        <a:pt x="2128" y="6216"/>
                        <a:pt x="2003" y="6925"/>
                        <a:pt x="1877" y="7593"/>
                      </a:cubicBezTo>
                      <a:cubicBezTo>
                        <a:pt x="1585" y="9261"/>
                        <a:pt x="1252" y="11055"/>
                        <a:pt x="960" y="12682"/>
                      </a:cubicBezTo>
                      <a:cubicBezTo>
                        <a:pt x="960" y="12724"/>
                        <a:pt x="1001" y="12724"/>
                        <a:pt x="1001" y="12766"/>
                      </a:cubicBezTo>
                      <a:cubicBezTo>
                        <a:pt x="0" y="18481"/>
                        <a:pt x="1711" y="24196"/>
                        <a:pt x="5840" y="28158"/>
                      </a:cubicBezTo>
                      <a:cubicBezTo>
                        <a:pt x="5924" y="28367"/>
                        <a:pt x="5924" y="28826"/>
                        <a:pt x="5966" y="29034"/>
                      </a:cubicBezTo>
                      <a:cubicBezTo>
                        <a:pt x="7384" y="31621"/>
                        <a:pt x="7384" y="34583"/>
                        <a:pt x="8218" y="37336"/>
                      </a:cubicBezTo>
                      <a:cubicBezTo>
                        <a:pt x="8844" y="38629"/>
                        <a:pt x="9720" y="39880"/>
                        <a:pt x="9720" y="41174"/>
                      </a:cubicBezTo>
                      <a:cubicBezTo>
                        <a:pt x="9511" y="44553"/>
                        <a:pt x="10346" y="47765"/>
                        <a:pt x="9303" y="51144"/>
                      </a:cubicBezTo>
                      <a:cubicBezTo>
                        <a:pt x="8844" y="52228"/>
                        <a:pt x="8886" y="53855"/>
                        <a:pt x="9052" y="54606"/>
                      </a:cubicBezTo>
                      <a:cubicBezTo>
                        <a:pt x="10092" y="59050"/>
                        <a:pt x="8360" y="61524"/>
                        <a:pt x="10206" y="61524"/>
                      </a:cubicBezTo>
                      <a:cubicBezTo>
                        <a:pt x="10509" y="61524"/>
                        <a:pt x="10907" y="61457"/>
                        <a:pt x="11430" y="61322"/>
                      </a:cubicBezTo>
                      <a:cubicBezTo>
                        <a:pt x="13063" y="60955"/>
                        <a:pt x="14572" y="60786"/>
                        <a:pt x="15966" y="60786"/>
                      </a:cubicBezTo>
                      <a:cubicBezTo>
                        <a:pt x="18392" y="60786"/>
                        <a:pt x="20469" y="61298"/>
                        <a:pt x="22247" y="62169"/>
                      </a:cubicBezTo>
                      <a:lnTo>
                        <a:pt x="22247" y="62169"/>
                      </a:lnTo>
                      <a:cubicBezTo>
                        <a:pt x="19383" y="60262"/>
                        <a:pt x="16286" y="58487"/>
                        <a:pt x="14017" y="56358"/>
                      </a:cubicBezTo>
                      <a:cubicBezTo>
                        <a:pt x="13349" y="55524"/>
                        <a:pt x="14684" y="51811"/>
                        <a:pt x="14809" y="50351"/>
                      </a:cubicBezTo>
                      <a:cubicBezTo>
                        <a:pt x="15059" y="44719"/>
                        <a:pt x="15393" y="41007"/>
                        <a:pt x="14434" y="36293"/>
                      </a:cubicBezTo>
                      <a:cubicBezTo>
                        <a:pt x="14142" y="34082"/>
                        <a:pt x="12890" y="30661"/>
                        <a:pt x="12265" y="28826"/>
                      </a:cubicBezTo>
                      <a:cubicBezTo>
                        <a:pt x="10930" y="24780"/>
                        <a:pt x="9261" y="21275"/>
                        <a:pt x="6716" y="18105"/>
                      </a:cubicBezTo>
                      <a:cubicBezTo>
                        <a:pt x="6550" y="17938"/>
                        <a:pt x="6091" y="17521"/>
                        <a:pt x="6007" y="17396"/>
                      </a:cubicBezTo>
                      <a:cubicBezTo>
                        <a:pt x="5465" y="16728"/>
                        <a:pt x="5423" y="14810"/>
                        <a:pt x="5465" y="12724"/>
                      </a:cubicBezTo>
                      <a:cubicBezTo>
                        <a:pt x="5298" y="11723"/>
                        <a:pt x="5423" y="10096"/>
                        <a:pt x="5507" y="8636"/>
                      </a:cubicBezTo>
                      <a:cubicBezTo>
                        <a:pt x="5757" y="4339"/>
                        <a:pt x="6383" y="1"/>
                        <a:pt x="6383" y="1"/>
                      </a:cubicBezTo>
                      <a:close/>
                      <a:moveTo>
                        <a:pt x="22247" y="62169"/>
                      </a:moveTo>
                      <a:cubicBezTo>
                        <a:pt x="23764" y="63179"/>
                        <a:pt x="25216" y="64226"/>
                        <a:pt x="26444" y="65383"/>
                      </a:cubicBezTo>
                      <a:lnTo>
                        <a:pt x="26444" y="65383"/>
                      </a:lnTo>
                      <a:cubicBezTo>
                        <a:pt x="25276" y="64085"/>
                        <a:pt x="23889" y="62974"/>
                        <a:pt x="22247" y="62169"/>
                      </a:cubicBezTo>
                      <a:close/>
                      <a:moveTo>
                        <a:pt x="26444" y="65383"/>
                      </a:moveTo>
                      <a:lnTo>
                        <a:pt x="26444" y="65383"/>
                      </a:lnTo>
                      <a:cubicBezTo>
                        <a:pt x="30468" y="69850"/>
                        <a:pt x="31909" y="76521"/>
                        <a:pt x="32330" y="80469"/>
                      </a:cubicBezTo>
                      <a:cubicBezTo>
                        <a:pt x="29910" y="87019"/>
                        <a:pt x="33915" y="93610"/>
                        <a:pt x="39630" y="97614"/>
                      </a:cubicBezTo>
                      <a:cubicBezTo>
                        <a:pt x="42174" y="99366"/>
                        <a:pt x="45512" y="100952"/>
                        <a:pt x="48682" y="101369"/>
                      </a:cubicBezTo>
                      <a:cubicBezTo>
                        <a:pt x="49530" y="101499"/>
                        <a:pt x="50302" y="101834"/>
                        <a:pt x="51097" y="101834"/>
                      </a:cubicBezTo>
                      <a:cubicBezTo>
                        <a:pt x="51318" y="101834"/>
                        <a:pt x="51542" y="101808"/>
                        <a:pt x="51769" y="101744"/>
                      </a:cubicBezTo>
                      <a:cubicBezTo>
                        <a:pt x="52197" y="101790"/>
                        <a:pt x="52566" y="101808"/>
                        <a:pt x="52892" y="101808"/>
                      </a:cubicBezTo>
                      <a:cubicBezTo>
                        <a:pt x="53884" y="101808"/>
                        <a:pt x="54472" y="101647"/>
                        <a:pt x="55081" y="101647"/>
                      </a:cubicBezTo>
                      <a:cubicBezTo>
                        <a:pt x="55715" y="101647"/>
                        <a:pt x="56370" y="101822"/>
                        <a:pt x="57526" y="102537"/>
                      </a:cubicBezTo>
                      <a:cubicBezTo>
                        <a:pt x="57421" y="102495"/>
                        <a:pt x="57357" y="102477"/>
                        <a:pt x="57324" y="102477"/>
                      </a:cubicBezTo>
                      <a:cubicBezTo>
                        <a:pt x="57149" y="102477"/>
                        <a:pt x="57837" y="102970"/>
                        <a:pt x="57942" y="102970"/>
                      </a:cubicBezTo>
                      <a:cubicBezTo>
                        <a:pt x="57976" y="102970"/>
                        <a:pt x="57950" y="102920"/>
                        <a:pt x="57818" y="102787"/>
                      </a:cubicBezTo>
                      <a:cubicBezTo>
                        <a:pt x="57767" y="102686"/>
                        <a:pt x="57793" y="102650"/>
                        <a:pt x="57857" y="102650"/>
                      </a:cubicBezTo>
                      <a:cubicBezTo>
                        <a:pt x="58005" y="102650"/>
                        <a:pt x="58356" y="102841"/>
                        <a:pt x="58443" y="102871"/>
                      </a:cubicBezTo>
                      <a:cubicBezTo>
                        <a:pt x="59664" y="103137"/>
                        <a:pt x="60013" y="102812"/>
                        <a:pt x="60956" y="103232"/>
                      </a:cubicBezTo>
                      <a:lnTo>
                        <a:pt x="60956" y="103232"/>
                      </a:lnTo>
                      <a:cubicBezTo>
                        <a:pt x="57220" y="101419"/>
                        <a:pt x="53615" y="100767"/>
                        <a:pt x="49057" y="100076"/>
                      </a:cubicBezTo>
                      <a:cubicBezTo>
                        <a:pt x="42550" y="98198"/>
                        <a:pt x="38378" y="92025"/>
                        <a:pt x="35917" y="85642"/>
                      </a:cubicBezTo>
                      <a:cubicBezTo>
                        <a:pt x="33373" y="79301"/>
                        <a:pt x="32955" y="72293"/>
                        <a:pt x="28033" y="67121"/>
                      </a:cubicBezTo>
                      <a:cubicBezTo>
                        <a:pt x="27566" y="66511"/>
                        <a:pt x="27030" y="65935"/>
                        <a:pt x="26444" y="65383"/>
                      </a:cubicBezTo>
                      <a:close/>
                      <a:moveTo>
                        <a:pt x="60956" y="103232"/>
                      </a:moveTo>
                      <a:cubicBezTo>
                        <a:pt x="61050" y="103278"/>
                        <a:pt x="61144" y="103324"/>
                        <a:pt x="61238" y="103371"/>
                      </a:cubicBezTo>
                      <a:cubicBezTo>
                        <a:pt x="61138" y="103317"/>
                        <a:pt x="61045" y="103272"/>
                        <a:pt x="60956" y="103232"/>
                      </a:cubicBezTo>
                      <a:close/>
                    </a:path>
                  </a:pathLst>
                </a:custGeom>
                <a:solidFill>
                  <a:srgbClr val="EDB4BB"/>
                </a:solidFill>
                <a:ln w="6250" cap="flat" cmpd="sng">
                  <a:solidFill>
                    <a:srgbClr val="000000"/>
                  </a:solidFill>
                  <a:prstDash val="solid"/>
                  <a:miter lim="4171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22"/>
                <p:cNvSpPr/>
                <p:nvPr/>
              </p:nvSpPr>
              <p:spPr>
                <a:xfrm>
                  <a:off x="1352950" y="1286375"/>
                  <a:ext cx="1282775" cy="278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11" h="111423" extrusionOk="0">
                      <a:moveTo>
                        <a:pt x="49686" y="110294"/>
                      </a:moveTo>
                      <a:cubicBezTo>
                        <a:pt x="49409" y="110294"/>
                        <a:pt x="50385" y="111170"/>
                        <a:pt x="50503" y="111170"/>
                      </a:cubicBezTo>
                      <a:cubicBezTo>
                        <a:pt x="50561" y="111170"/>
                        <a:pt x="50409" y="110956"/>
                        <a:pt x="49793" y="110317"/>
                      </a:cubicBezTo>
                      <a:lnTo>
                        <a:pt x="49793" y="110317"/>
                      </a:lnTo>
                      <a:cubicBezTo>
                        <a:pt x="49746" y="110301"/>
                        <a:pt x="49711" y="110294"/>
                        <a:pt x="49686" y="110294"/>
                      </a:cubicBezTo>
                      <a:close/>
                      <a:moveTo>
                        <a:pt x="5382" y="1"/>
                      </a:moveTo>
                      <a:lnTo>
                        <a:pt x="4881" y="126"/>
                      </a:lnTo>
                      <a:cubicBezTo>
                        <a:pt x="4548" y="210"/>
                        <a:pt x="4172" y="293"/>
                        <a:pt x="3838" y="376"/>
                      </a:cubicBezTo>
                      <a:cubicBezTo>
                        <a:pt x="2962" y="2087"/>
                        <a:pt x="2086" y="3797"/>
                        <a:pt x="1210" y="5549"/>
                      </a:cubicBezTo>
                      <a:cubicBezTo>
                        <a:pt x="1085" y="6217"/>
                        <a:pt x="960" y="6926"/>
                        <a:pt x="877" y="7635"/>
                      </a:cubicBezTo>
                      <a:cubicBezTo>
                        <a:pt x="585" y="9262"/>
                        <a:pt x="293" y="10889"/>
                        <a:pt x="1" y="12516"/>
                      </a:cubicBezTo>
                      <a:cubicBezTo>
                        <a:pt x="1" y="12557"/>
                        <a:pt x="1" y="12599"/>
                        <a:pt x="42" y="12599"/>
                      </a:cubicBezTo>
                      <a:cubicBezTo>
                        <a:pt x="251" y="14268"/>
                        <a:pt x="501" y="15936"/>
                        <a:pt x="710" y="17647"/>
                      </a:cubicBezTo>
                      <a:cubicBezTo>
                        <a:pt x="3129" y="20108"/>
                        <a:pt x="5549" y="22611"/>
                        <a:pt x="7927" y="25114"/>
                      </a:cubicBezTo>
                      <a:cubicBezTo>
                        <a:pt x="8052" y="25364"/>
                        <a:pt x="8177" y="25572"/>
                        <a:pt x="8302" y="25823"/>
                      </a:cubicBezTo>
                      <a:cubicBezTo>
                        <a:pt x="9178" y="27366"/>
                        <a:pt x="10054" y="28951"/>
                        <a:pt x="10888" y="30495"/>
                      </a:cubicBezTo>
                      <a:cubicBezTo>
                        <a:pt x="11431" y="33790"/>
                        <a:pt x="13350" y="37586"/>
                        <a:pt x="13892" y="40882"/>
                      </a:cubicBezTo>
                      <a:cubicBezTo>
                        <a:pt x="13600" y="42884"/>
                        <a:pt x="13725" y="45095"/>
                        <a:pt x="13475" y="47097"/>
                      </a:cubicBezTo>
                      <a:cubicBezTo>
                        <a:pt x="13308" y="50727"/>
                        <a:pt x="11306" y="53647"/>
                        <a:pt x="11139" y="57318"/>
                      </a:cubicBezTo>
                      <a:cubicBezTo>
                        <a:pt x="11514" y="58778"/>
                        <a:pt x="11890" y="60280"/>
                        <a:pt x="12265" y="61781"/>
                      </a:cubicBezTo>
                      <a:cubicBezTo>
                        <a:pt x="13808" y="64826"/>
                        <a:pt x="15310" y="67872"/>
                        <a:pt x="16854" y="70917"/>
                      </a:cubicBezTo>
                      <a:cubicBezTo>
                        <a:pt x="18355" y="74171"/>
                        <a:pt x="20233" y="77132"/>
                        <a:pt x="21943" y="80011"/>
                      </a:cubicBezTo>
                      <a:cubicBezTo>
                        <a:pt x="29368" y="89647"/>
                        <a:pt x="35042" y="100994"/>
                        <a:pt x="45929" y="106875"/>
                      </a:cubicBezTo>
                      <a:cubicBezTo>
                        <a:pt x="46722" y="107543"/>
                        <a:pt x="47514" y="108252"/>
                        <a:pt x="48349" y="108878"/>
                      </a:cubicBezTo>
                      <a:cubicBezTo>
                        <a:pt x="48992" y="109503"/>
                        <a:pt x="49460" y="109972"/>
                        <a:pt x="49793" y="110317"/>
                      </a:cubicBezTo>
                      <a:lnTo>
                        <a:pt x="49793" y="110317"/>
                      </a:lnTo>
                      <a:cubicBezTo>
                        <a:pt x="49810" y="110323"/>
                        <a:pt x="49829" y="110330"/>
                        <a:pt x="49851" y="110338"/>
                      </a:cubicBezTo>
                      <a:cubicBezTo>
                        <a:pt x="49863" y="110333"/>
                        <a:pt x="49876" y="110331"/>
                        <a:pt x="49890" y="110331"/>
                      </a:cubicBezTo>
                      <a:cubicBezTo>
                        <a:pt x="50189" y="110331"/>
                        <a:pt x="50697" y="111423"/>
                        <a:pt x="50905" y="111423"/>
                      </a:cubicBezTo>
                      <a:cubicBezTo>
                        <a:pt x="50936" y="111423"/>
                        <a:pt x="50961" y="111397"/>
                        <a:pt x="50977" y="111339"/>
                      </a:cubicBezTo>
                      <a:cubicBezTo>
                        <a:pt x="51144" y="110713"/>
                        <a:pt x="51311" y="110213"/>
                        <a:pt x="50935" y="110004"/>
                      </a:cubicBezTo>
                      <a:cubicBezTo>
                        <a:pt x="49684" y="108711"/>
                        <a:pt x="50893" y="109462"/>
                        <a:pt x="47932" y="107167"/>
                      </a:cubicBezTo>
                      <a:cubicBezTo>
                        <a:pt x="47556" y="106875"/>
                        <a:pt x="47431" y="106792"/>
                        <a:pt x="47222" y="106667"/>
                      </a:cubicBezTo>
                      <a:cubicBezTo>
                        <a:pt x="44803" y="104873"/>
                        <a:pt x="43760" y="102913"/>
                        <a:pt x="41841" y="100368"/>
                      </a:cubicBezTo>
                      <a:cubicBezTo>
                        <a:pt x="35918" y="91649"/>
                        <a:pt x="30369" y="84433"/>
                        <a:pt x="23820" y="76590"/>
                      </a:cubicBezTo>
                      <a:cubicBezTo>
                        <a:pt x="21901" y="74254"/>
                        <a:pt x="20608" y="71709"/>
                        <a:pt x="19607" y="68873"/>
                      </a:cubicBezTo>
                      <a:cubicBezTo>
                        <a:pt x="17271" y="63033"/>
                        <a:pt x="15519" y="57151"/>
                        <a:pt x="15519" y="57151"/>
                      </a:cubicBezTo>
                      <a:cubicBezTo>
                        <a:pt x="17521" y="47556"/>
                        <a:pt x="17021" y="39964"/>
                        <a:pt x="15435" y="34082"/>
                      </a:cubicBezTo>
                      <a:cubicBezTo>
                        <a:pt x="12932" y="24530"/>
                        <a:pt x="7676" y="18898"/>
                        <a:pt x="5799" y="17104"/>
                      </a:cubicBezTo>
                      <a:cubicBezTo>
                        <a:pt x="5632" y="16937"/>
                        <a:pt x="5465" y="16812"/>
                        <a:pt x="5382" y="16687"/>
                      </a:cubicBezTo>
                      <a:cubicBezTo>
                        <a:pt x="4798" y="16145"/>
                        <a:pt x="4548" y="14643"/>
                        <a:pt x="4464" y="12724"/>
                      </a:cubicBezTo>
                      <a:cubicBezTo>
                        <a:pt x="4256" y="7718"/>
                        <a:pt x="5382" y="1"/>
                        <a:pt x="5382" y="1"/>
                      </a:cubicBezTo>
                      <a:close/>
                    </a:path>
                  </a:pathLst>
                </a:custGeom>
                <a:solidFill>
                  <a:srgbClr val="EDB4BB"/>
                </a:solidFill>
                <a:ln w="4175" cap="flat" cmpd="sng">
                  <a:solidFill>
                    <a:srgbClr val="000000"/>
                  </a:solidFill>
                  <a:prstDash val="solid"/>
                  <a:miter lim="4171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22"/>
                <p:cNvSpPr/>
                <p:nvPr/>
              </p:nvSpPr>
              <p:spPr>
                <a:xfrm>
                  <a:off x="908675" y="1819300"/>
                  <a:ext cx="834350" cy="86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4" h="34791" extrusionOk="0">
                      <a:moveTo>
                        <a:pt x="16395" y="0"/>
                      </a:moveTo>
                      <a:cubicBezTo>
                        <a:pt x="7343" y="0"/>
                        <a:pt x="1" y="7801"/>
                        <a:pt x="1" y="17396"/>
                      </a:cubicBezTo>
                      <a:cubicBezTo>
                        <a:pt x="1" y="27032"/>
                        <a:pt x="7343" y="34791"/>
                        <a:pt x="16395" y="34791"/>
                      </a:cubicBezTo>
                      <a:cubicBezTo>
                        <a:pt x="25447" y="34791"/>
                        <a:pt x="33373" y="26990"/>
                        <a:pt x="32789" y="17396"/>
                      </a:cubicBezTo>
                      <a:cubicBezTo>
                        <a:pt x="32289" y="9053"/>
                        <a:pt x="25447" y="0"/>
                        <a:pt x="16395" y="0"/>
                      </a:cubicBezTo>
                      <a:close/>
                    </a:path>
                  </a:pathLst>
                </a:custGeom>
                <a:solidFill>
                  <a:srgbClr val="FFCA05"/>
                </a:solidFill>
                <a:ln w="6250" cap="flat" cmpd="sng">
                  <a:solidFill>
                    <a:srgbClr val="000000"/>
                  </a:solidFill>
                  <a:prstDash val="solid"/>
                  <a:miter lim="4171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22"/>
                <p:cNvSpPr/>
                <p:nvPr/>
              </p:nvSpPr>
              <p:spPr>
                <a:xfrm>
                  <a:off x="822125" y="1004725"/>
                  <a:ext cx="1806750" cy="325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70" h="130295" extrusionOk="0">
                      <a:moveTo>
                        <a:pt x="13142" y="0"/>
                      </a:moveTo>
                      <a:cubicBezTo>
                        <a:pt x="5781" y="0"/>
                        <a:pt x="481" y="5236"/>
                        <a:pt x="1" y="8597"/>
                      </a:cubicBezTo>
                      <a:lnTo>
                        <a:pt x="1544" y="15272"/>
                      </a:lnTo>
                      <a:cubicBezTo>
                        <a:pt x="1544" y="15272"/>
                        <a:pt x="5465" y="24157"/>
                        <a:pt x="5799" y="24616"/>
                      </a:cubicBezTo>
                      <a:cubicBezTo>
                        <a:pt x="6133" y="25033"/>
                        <a:pt x="1669" y="61617"/>
                        <a:pt x="1669" y="61617"/>
                      </a:cubicBezTo>
                      <a:lnTo>
                        <a:pt x="13349" y="74674"/>
                      </a:lnTo>
                      <a:cubicBezTo>
                        <a:pt x="13349" y="74674"/>
                        <a:pt x="17187" y="81515"/>
                        <a:pt x="21067" y="88315"/>
                      </a:cubicBezTo>
                      <a:cubicBezTo>
                        <a:pt x="21734" y="89441"/>
                        <a:pt x="22360" y="90568"/>
                        <a:pt x="22986" y="91694"/>
                      </a:cubicBezTo>
                      <a:cubicBezTo>
                        <a:pt x="23653" y="92779"/>
                        <a:pt x="24237" y="93863"/>
                        <a:pt x="24779" y="94906"/>
                      </a:cubicBezTo>
                      <a:cubicBezTo>
                        <a:pt x="24821" y="96324"/>
                        <a:pt x="24946" y="97743"/>
                        <a:pt x="25197" y="99119"/>
                      </a:cubicBezTo>
                      <a:cubicBezTo>
                        <a:pt x="26657" y="109381"/>
                        <a:pt x="33456" y="118225"/>
                        <a:pt x="42967" y="122188"/>
                      </a:cubicBezTo>
                      <a:cubicBezTo>
                        <a:pt x="44177" y="122688"/>
                        <a:pt x="45429" y="123147"/>
                        <a:pt x="46680" y="123481"/>
                      </a:cubicBezTo>
                      <a:cubicBezTo>
                        <a:pt x="47556" y="123731"/>
                        <a:pt x="48182" y="123439"/>
                        <a:pt x="49058" y="123856"/>
                      </a:cubicBezTo>
                      <a:cubicBezTo>
                        <a:pt x="49141" y="123898"/>
                        <a:pt x="47765" y="124357"/>
                        <a:pt x="48390" y="124774"/>
                      </a:cubicBezTo>
                      <a:cubicBezTo>
                        <a:pt x="49392" y="125525"/>
                        <a:pt x="49934" y="126860"/>
                        <a:pt x="50977" y="127527"/>
                      </a:cubicBezTo>
                      <a:cubicBezTo>
                        <a:pt x="52020" y="128195"/>
                        <a:pt x="52228" y="128654"/>
                        <a:pt x="53354" y="129154"/>
                      </a:cubicBezTo>
                      <a:cubicBezTo>
                        <a:pt x="55339" y="129907"/>
                        <a:pt x="55752" y="130295"/>
                        <a:pt x="57103" y="130295"/>
                      </a:cubicBezTo>
                      <a:cubicBezTo>
                        <a:pt x="57398" y="130295"/>
                        <a:pt x="57739" y="130276"/>
                        <a:pt x="58152" y="130239"/>
                      </a:cubicBezTo>
                      <a:cubicBezTo>
                        <a:pt x="55607" y="128946"/>
                        <a:pt x="57067" y="130072"/>
                        <a:pt x="55065" y="127736"/>
                      </a:cubicBezTo>
                      <a:cubicBezTo>
                        <a:pt x="54397" y="127069"/>
                        <a:pt x="52395" y="124566"/>
                        <a:pt x="51686" y="123898"/>
                      </a:cubicBezTo>
                      <a:cubicBezTo>
                        <a:pt x="44052" y="116598"/>
                        <a:pt x="35709" y="111717"/>
                        <a:pt x="32664" y="100496"/>
                      </a:cubicBezTo>
                      <a:cubicBezTo>
                        <a:pt x="32288" y="99578"/>
                        <a:pt x="31955" y="98619"/>
                        <a:pt x="31621" y="97701"/>
                      </a:cubicBezTo>
                      <a:cubicBezTo>
                        <a:pt x="31287" y="96742"/>
                        <a:pt x="30995" y="95782"/>
                        <a:pt x="30703" y="94864"/>
                      </a:cubicBezTo>
                      <a:cubicBezTo>
                        <a:pt x="30369" y="93821"/>
                        <a:pt x="29326" y="89733"/>
                        <a:pt x="28742" y="88398"/>
                      </a:cubicBezTo>
                      <a:cubicBezTo>
                        <a:pt x="21025" y="70336"/>
                        <a:pt x="19815" y="68959"/>
                        <a:pt x="19815" y="68959"/>
                      </a:cubicBezTo>
                      <a:cubicBezTo>
                        <a:pt x="7926" y="63661"/>
                        <a:pt x="9011" y="53149"/>
                        <a:pt x="8886" y="50062"/>
                      </a:cubicBezTo>
                      <a:cubicBezTo>
                        <a:pt x="8719" y="46975"/>
                        <a:pt x="10513" y="35754"/>
                        <a:pt x="12724" y="31874"/>
                      </a:cubicBezTo>
                      <a:cubicBezTo>
                        <a:pt x="13099" y="31207"/>
                        <a:pt x="9553" y="15272"/>
                        <a:pt x="9553" y="15272"/>
                      </a:cubicBezTo>
                      <a:cubicBezTo>
                        <a:pt x="2670" y="14020"/>
                        <a:pt x="2962" y="7805"/>
                        <a:pt x="2962" y="7805"/>
                      </a:cubicBezTo>
                      <a:cubicBezTo>
                        <a:pt x="4301" y="3178"/>
                        <a:pt x="8489" y="1337"/>
                        <a:pt x="12866" y="1337"/>
                      </a:cubicBezTo>
                      <a:cubicBezTo>
                        <a:pt x="20762" y="1337"/>
                        <a:pt x="29272" y="7329"/>
                        <a:pt x="22777" y="13770"/>
                      </a:cubicBezTo>
                      <a:cubicBezTo>
                        <a:pt x="22151" y="14396"/>
                        <a:pt x="19857" y="28245"/>
                        <a:pt x="21234" y="29497"/>
                      </a:cubicBezTo>
                      <a:cubicBezTo>
                        <a:pt x="44052" y="49520"/>
                        <a:pt x="30536" y="67040"/>
                        <a:pt x="29994" y="67749"/>
                      </a:cubicBezTo>
                      <a:cubicBezTo>
                        <a:pt x="29618" y="68250"/>
                        <a:pt x="33873" y="75425"/>
                        <a:pt x="34332" y="76343"/>
                      </a:cubicBezTo>
                      <a:cubicBezTo>
                        <a:pt x="34499" y="76635"/>
                        <a:pt x="35250" y="78137"/>
                        <a:pt x="35876" y="79388"/>
                      </a:cubicBezTo>
                      <a:cubicBezTo>
                        <a:pt x="36502" y="80639"/>
                        <a:pt x="37294" y="82225"/>
                        <a:pt x="38128" y="83852"/>
                      </a:cubicBezTo>
                      <a:cubicBezTo>
                        <a:pt x="43593" y="92820"/>
                        <a:pt x="48057" y="101956"/>
                        <a:pt x="55023" y="110216"/>
                      </a:cubicBezTo>
                      <a:cubicBezTo>
                        <a:pt x="57818" y="113636"/>
                        <a:pt x="62031" y="115096"/>
                        <a:pt x="64743" y="118267"/>
                      </a:cubicBezTo>
                      <a:cubicBezTo>
                        <a:pt x="65786" y="119143"/>
                        <a:pt x="68747" y="119852"/>
                        <a:pt x="69540" y="121062"/>
                      </a:cubicBezTo>
                      <a:cubicBezTo>
                        <a:pt x="70275" y="122179"/>
                        <a:pt x="71550" y="122716"/>
                        <a:pt x="72019" y="122716"/>
                      </a:cubicBezTo>
                      <a:cubicBezTo>
                        <a:pt x="72214" y="122716"/>
                        <a:pt x="72269" y="122623"/>
                        <a:pt x="72085" y="122438"/>
                      </a:cubicBezTo>
                      <a:cubicBezTo>
                        <a:pt x="71292" y="121562"/>
                        <a:pt x="70374" y="120561"/>
                        <a:pt x="69874" y="120060"/>
                      </a:cubicBezTo>
                      <a:cubicBezTo>
                        <a:pt x="69039" y="119184"/>
                        <a:pt x="67830" y="118350"/>
                        <a:pt x="66870" y="117641"/>
                      </a:cubicBezTo>
                      <a:cubicBezTo>
                        <a:pt x="54272" y="108839"/>
                        <a:pt x="48265" y="95782"/>
                        <a:pt x="40172" y="83101"/>
                      </a:cubicBezTo>
                      <a:cubicBezTo>
                        <a:pt x="39505" y="81849"/>
                        <a:pt x="38838" y="80639"/>
                        <a:pt x="38212" y="79513"/>
                      </a:cubicBezTo>
                      <a:cubicBezTo>
                        <a:pt x="37628" y="78429"/>
                        <a:pt x="37086" y="77427"/>
                        <a:pt x="36668" y="76593"/>
                      </a:cubicBezTo>
                      <a:cubicBezTo>
                        <a:pt x="35083" y="73298"/>
                        <a:pt x="33707" y="67749"/>
                        <a:pt x="33707" y="67749"/>
                      </a:cubicBezTo>
                      <a:cubicBezTo>
                        <a:pt x="43635" y="43096"/>
                        <a:pt x="27116" y="33918"/>
                        <a:pt x="24154" y="29705"/>
                      </a:cubicBezTo>
                      <a:cubicBezTo>
                        <a:pt x="21192" y="25450"/>
                        <a:pt x="24738" y="14354"/>
                        <a:pt x="24738" y="14354"/>
                      </a:cubicBezTo>
                      <a:cubicBezTo>
                        <a:pt x="28367" y="11100"/>
                        <a:pt x="26406" y="5552"/>
                        <a:pt x="24779" y="4342"/>
                      </a:cubicBezTo>
                      <a:cubicBezTo>
                        <a:pt x="20631" y="1191"/>
                        <a:pt x="16652" y="0"/>
                        <a:pt x="13142" y="0"/>
                      </a:cubicBezTo>
                      <a:close/>
                    </a:path>
                  </a:pathLst>
                </a:custGeom>
                <a:solidFill>
                  <a:srgbClr val="FDE2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22"/>
                <p:cNvSpPr/>
                <p:nvPr/>
              </p:nvSpPr>
              <p:spPr>
                <a:xfrm>
                  <a:off x="822125" y="869225"/>
                  <a:ext cx="1817775" cy="339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11" h="135868" fill="none" extrusionOk="0">
                      <a:moveTo>
                        <a:pt x="1" y="14017"/>
                      </a:moveTo>
                      <a:cubicBezTo>
                        <a:pt x="710" y="9053"/>
                        <a:pt x="11931" y="1"/>
                        <a:pt x="24779" y="9762"/>
                      </a:cubicBezTo>
                      <a:cubicBezTo>
                        <a:pt x="26406" y="10972"/>
                        <a:pt x="28367" y="16520"/>
                        <a:pt x="24738" y="19774"/>
                      </a:cubicBezTo>
                      <a:cubicBezTo>
                        <a:pt x="24738" y="19774"/>
                        <a:pt x="21192" y="30870"/>
                        <a:pt x="24154" y="35125"/>
                      </a:cubicBezTo>
                      <a:cubicBezTo>
                        <a:pt x="27116" y="39338"/>
                        <a:pt x="43635" y="48516"/>
                        <a:pt x="33707" y="73169"/>
                      </a:cubicBezTo>
                      <a:cubicBezTo>
                        <a:pt x="33707" y="73169"/>
                        <a:pt x="35083" y="78718"/>
                        <a:pt x="36668" y="82013"/>
                      </a:cubicBezTo>
                      <a:cubicBezTo>
                        <a:pt x="37086" y="82847"/>
                        <a:pt x="37628" y="83849"/>
                        <a:pt x="38212" y="84933"/>
                      </a:cubicBezTo>
                      <a:cubicBezTo>
                        <a:pt x="38838" y="86059"/>
                        <a:pt x="39505" y="87269"/>
                        <a:pt x="40172" y="88521"/>
                      </a:cubicBezTo>
                      <a:cubicBezTo>
                        <a:pt x="48265" y="101202"/>
                        <a:pt x="54272" y="114259"/>
                        <a:pt x="66870" y="123061"/>
                      </a:cubicBezTo>
                      <a:cubicBezTo>
                        <a:pt x="67830" y="123770"/>
                        <a:pt x="69039" y="124604"/>
                        <a:pt x="69874" y="125480"/>
                      </a:cubicBezTo>
                      <a:cubicBezTo>
                        <a:pt x="70374" y="125981"/>
                        <a:pt x="71292" y="126982"/>
                        <a:pt x="72085" y="127858"/>
                      </a:cubicBezTo>
                      <a:cubicBezTo>
                        <a:pt x="72710" y="128484"/>
                        <a:pt x="70583" y="128067"/>
                        <a:pt x="69540" y="126482"/>
                      </a:cubicBezTo>
                      <a:cubicBezTo>
                        <a:pt x="68747" y="125272"/>
                        <a:pt x="65786" y="124563"/>
                        <a:pt x="64743" y="123687"/>
                      </a:cubicBezTo>
                      <a:cubicBezTo>
                        <a:pt x="62031" y="120516"/>
                        <a:pt x="57818" y="119056"/>
                        <a:pt x="55023" y="115636"/>
                      </a:cubicBezTo>
                      <a:cubicBezTo>
                        <a:pt x="48057" y="107376"/>
                        <a:pt x="43593" y="98240"/>
                        <a:pt x="38128" y="89272"/>
                      </a:cubicBezTo>
                      <a:cubicBezTo>
                        <a:pt x="37294" y="87645"/>
                        <a:pt x="36502" y="86059"/>
                        <a:pt x="35876" y="84808"/>
                      </a:cubicBezTo>
                      <a:cubicBezTo>
                        <a:pt x="35250" y="83557"/>
                        <a:pt x="34499" y="82055"/>
                        <a:pt x="34332" y="81763"/>
                      </a:cubicBezTo>
                      <a:cubicBezTo>
                        <a:pt x="33873" y="80845"/>
                        <a:pt x="29618" y="73670"/>
                        <a:pt x="29994" y="73169"/>
                      </a:cubicBezTo>
                      <a:cubicBezTo>
                        <a:pt x="30536" y="72460"/>
                        <a:pt x="44052" y="54940"/>
                        <a:pt x="21234" y="34917"/>
                      </a:cubicBezTo>
                      <a:cubicBezTo>
                        <a:pt x="19857" y="33665"/>
                        <a:pt x="22151" y="19816"/>
                        <a:pt x="22777" y="19190"/>
                      </a:cubicBezTo>
                      <a:cubicBezTo>
                        <a:pt x="32872" y="9178"/>
                        <a:pt x="6717" y="251"/>
                        <a:pt x="2962" y="13225"/>
                      </a:cubicBezTo>
                      <a:cubicBezTo>
                        <a:pt x="2962" y="13225"/>
                        <a:pt x="2670" y="19440"/>
                        <a:pt x="9553" y="20692"/>
                      </a:cubicBezTo>
                      <a:cubicBezTo>
                        <a:pt x="9553" y="20692"/>
                        <a:pt x="13099" y="36627"/>
                        <a:pt x="12724" y="37294"/>
                      </a:cubicBezTo>
                      <a:cubicBezTo>
                        <a:pt x="10513" y="41174"/>
                        <a:pt x="8719" y="52395"/>
                        <a:pt x="8886" y="55482"/>
                      </a:cubicBezTo>
                      <a:cubicBezTo>
                        <a:pt x="9011" y="58569"/>
                        <a:pt x="7926" y="69081"/>
                        <a:pt x="19815" y="74379"/>
                      </a:cubicBezTo>
                      <a:cubicBezTo>
                        <a:pt x="19815" y="74379"/>
                        <a:pt x="21025" y="75756"/>
                        <a:pt x="28742" y="93818"/>
                      </a:cubicBezTo>
                      <a:cubicBezTo>
                        <a:pt x="29326" y="95153"/>
                        <a:pt x="30369" y="99241"/>
                        <a:pt x="30703" y="100284"/>
                      </a:cubicBezTo>
                      <a:cubicBezTo>
                        <a:pt x="30995" y="101202"/>
                        <a:pt x="31287" y="102162"/>
                        <a:pt x="31621" y="103121"/>
                      </a:cubicBezTo>
                      <a:cubicBezTo>
                        <a:pt x="31955" y="104039"/>
                        <a:pt x="32288" y="104998"/>
                        <a:pt x="32664" y="105916"/>
                      </a:cubicBezTo>
                      <a:cubicBezTo>
                        <a:pt x="35709" y="117137"/>
                        <a:pt x="44052" y="122018"/>
                        <a:pt x="51686" y="129318"/>
                      </a:cubicBezTo>
                      <a:cubicBezTo>
                        <a:pt x="52395" y="129986"/>
                        <a:pt x="54397" y="132489"/>
                        <a:pt x="55065" y="133156"/>
                      </a:cubicBezTo>
                      <a:cubicBezTo>
                        <a:pt x="57067" y="135492"/>
                        <a:pt x="55607" y="134366"/>
                        <a:pt x="58152" y="135659"/>
                      </a:cubicBezTo>
                      <a:cubicBezTo>
                        <a:pt x="55857" y="135867"/>
                        <a:pt x="55774" y="135492"/>
                        <a:pt x="53354" y="134574"/>
                      </a:cubicBezTo>
                      <a:cubicBezTo>
                        <a:pt x="52228" y="134074"/>
                        <a:pt x="52020" y="133615"/>
                        <a:pt x="50977" y="132947"/>
                      </a:cubicBezTo>
                      <a:cubicBezTo>
                        <a:pt x="49934" y="132280"/>
                        <a:pt x="49392" y="130945"/>
                        <a:pt x="48390" y="130194"/>
                      </a:cubicBezTo>
                      <a:cubicBezTo>
                        <a:pt x="47765" y="129777"/>
                        <a:pt x="49141" y="129318"/>
                        <a:pt x="49058" y="129276"/>
                      </a:cubicBezTo>
                      <a:cubicBezTo>
                        <a:pt x="48182" y="128859"/>
                        <a:pt x="47556" y="129151"/>
                        <a:pt x="46680" y="128901"/>
                      </a:cubicBezTo>
                      <a:cubicBezTo>
                        <a:pt x="45429" y="128567"/>
                        <a:pt x="44177" y="128108"/>
                        <a:pt x="42967" y="127608"/>
                      </a:cubicBezTo>
                      <a:cubicBezTo>
                        <a:pt x="33456" y="123645"/>
                        <a:pt x="26657" y="114801"/>
                        <a:pt x="25197" y="104539"/>
                      </a:cubicBezTo>
                      <a:cubicBezTo>
                        <a:pt x="24946" y="103163"/>
                        <a:pt x="24821" y="101744"/>
                        <a:pt x="24779" y="100326"/>
                      </a:cubicBezTo>
                      <a:cubicBezTo>
                        <a:pt x="24237" y="99283"/>
                        <a:pt x="23653" y="98199"/>
                        <a:pt x="22986" y="97114"/>
                      </a:cubicBezTo>
                      <a:cubicBezTo>
                        <a:pt x="22360" y="95988"/>
                        <a:pt x="21734" y="94861"/>
                        <a:pt x="21067" y="93735"/>
                      </a:cubicBezTo>
                      <a:cubicBezTo>
                        <a:pt x="17187" y="86935"/>
                        <a:pt x="13349" y="80094"/>
                        <a:pt x="13349" y="80094"/>
                      </a:cubicBezTo>
                      <a:lnTo>
                        <a:pt x="1669" y="67037"/>
                      </a:lnTo>
                      <a:cubicBezTo>
                        <a:pt x="1669" y="67037"/>
                        <a:pt x="6133" y="30453"/>
                        <a:pt x="5799" y="30036"/>
                      </a:cubicBezTo>
                      <a:cubicBezTo>
                        <a:pt x="5465" y="29577"/>
                        <a:pt x="1544" y="20692"/>
                        <a:pt x="1544" y="20692"/>
                      </a:cubicBezTo>
                      <a:lnTo>
                        <a:pt x="1" y="14017"/>
                      </a:lnTo>
                      <a:close/>
                    </a:path>
                  </a:pathLst>
                </a:custGeom>
                <a:noFill/>
                <a:ln w="6250" cap="flat" cmpd="sng">
                  <a:solidFill>
                    <a:srgbClr val="000000"/>
                  </a:solidFill>
                  <a:prstDash val="solid"/>
                  <a:miter lim="4171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22"/>
                <p:cNvSpPr/>
                <p:nvPr/>
              </p:nvSpPr>
              <p:spPr>
                <a:xfrm>
                  <a:off x="3141500" y="2785000"/>
                  <a:ext cx="954250" cy="93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70" h="37295" extrusionOk="0">
                      <a:moveTo>
                        <a:pt x="18689" y="1"/>
                      </a:moveTo>
                      <a:cubicBezTo>
                        <a:pt x="8177" y="1"/>
                        <a:pt x="0" y="8135"/>
                        <a:pt x="0" y="18522"/>
                      </a:cubicBezTo>
                      <a:cubicBezTo>
                        <a:pt x="0" y="28868"/>
                        <a:pt x="8552" y="37294"/>
                        <a:pt x="19106" y="37294"/>
                      </a:cubicBezTo>
                      <a:cubicBezTo>
                        <a:pt x="29618" y="37294"/>
                        <a:pt x="38170" y="28868"/>
                        <a:pt x="38170" y="18522"/>
                      </a:cubicBezTo>
                      <a:cubicBezTo>
                        <a:pt x="38170" y="8135"/>
                        <a:pt x="29243" y="1"/>
                        <a:pt x="18689" y="1"/>
                      </a:cubicBezTo>
                      <a:close/>
                    </a:path>
                  </a:pathLst>
                </a:custGeom>
                <a:solidFill>
                  <a:srgbClr val="FFCA05"/>
                </a:solidFill>
                <a:ln w="6250" cap="flat" cmpd="sng">
                  <a:solidFill>
                    <a:srgbClr val="000000"/>
                  </a:solidFill>
                  <a:prstDash val="solid"/>
                  <a:miter lim="4171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22"/>
                <p:cNvSpPr/>
                <p:nvPr/>
              </p:nvSpPr>
              <p:spPr>
                <a:xfrm>
                  <a:off x="2824475" y="990150"/>
                  <a:ext cx="2040925" cy="327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37" h="131043" extrusionOk="0">
                      <a:moveTo>
                        <a:pt x="13108" y="1"/>
                      </a:moveTo>
                      <a:cubicBezTo>
                        <a:pt x="5746" y="1"/>
                        <a:pt x="452" y="5247"/>
                        <a:pt x="0" y="8638"/>
                      </a:cubicBezTo>
                      <a:lnTo>
                        <a:pt x="1543" y="15271"/>
                      </a:lnTo>
                      <a:cubicBezTo>
                        <a:pt x="1543" y="15271"/>
                        <a:pt x="2503" y="17523"/>
                        <a:pt x="3546" y="19776"/>
                      </a:cubicBezTo>
                      <a:cubicBezTo>
                        <a:pt x="4005" y="21236"/>
                        <a:pt x="4380" y="22696"/>
                        <a:pt x="4756" y="24198"/>
                      </a:cubicBezTo>
                      <a:cubicBezTo>
                        <a:pt x="5089" y="25699"/>
                        <a:pt x="5381" y="27243"/>
                        <a:pt x="5632" y="28786"/>
                      </a:cubicBezTo>
                      <a:cubicBezTo>
                        <a:pt x="7884" y="40175"/>
                        <a:pt x="9803" y="51438"/>
                        <a:pt x="11305" y="63076"/>
                      </a:cubicBezTo>
                      <a:cubicBezTo>
                        <a:pt x="11722" y="66497"/>
                        <a:pt x="12556" y="69667"/>
                        <a:pt x="13182" y="73046"/>
                      </a:cubicBezTo>
                      <a:cubicBezTo>
                        <a:pt x="13641" y="75174"/>
                        <a:pt x="11931" y="77093"/>
                        <a:pt x="11764" y="79220"/>
                      </a:cubicBezTo>
                      <a:cubicBezTo>
                        <a:pt x="11347" y="81097"/>
                        <a:pt x="11138" y="83016"/>
                        <a:pt x="11055" y="84893"/>
                      </a:cubicBezTo>
                      <a:cubicBezTo>
                        <a:pt x="10637" y="96323"/>
                        <a:pt x="15852" y="107712"/>
                        <a:pt x="26072" y="112968"/>
                      </a:cubicBezTo>
                      <a:cubicBezTo>
                        <a:pt x="27616" y="113719"/>
                        <a:pt x="29242" y="114386"/>
                        <a:pt x="30953" y="114887"/>
                      </a:cubicBezTo>
                      <a:cubicBezTo>
                        <a:pt x="31871" y="115304"/>
                        <a:pt x="32955" y="115512"/>
                        <a:pt x="33789" y="116138"/>
                      </a:cubicBezTo>
                      <a:cubicBezTo>
                        <a:pt x="38670" y="120810"/>
                        <a:pt x="45053" y="123146"/>
                        <a:pt x="51602" y="124648"/>
                      </a:cubicBezTo>
                      <a:cubicBezTo>
                        <a:pt x="51498" y="124857"/>
                        <a:pt x="51341" y="124909"/>
                        <a:pt x="51185" y="124909"/>
                      </a:cubicBezTo>
                      <a:cubicBezTo>
                        <a:pt x="51028" y="124909"/>
                        <a:pt x="50872" y="124857"/>
                        <a:pt x="50768" y="124857"/>
                      </a:cubicBezTo>
                      <a:cubicBezTo>
                        <a:pt x="52723" y="128768"/>
                        <a:pt x="57194" y="131043"/>
                        <a:pt x="61609" y="131043"/>
                      </a:cubicBezTo>
                      <a:cubicBezTo>
                        <a:pt x="62467" y="131043"/>
                        <a:pt x="63323" y="130957"/>
                        <a:pt x="64158" y="130780"/>
                      </a:cubicBezTo>
                      <a:cubicBezTo>
                        <a:pt x="61363" y="129737"/>
                        <a:pt x="59027" y="128444"/>
                        <a:pt x="56691" y="126567"/>
                      </a:cubicBezTo>
                      <a:cubicBezTo>
                        <a:pt x="48640" y="119350"/>
                        <a:pt x="38879" y="115512"/>
                        <a:pt x="30619" y="109130"/>
                      </a:cubicBezTo>
                      <a:cubicBezTo>
                        <a:pt x="29368" y="108045"/>
                        <a:pt x="28200" y="106877"/>
                        <a:pt x="27115" y="105626"/>
                      </a:cubicBezTo>
                      <a:cubicBezTo>
                        <a:pt x="20524" y="98075"/>
                        <a:pt x="17062" y="88105"/>
                        <a:pt x="18855" y="77593"/>
                      </a:cubicBezTo>
                      <a:cubicBezTo>
                        <a:pt x="19147" y="76091"/>
                        <a:pt x="19523" y="74590"/>
                        <a:pt x="19982" y="73046"/>
                      </a:cubicBezTo>
                      <a:cubicBezTo>
                        <a:pt x="20399" y="71795"/>
                        <a:pt x="20649" y="70502"/>
                        <a:pt x="19982" y="69667"/>
                      </a:cubicBezTo>
                      <a:cubicBezTo>
                        <a:pt x="11305" y="56736"/>
                        <a:pt x="11931" y="43554"/>
                        <a:pt x="12139" y="29579"/>
                      </a:cubicBezTo>
                      <a:cubicBezTo>
                        <a:pt x="11972" y="28035"/>
                        <a:pt x="11722" y="26450"/>
                        <a:pt x="11305" y="24907"/>
                      </a:cubicBezTo>
                      <a:cubicBezTo>
                        <a:pt x="10888" y="22362"/>
                        <a:pt x="10429" y="20068"/>
                        <a:pt x="10053" y="17815"/>
                      </a:cubicBezTo>
                      <a:cubicBezTo>
                        <a:pt x="9761" y="16313"/>
                        <a:pt x="9511" y="15312"/>
                        <a:pt x="9511" y="15312"/>
                      </a:cubicBezTo>
                      <a:cubicBezTo>
                        <a:pt x="2628" y="14019"/>
                        <a:pt x="2962" y="7804"/>
                        <a:pt x="2962" y="7804"/>
                      </a:cubicBezTo>
                      <a:cubicBezTo>
                        <a:pt x="4299" y="3197"/>
                        <a:pt x="8474" y="1364"/>
                        <a:pt x="12838" y="1364"/>
                      </a:cubicBezTo>
                      <a:cubicBezTo>
                        <a:pt x="20726" y="1364"/>
                        <a:pt x="29234" y="7350"/>
                        <a:pt x="22735" y="13769"/>
                      </a:cubicBezTo>
                      <a:cubicBezTo>
                        <a:pt x="22443" y="14103"/>
                        <a:pt x="21692" y="17732"/>
                        <a:pt x="21233" y="21444"/>
                      </a:cubicBezTo>
                      <a:cubicBezTo>
                        <a:pt x="20649" y="25115"/>
                        <a:pt x="18939" y="29329"/>
                        <a:pt x="20399" y="32332"/>
                      </a:cubicBezTo>
                      <a:cubicBezTo>
                        <a:pt x="21108" y="33584"/>
                        <a:pt x="21817" y="34835"/>
                        <a:pt x="22485" y="36128"/>
                      </a:cubicBezTo>
                      <a:cubicBezTo>
                        <a:pt x="26364" y="43554"/>
                        <a:pt x="30160" y="52063"/>
                        <a:pt x="28325" y="60699"/>
                      </a:cubicBezTo>
                      <a:cubicBezTo>
                        <a:pt x="28033" y="62159"/>
                        <a:pt x="29284" y="67665"/>
                        <a:pt x="28700" y="69125"/>
                      </a:cubicBezTo>
                      <a:cubicBezTo>
                        <a:pt x="28366" y="69834"/>
                        <a:pt x="28909" y="72671"/>
                        <a:pt x="29701" y="73046"/>
                      </a:cubicBezTo>
                      <a:cubicBezTo>
                        <a:pt x="36543" y="73922"/>
                        <a:pt x="41048" y="72546"/>
                        <a:pt x="45345" y="76133"/>
                      </a:cubicBezTo>
                      <a:cubicBezTo>
                        <a:pt x="46638" y="77176"/>
                        <a:pt x="47263" y="78136"/>
                        <a:pt x="48140" y="79512"/>
                      </a:cubicBezTo>
                      <a:cubicBezTo>
                        <a:pt x="50559" y="83266"/>
                        <a:pt x="52144" y="87355"/>
                        <a:pt x="51727" y="91568"/>
                      </a:cubicBezTo>
                      <a:cubicBezTo>
                        <a:pt x="51101" y="98159"/>
                        <a:pt x="52269" y="105334"/>
                        <a:pt x="58401" y="109130"/>
                      </a:cubicBezTo>
                      <a:cubicBezTo>
                        <a:pt x="61906" y="111257"/>
                        <a:pt x="65618" y="112384"/>
                        <a:pt x="69414" y="113135"/>
                      </a:cubicBezTo>
                      <a:cubicBezTo>
                        <a:pt x="70666" y="113385"/>
                        <a:pt x="71959" y="113593"/>
                        <a:pt x="73252" y="113760"/>
                      </a:cubicBezTo>
                      <a:cubicBezTo>
                        <a:pt x="76047" y="114386"/>
                        <a:pt x="78842" y="114386"/>
                        <a:pt x="81637" y="114720"/>
                      </a:cubicBezTo>
                      <a:cubicBezTo>
                        <a:pt x="79176" y="113552"/>
                        <a:pt x="76715" y="112425"/>
                        <a:pt x="74086" y="111841"/>
                      </a:cubicBezTo>
                      <a:cubicBezTo>
                        <a:pt x="72877" y="111466"/>
                        <a:pt x="71667" y="111174"/>
                        <a:pt x="70457" y="110882"/>
                      </a:cubicBezTo>
                      <a:cubicBezTo>
                        <a:pt x="66786" y="110048"/>
                        <a:pt x="63074" y="109339"/>
                        <a:pt x="59695" y="107878"/>
                      </a:cubicBezTo>
                      <a:cubicBezTo>
                        <a:pt x="52019" y="104458"/>
                        <a:pt x="53896" y="95239"/>
                        <a:pt x="52394" y="88189"/>
                      </a:cubicBezTo>
                      <a:cubicBezTo>
                        <a:pt x="51518" y="84059"/>
                        <a:pt x="49725" y="80513"/>
                        <a:pt x="47347" y="77134"/>
                      </a:cubicBezTo>
                      <a:cubicBezTo>
                        <a:pt x="46387" y="75883"/>
                        <a:pt x="45511" y="75549"/>
                        <a:pt x="44385" y="74423"/>
                      </a:cubicBezTo>
                      <a:cubicBezTo>
                        <a:pt x="41048" y="71044"/>
                        <a:pt x="33331" y="72713"/>
                        <a:pt x="31120" y="70960"/>
                      </a:cubicBezTo>
                      <a:cubicBezTo>
                        <a:pt x="30369" y="70335"/>
                        <a:pt x="31662" y="63285"/>
                        <a:pt x="31829" y="61741"/>
                      </a:cubicBezTo>
                      <a:cubicBezTo>
                        <a:pt x="33205" y="50937"/>
                        <a:pt x="30828" y="41218"/>
                        <a:pt x="23611" y="32332"/>
                      </a:cubicBezTo>
                      <a:cubicBezTo>
                        <a:pt x="21066" y="29120"/>
                        <a:pt x="22943" y="24448"/>
                        <a:pt x="23319" y="20443"/>
                      </a:cubicBezTo>
                      <a:cubicBezTo>
                        <a:pt x="23819" y="17148"/>
                        <a:pt x="24695" y="14353"/>
                        <a:pt x="24695" y="14353"/>
                      </a:cubicBezTo>
                      <a:cubicBezTo>
                        <a:pt x="28325" y="11141"/>
                        <a:pt x="26364" y="5593"/>
                        <a:pt x="24737" y="4341"/>
                      </a:cubicBezTo>
                      <a:cubicBezTo>
                        <a:pt x="20591" y="1191"/>
                        <a:pt x="16615" y="1"/>
                        <a:pt x="13108" y="1"/>
                      </a:cubicBezTo>
                      <a:close/>
                    </a:path>
                  </a:pathLst>
                </a:custGeom>
                <a:solidFill>
                  <a:srgbClr val="FDE2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22"/>
                <p:cNvSpPr/>
                <p:nvPr/>
              </p:nvSpPr>
              <p:spPr>
                <a:xfrm>
                  <a:off x="2824475" y="854625"/>
                  <a:ext cx="2040925" cy="343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37" h="137286" fill="none" extrusionOk="0">
                      <a:moveTo>
                        <a:pt x="0" y="14059"/>
                      </a:moveTo>
                      <a:cubicBezTo>
                        <a:pt x="667" y="9053"/>
                        <a:pt x="11889" y="1"/>
                        <a:pt x="24737" y="9762"/>
                      </a:cubicBezTo>
                      <a:cubicBezTo>
                        <a:pt x="26364" y="11014"/>
                        <a:pt x="28325" y="16562"/>
                        <a:pt x="24695" y="19774"/>
                      </a:cubicBezTo>
                      <a:cubicBezTo>
                        <a:pt x="24695" y="19774"/>
                        <a:pt x="23819" y="22569"/>
                        <a:pt x="23319" y="25864"/>
                      </a:cubicBezTo>
                      <a:cubicBezTo>
                        <a:pt x="22943" y="29869"/>
                        <a:pt x="21066" y="34541"/>
                        <a:pt x="23611" y="37753"/>
                      </a:cubicBezTo>
                      <a:cubicBezTo>
                        <a:pt x="30828" y="46639"/>
                        <a:pt x="33205" y="56358"/>
                        <a:pt x="31829" y="67162"/>
                      </a:cubicBezTo>
                      <a:cubicBezTo>
                        <a:pt x="31662" y="68706"/>
                        <a:pt x="30369" y="75756"/>
                        <a:pt x="31120" y="76381"/>
                      </a:cubicBezTo>
                      <a:cubicBezTo>
                        <a:pt x="33331" y="78134"/>
                        <a:pt x="41048" y="76465"/>
                        <a:pt x="44385" y="79844"/>
                      </a:cubicBezTo>
                      <a:cubicBezTo>
                        <a:pt x="45511" y="80970"/>
                        <a:pt x="46387" y="81304"/>
                        <a:pt x="47347" y="82555"/>
                      </a:cubicBezTo>
                      <a:cubicBezTo>
                        <a:pt x="49725" y="85934"/>
                        <a:pt x="51518" y="89480"/>
                        <a:pt x="52394" y="93610"/>
                      </a:cubicBezTo>
                      <a:cubicBezTo>
                        <a:pt x="53896" y="100660"/>
                        <a:pt x="52019" y="109879"/>
                        <a:pt x="59695" y="113299"/>
                      </a:cubicBezTo>
                      <a:cubicBezTo>
                        <a:pt x="63074" y="114760"/>
                        <a:pt x="66786" y="115469"/>
                        <a:pt x="70457" y="116303"/>
                      </a:cubicBezTo>
                      <a:cubicBezTo>
                        <a:pt x="71667" y="116595"/>
                        <a:pt x="72877" y="116887"/>
                        <a:pt x="74086" y="117262"/>
                      </a:cubicBezTo>
                      <a:cubicBezTo>
                        <a:pt x="76715" y="117846"/>
                        <a:pt x="79176" y="118973"/>
                        <a:pt x="81637" y="120141"/>
                      </a:cubicBezTo>
                      <a:cubicBezTo>
                        <a:pt x="78842" y="119807"/>
                        <a:pt x="76047" y="119807"/>
                        <a:pt x="73252" y="119181"/>
                      </a:cubicBezTo>
                      <a:cubicBezTo>
                        <a:pt x="71959" y="119014"/>
                        <a:pt x="70666" y="118806"/>
                        <a:pt x="69414" y="118556"/>
                      </a:cubicBezTo>
                      <a:cubicBezTo>
                        <a:pt x="65618" y="117805"/>
                        <a:pt x="61906" y="116678"/>
                        <a:pt x="58401" y="114551"/>
                      </a:cubicBezTo>
                      <a:cubicBezTo>
                        <a:pt x="52269" y="110755"/>
                        <a:pt x="51101" y="103580"/>
                        <a:pt x="51727" y="96989"/>
                      </a:cubicBezTo>
                      <a:cubicBezTo>
                        <a:pt x="52144" y="92776"/>
                        <a:pt x="50559" y="88687"/>
                        <a:pt x="48140" y="84933"/>
                      </a:cubicBezTo>
                      <a:cubicBezTo>
                        <a:pt x="47263" y="83557"/>
                        <a:pt x="46638" y="82597"/>
                        <a:pt x="45345" y="81554"/>
                      </a:cubicBezTo>
                      <a:cubicBezTo>
                        <a:pt x="41048" y="77967"/>
                        <a:pt x="36543" y="79343"/>
                        <a:pt x="29701" y="78467"/>
                      </a:cubicBezTo>
                      <a:cubicBezTo>
                        <a:pt x="28909" y="78092"/>
                        <a:pt x="28366" y="75255"/>
                        <a:pt x="28700" y="74546"/>
                      </a:cubicBezTo>
                      <a:cubicBezTo>
                        <a:pt x="29284" y="73086"/>
                        <a:pt x="28033" y="67580"/>
                        <a:pt x="28325" y="66120"/>
                      </a:cubicBezTo>
                      <a:cubicBezTo>
                        <a:pt x="30160" y="57484"/>
                        <a:pt x="26364" y="48975"/>
                        <a:pt x="22485" y="41549"/>
                      </a:cubicBezTo>
                      <a:cubicBezTo>
                        <a:pt x="21817" y="40256"/>
                        <a:pt x="21108" y="39005"/>
                        <a:pt x="20399" y="37753"/>
                      </a:cubicBezTo>
                      <a:cubicBezTo>
                        <a:pt x="18939" y="34750"/>
                        <a:pt x="20649" y="30536"/>
                        <a:pt x="21233" y="26865"/>
                      </a:cubicBezTo>
                      <a:cubicBezTo>
                        <a:pt x="21692" y="23153"/>
                        <a:pt x="22443" y="19524"/>
                        <a:pt x="22735" y="19190"/>
                      </a:cubicBezTo>
                      <a:cubicBezTo>
                        <a:pt x="32830" y="9220"/>
                        <a:pt x="6716" y="293"/>
                        <a:pt x="2962" y="13225"/>
                      </a:cubicBezTo>
                      <a:cubicBezTo>
                        <a:pt x="2962" y="13225"/>
                        <a:pt x="2628" y="19440"/>
                        <a:pt x="9511" y="20733"/>
                      </a:cubicBezTo>
                      <a:cubicBezTo>
                        <a:pt x="9511" y="20733"/>
                        <a:pt x="9761" y="21734"/>
                        <a:pt x="10053" y="23236"/>
                      </a:cubicBezTo>
                      <a:cubicBezTo>
                        <a:pt x="10429" y="25489"/>
                        <a:pt x="10888" y="27783"/>
                        <a:pt x="11305" y="30328"/>
                      </a:cubicBezTo>
                      <a:cubicBezTo>
                        <a:pt x="11722" y="31871"/>
                        <a:pt x="11972" y="33456"/>
                        <a:pt x="12139" y="35000"/>
                      </a:cubicBezTo>
                      <a:cubicBezTo>
                        <a:pt x="11931" y="48975"/>
                        <a:pt x="11305" y="62157"/>
                        <a:pt x="19982" y="75088"/>
                      </a:cubicBezTo>
                      <a:cubicBezTo>
                        <a:pt x="20649" y="75923"/>
                        <a:pt x="20399" y="77216"/>
                        <a:pt x="19982" y="78467"/>
                      </a:cubicBezTo>
                      <a:cubicBezTo>
                        <a:pt x="19523" y="80011"/>
                        <a:pt x="19147" y="81512"/>
                        <a:pt x="18855" y="83014"/>
                      </a:cubicBezTo>
                      <a:cubicBezTo>
                        <a:pt x="17062" y="93526"/>
                        <a:pt x="20524" y="103496"/>
                        <a:pt x="27115" y="111047"/>
                      </a:cubicBezTo>
                      <a:cubicBezTo>
                        <a:pt x="28200" y="112298"/>
                        <a:pt x="29368" y="113466"/>
                        <a:pt x="30619" y="114551"/>
                      </a:cubicBezTo>
                      <a:cubicBezTo>
                        <a:pt x="38879" y="120933"/>
                        <a:pt x="48640" y="124771"/>
                        <a:pt x="56691" y="131988"/>
                      </a:cubicBezTo>
                      <a:cubicBezTo>
                        <a:pt x="59027" y="133865"/>
                        <a:pt x="61363" y="135158"/>
                        <a:pt x="64158" y="136201"/>
                      </a:cubicBezTo>
                      <a:cubicBezTo>
                        <a:pt x="59027" y="137286"/>
                        <a:pt x="53104" y="134950"/>
                        <a:pt x="50768" y="130278"/>
                      </a:cubicBezTo>
                      <a:cubicBezTo>
                        <a:pt x="50976" y="130278"/>
                        <a:pt x="51393" y="130486"/>
                        <a:pt x="51602" y="130069"/>
                      </a:cubicBezTo>
                      <a:cubicBezTo>
                        <a:pt x="45053" y="128567"/>
                        <a:pt x="38670" y="126231"/>
                        <a:pt x="33789" y="121559"/>
                      </a:cubicBezTo>
                      <a:cubicBezTo>
                        <a:pt x="32955" y="120933"/>
                        <a:pt x="31871" y="120725"/>
                        <a:pt x="30953" y="120308"/>
                      </a:cubicBezTo>
                      <a:cubicBezTo>
                        <a:pt x="29242" y="119807"/>
                        <a:pt x="27616" y="119140"/>
                        <a:pt x="26072" y="118389"/>
                      </a:cubicBezTo>
                      <a:cubicBezTo>
                        <a:pt x="15852" y="113133"/>
                        <a:pt x="10637" y="101744"/>
                        <a:pt x="11055" y="90314"/>
                      </a:cubicBezTo>
                      <a:cubicBezTo>
                        <a:pt x="11138" y="88437"/>
                        <a:pt x="11347" y="86518"/>
                        <a:pt x="11764" y="84641"/>
                      </a:cubicBezTo>
                      <a:cubicBezTo>
                        <a:pt x="11931" y="82514"/>
                        <a:pt x="13641" y="80595"/>
                        <a:pt x="13182" y="78467"/>
                      </a:cubicBezTo>
                      <a:cubicBezTo>
                        <a:pt x="12556" y="75088"/>
                        <a:pt x="11722" y="71918"/>
                        <a:pt x="11305" y="68497"/>
                      </a:cubicBezTo>
                      <a:cubicBezTo>
                        <a:pt x="9803" y="56859"/>
                        <a:pt x="7884" y="45596"/>
                        <a:pt x="5632" y="34207"/>
                      </a:cubicBezTo>
                      <a:cubicBezTo>
                        <a:pt x="5381" y="32664"/>
                        <a:pt x="5089" y="31120"/>
                        <a:pt x="4756" y="29619"/>
                      </a:cubicBezTo>
                      <a:cubicBezTo>
                        <a:pt x="4380" y="28117"/>
                        <a:pt x="4005" y="26657"/>
                        <a:pt x="3546" y="25197"/>
                      </a:cubicBezTo>
                      <a:cubicBezTo>
                        <a:pt x="2503" y="22944"/>
                        <a:pt x="1543" y="20692"/>
                        <a:pt x="1543" y="20692"/>
                      </a:cubicBezTo>
                      <a:lnTo>
                        <a:pt x="0" y="14059"/>
                      </a:lnTo>
                      <a:close/>
                    </a:path>
                  </a:pathLst>
                </a:custGeom>
                <a:noFill/>
                <a:ln w="6250" cap="flat" cmpd="sng">
                  <a:solidFill>
                    <a:srgbClr val="000000"/>
                  </a:solidFill>
                  <a:prstDash val="solid"/>
                  <a:miter lim="4171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15" name="Google Shape;515;p22"/>
              <p:cNvSpPr txBox="1"/>
              <p:nvPr/>
            </p:nvSpPr>
            <p:spPr>
              <a:xfrm>
                <a:off x="5614147" y="4211062"/>
                <a:ext cx="2668800" cy="354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 b="1">
                    <a:solidFill>
                      <a:srgbClr val="FFCA05"/>
                    </a:solidFill>
                    <a:latin typeface="Kalam"/>
                    <a:ea typeface="Kalam"/>
                    <a:cs typeface="Kalam"/>
                    <a:sym typeface="Kalam"/>
                  </a:rPr>
                  <a:t>BOLUS </a:t>
                </a:r>
                <a:r>
                  <a:rPr lang="en" sz="10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IS SQUEEZED THROUGH GUT</a:t>
                </a:r>
                <a:endParaRPr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516" name="Google Shape;516;p22"/>
            <p:cNvSpPr txBox="1"/>
            <p:nvPr/>
          </p:nvSpPr>
          <p:spPr>
            <a:xfrm>
              <a:off x="5022600" y="1152475"/>
              <a:ext cx="29784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During peristalsis, a ball of food, called a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bolus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, is moved through the gut by waves of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muscular contraction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BFF63B9-DF13-966F-16B0-B368DF03E9FB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7F7296D-C91F-4854-8C69-4108DD33F081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F6549A-6168-85DE-DF2F-5859C85501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A26858-F0E1-65E4-1451-F9A8A7DFD5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Alimentary Canal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</a:pPr>
            <a:r>
              <a:rPr lang="en">
                <a:solidFill>
                  <a:srgbClr val="4A86E8"/>
                </a:solidFill>
              </a:rPr>
              <a:t>Specification Point 2.27</a:t>
            </a:r>
            <a:endParaRPr>
              <a:solidFill>
                <a:srgbClr val="4A86E8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Char char="○"/>
            </a:pPr>
            <a:r>
              <a:rPr lang="en">
                <a:solidFill>
                  <a:srgbClr val="4A86E8"/>
                </a:solidFill>
              </a:rPr>
              <a:t>Describe the structure and function of the human alimentary canal, including: the mouth esophagus, stomach, small intestine, large intestine and pancreas.</a:t>
            </a:r>
            <a:endParaRPr>
              <a:solidFill>
                <a:srgbClr val="4A86E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Digestion involves the breakdown of large, insoluble molecules into smaller, soluble ones: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Food is taken in through the </a:t>
            </a:r>
            <a:r>
              <a:rPr lang="en" b="1">
                <a:solidFill>
                  <a:srgbClr val="B7B7B7"/>
                </a:solidFill>
              </a:rPr>
              <a:t>mouth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Food then passes through a number of </a:t>
            </a:r>
            <a:r>
              <a:rPr lang="en" b="1">
                <a:solidFill>
                  <a:srgbClr val="B7B7B7"/>
                </a:solidFill>
              </a:rPr>
              <a:t>organs </a:t>
            </a:r>
            <a:r>
              <a:rPr lang="en">
                <a:solidFill>
                  <a:srgbClr val="B7B7B7"/>
                </a:solidFill>
              </a:rPr>
              <a:t>where it is </a:t>
            </a:r>
            <a:r>
              <a:rPr lang="en" b="1">
                <a:solidFill>
                  <a:srgbClr val="B7B7B7"/>
                </a:solidFill>
              </a:rPr>
              <a:t>digested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Undigested food and waste is passed out through the </a:t>
            </a:r>
            <a:r>
              <a:rPr lang="en" b="1">
                <a:solidFill>
                  <a:srgbClr val="B7B7B7"/>
                </a:solidFill>
              </a:rPr>
              <a:t>anus </a:t>
            </a:r>
            <a:r>
              <a:rPr lang="en">
                <a:solidFill>
                  <a:srgbClr val="B7B7B7"/>
                </a:solidFill>
              </a:rPr>
              <a:t>in the process of </a:t>
            </a:r>
            <a:r>
              <a:rPr lang="en" b="1">
                <a:solidFill>
                  <a:srgbClr val="B7B7B7"/>
                </a:solidFill>
              </a:rPr>
              <a:t>egestion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This route is referred to as the </a:t>
            </a:r>
            <a:r>
              <a:rPr lang="en" b="1">
                <a:solidFill>
                  <a:srgbClr val="B7B7B7"/>
                </a:solidFill>
              </a:rPr>
              <a:t>alimentary canal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BB7AF0C-DAB6-DE8F-EC45-AAEB20A84D18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A18962F-CE31-AF65-D6C6-94C9CDB47E0E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22364F-A454-A690-28E2-E95654BFEB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413218-C8E2-4272-ACA1-556DD8BA19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5216925" y="2038200"/>
            <a:ext cx="2974200" cy="10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alimentary canal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is a complicated series of organs which allows for the breakdown and absorption of food.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70" name="Google Shape;70;p15"/>
          <p:cNvGrpSpPr/>
          <p:nvPr/>
        </p:nvGrpSpPr>
        <p:grpSpPr>
          <a:xfrm>
            <a:off x="1256159" y="201735"/>
            <a:ext cx="3371541" cy="4855079"/>
            <a:chOff x="1172584" y="158848"/>
            <a:chExt cx="3371541" cy="4855079"/>
          </a:xfrm>
        </p:grpSpPr>
        <p:grpSp>
          <p:nvGrpSpPr>
            <p:cNvPr id="71" name="Google Shape;71;p15"/>
            <p:cNvGrpSpPr/>
            <p:nvPr/>
          </p:nvGrpSpPr>
          <p:grpSpPr>
            <a:xfrm>
              <a:off x="1172584" y="158848"/>
              <a:ext cx="3371541" cy="4596413"/>
              <a:chOff x="1178509" y="208998"/>
              <a:chExt cx="3371541" cy="4596413"/>
            </a:xfrm>
          </p:grpSpPr>
          <p:grpSp>
            <p:nvGrpSpPr>
              <p:cNvPr id="72" name="Google Shape;72;p15"/>
              <p:cNvGrpSpPr/>
              <p:nvPr/>
            </p:nvGrpSpPr>
            <p:grpSpPr>
              <a:xfrm>
                <a:off x="1977875" y="208998"/>
                <a:ext cx="1714153" cy="4589204"/>
                <a:chOff x="2808925" y="335825"/>
                <a:chExt cx="1859975" cy="4901425"/>
              </a:xfrm>
            </p:grpSpPr>
            <p:sp>
              <p:nvSpPr>
                <p:cNvPr id="73" name="Google Shape;73;p15"/>
                <p:cNvSpPr/>
                <p:nvPr/>
              </p:nvSpPr>
              <p:spPr>
                <a:xfrm>
                  <a:off x="3657575" y="1447950"/>
                  <a:ext cx="163675" cy="37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7" h="14829" extrusionOk="0">
                      <a:moveTo>
                        <a:pt x="3754" y="14084"/>
                      </a:moveTo>
                      <a:cubicBezTo>
                        <a:pt x="3475" y="14519"/>
                        <a:pt x="3072" y="14829"/>
                        <a:pt x="2514" y="14767"/>
                      </a:cubicBezTo>
                      <a:cubicBezTo>
                        <a:pt x="1149" y="14581"/>
                        <a:pt x="838" y="13061"/>
                        <a:pt x="590" y="11913"/>
                      </a:cubicBezTo>
                      <a:cubicBezTo>
                        <a:pt x="1" y="9245"/>
                        <a:pt x="63" y="6081"/>
                        <a:pt x="776" y="3444"/>
                      </a:cubicBezTo>
                      <a:cubicBezTo>
                        <a:pt x="1025" y="2513"/>
                        <a:pt x="1149" y="559"/>
                        <a:pt x="2296" y="218"/>
                      </a:cubicBezTo>
                      <a:cubicBezTo>
                        <a:pt x="3103" y="0"/>
                        <a:pt x="3630" y="962"/>
                        <a:pt x="4189" y="1365"/>
                      </a:cubicBezTo>
                      <a:cubicBezTo>
                        <a:pt x="4933" y="1924"/>
                        <a:pt x="5616" y="2389"/>
                        <a:pt x="6546" y="2544"/>
                      </a:cubicBezTo>
                      <a:cubicBezTo>
                        <a:pt x="6236" y="3134"/>
                        <a:pt x="5709" y="3227"/>
                        <a:pt x="5336" y="3692"/>
                      </a:cubicBezTo>
                      <a:cubicBezTo>
                        <a:pt x="4995" y="4157"/>
                        <a:pt x="4871" y="4902"/>
                        <a:pt x="4778" y="5429"/>
                      </a:cubicBezTo>
                      <a:cubicBezTo>
                        <a:pt x="4561" y="6515"/>
                        <a:pt x="4592" y="7663"/>
                        <a:pt x="4406" y="8749"/>
                      </a:cubicBezTo>
                      <a:cubicBezTo>
                        <a:pt x="4127" y="10051"/>
                        <a:pt x="4716" y="11416"/>
                        <a:pt x="4313" y="12688"/>
                      </a:cubicBezTo>
                      <a:cubicBezTo>
                        <a:pt x="4189" y="13123"/>
                        <a:pt x="4034" y="13650"/>
                        <a:pt x="3754" y="14084"/>
                      </a:cubicBezTo>
                      <a:close/>
                    </a:path>
                  </a:pathLst>
                </a:custGeom>
                <a:solidFill>
                  <a:srgbClr val="C9EC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4;p15"/>
                <p:cNvSpPr/>
                <p:nvPr/>
              </p:nvSpPr>
              <p:spPr>
                <a:xfrm>
                  <a:off x="3525750" y="3396875"/>
                  <a:ext cx="1001225" cy="18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49" h="73615" extrusionOk="0">
                      <a:moveTo>
                        <a:pt x="1551" y="54970"/>
                      </a:moveTo>
                      <a:cubicBezTo>
                        <a:pt x="0" y="57359"/>
                        <a:pt x="248" y="59003"/>
                        <a:pt x="776" y="61485"/>
                      </a:cubicBezTo>
                      <a:cubicBezTo>
                        <a:pt x="1706" y="61299"/>
                        <a:pt x="1799" y="63191"/>
                        <a:pt x="2606" y="63129"/>
                      </a:cubicBezTo>
                      <a:cubicBezTo>
                        <a:pt x="3195" y="65239"/>
                        <a:pt x="1768" y="65983"/>
                        <a:pt x="2048" y="68062"/>
                      </a:cubicBezTo>
                      <a:cubicBezTo>
                        <a:pt x="2079" y="68403"/>
                        <a:pt x="5460" y="73614"/>
                        <a:pt x="4591" y="73459"/>
                      </a:cubicBezTo>
                      <a:cubicBezTo>
                        <a:pt x="5243" y="73583"/>
                        <a:pt x="5708" y="73552"/>
                        <a:pt x="6329" y="73366"/>
                      </a:cubicBezTo>
                      <a:cubicBezTo>
                        <a:pt x="6732" y="71009"/>
                        <a:pt x="8221" y="70729"/>
                        <a:pt x="8593" y="68403"/>
                      </a:cubicBezTo>
                      <a:cubicBezTo>
                        <a:pt x="8655" y="67937"/>
                        <a:pt x="7756" y="62757"/>
                        <a:pt x="6360" y="63688"/>
                      </a:cubicBezTo>
                      <a:cubicBezTo>
                        <a:pt x="10641" y="60865"/>
                        <a:pt x="7818" y="59593"/>
                        <a:pt x="6825" y="56801"/>
                      </a:cubicBezTo>
                      <a:cubicBezTo>
                        <a:pt x="10268" y="58476"/>
                        <a:pt x="12564" y="59376"/>
                        <a:pt x="17000" y="58693"/>
                      </a:cubicBezTo>
                      <a:cubicBezTo>
                        <a:pt x="24414" y="57514"/>
                        <a:pt x="29626" y="56646"/>
                        <a:pt x="32697" y="50472"/>
                      </a:cubicBezTo>
                      <a:cubicBezTo>
                        <a:pt x="33100" y="49666"/>
                        <a:pt x="33379" y="48828"/>
                        <a:pt x="33938" y="48084"/>
                      </a:cubicBezTo>
                      <a:cubicBezTo>
                        <a:pt x="34620" y="47246"/>
                        <a:pt x="35644" y="46657"/>
                        <a:pt x="35985" y="45633"/>
                      </a:cubicBezTo>
                      <a:cubicBezTo>
                        <a:pt x="36202" y="45013"/>
                        <a:pt x="36078" y="44516"/>
                        <a:pt x="36481" y="43958"/>
                      </a:cubicBezTo>
                      <a:cubicBezTo>
                        <a:pt x="36698" y="43679"/>
                        <a:pt x="37133" y="43524"/>
                        <a:pt x="37381" y="43182"/>
                      </a:cubicBezTo>
                      <a:cubicBezTo>
                        <a:pt x="38312" y="41879"/>
                        <a:pt x="37102" y="41104"/>
                        <a:pt x="37319" y="39863"/>
                      </a:cubicBezTo>
                      <a:cubicBezTo>
                        <a:pt x="37536" y="38777"/>
                        <a:pt x="38963" y="38250"/>
                        <a:pt x="38901" y="36823"/>
                      </a:cubicBezTo>
                      <a:cubicBezTo>
                        <a:pt x="38870" y="36078"/>
                        <a:pt x="38188" y="35334"/>
                        <a:pt x="38374" y="34589"/>
                      </a:cubicBezTo>
                      <a:cubicBezTo>
                        <a:pt x="38560" y="33969"/>
                        <a:pt x="39335" y="33380"/>
                        <a:pt x="39646" y="32728"/>
                      </a:cubicBezTo>
                      <a:cubicBezTo>
                        <a:pt x="40018" y="31797"/>
                        <a:pt x="40049" y="30960"/>
                        <a:pt x="39552" y="30091"/>
                      </a:cubicBezTo>
                      <a:cubicBezTo>
                        <a:pt x="39366" y="29750"/>
                        <a:pt x="38932" y="29347"/>
                        <a:pt x="38839" y="29006"/>
                      </a:cubicBezTo>
                      <a:cubicBezTo>
                        <a:pt x="38715" y="28695"/>
                        <a:pt x="38932" y="28416"/>
                        <a:pt x="39056" y="28044"/>
                      </a:cubicBezTo>
                      <a:cubicBezTo>
                        <a:pt x="39428" y="26989"/>
                        <a:pt x="39459" y="25779"/>
                        <a:pt x="38994" y="24787"/>
                      </a:cubicBezTo>
                      <a:cubicBezTo>
                        <a:pt x="38715" y="24166"/>
                        <a:pt x="38374" y="23825"/>
                        <a:pt x="38560" y="23111"/>
                      </a:cubicBezTo>
                      <a:cubicBezTo>
                        <a:pt x="38746" y="22460"/>
                        <a:pt x="39304" y="21840"/>
                        <a:pt x="39242" y="21126"/>
                      </a:cubicBezTo>
                      <a:cubicBezTo>
                        <a:pt x="39149" y="20475"/>
                        <a:pt x="38405" y="20009"/>
                        <a:pt x="38250" y="19451"/>
                      </a:cubicBezTo>
                      <a:cubicBezTo>
                        <a:pt x="38032" y="18799"/>
                        <a:pt x="38622" y="18396"/>
                        <a:pt x="38901" y="17838"/>
                      </a:cubicBezTo>
                      <a:cubicBezTo>
                        <a:pt x="39180" y="17341"/>
                        <a:pt x="39180" y="16752"/>
                        <a:pt x="39056" y="16225"/>
                      </a:cubicBezTo>
                      <a:cubicBezTo>
                        <a:pt x="38808" y="15263"/>
                        <a:pt x="37722" y="14767"/>
                        <a:pt x="38374" y="13743"/>
                      </a:cubicBezTo>
                      <a:cubicBezTo>
                        <a:pt x="39118" y="12533"/>
                        <a:pt x="39894" y="11447"/>
                        <a:pt x="38839" y="10175"/>
                      </a:cubicBezTo>
                      <a:cubicBezTo>
                        <a:pt x="37629" y="8686"/>
                        <a:pt x="37381" y="8811"/>
                        <a:pt x="37381" y="7042"/>
                      </a:cubicBezTo>
                      <a:cubicBezTo>
                        <a:pt x="37412" y="5832"/>
                        <a:pt x="37381" y="5057"/>
                        <a:pt x="36574" y="3971"/>
                      </a:cubicBezTo>
                      <a:cubicBezTo>
                        <a:pt x="34868" y="1738"/>
                        <a:pt x="31332" y="0"/>
                        <a:pt x="28447" y="1893"/>
                      </a:cubicBezTo>
                      <a:cubicBezTo>
                        <a:pt x="25593" y="3723"/>
                        <a:pt x="26368" y="6794"/>
                        <a:pt x="27206" y="9276"/>
                      </a:cubicBezTo>
                      <a:cubicBezTo>
                        <a:pt x="27671" y="10579"/>
                        <a:pt x="27826" y="11013"/>
                        <a:pt x="27702" y="12378"/>
                      </a:cubicBezTo>
                      <a:cubicBezTo>
                        <a:pt x="27702" y="12564"/>
                        <a:pt x="28230" y="18272"/>
                        <a:pt x="29564" y="17435"/>
                      </a:cubicBezTo>
                      <a:cubicBezTo>
                        <a:pt x="28509" y="18117"/>
                        <a:pt x="28385" y="19079"/>
                        <a:pt x="28230" y="20102"/>
                      </a:cubicBezTo>
                      <a:cubicBezTo>
                        <a:pt x="28012" y="21684"/>
                        <a:pt x="28850" y="21778"/>
                        <a:pt x="29253" y="22987"/>
                      </a:cubicBezTo>
                      <a:cubicBezTo>
                        <a:pt x="29502" y="23732"/>
                        <a:pt x="29253" y="23949"/>
                        <a:pt x="29067" y="24849"/>
                      </a:cubicBezTo>
                      <a:cubicBezTo>
                        <a:pt x="28850" y="26152"/>
                        <a:pt x="29626" y="27082"/>
                        <a:pt x="29719" y="28044"/>
                      </a:cubicBezTo>
                      <a:cubicBezTo>
                        <a:pt x="29781" y="28695"/>
                        <a:pt x="29191" y="29254"/>
                        <a:pt x="29036" y="30029"/>
                      </a:cubicBezTo>
                      <a:cubicBezTo>
                        <a:pt x="28819" y="31146"/>
                        <a:pt x="29688" y="31518"/>
                        <a:pt x="29843" y="32418"/>
                      </a:cubicBezTo>
                      <a:cubicBezTo>
                        <a:pt x="29905" y="32914"/>
                        <a:pt x="29222" y="36761"/>
                        <a:pt x="29036" y="37009"/>
                      </a:cubicBezTo>
                      <a:cubicBezTo>
                        <a:pt x="28447" y="37878"/>
                        <a:pt x="26834" y="38064"/>
                        <a:pt x="26244" y="38901"/>
                      </a:cubicBezTo>
                      <a:cubicBezTo>
                        <a:pt x="25469" y="40018"/>
                        <a:pt x="26586" y="41321"/>
                        <a:pt x="26089" y="42438"/>
                      </a:cubicBezTo>
                      <a:cubicBezTo>
                        <a:pt x="25655" y="43337"/>
                        <a:pt x="24011" y="43368"/>
                        <a:pt x="23607" y="44578"/>
                      </a:cubicBezTo>
                      <a:cubicBezTo>
                        <a:pt x="23235" y="45602"/>
                        <a:pt x="23949" y="46967"/>
                        <a:pt x="23980" y="48053"/>
                      </a:cubicBezTo>
                      <a:cubicBezTo>
                        <a:pt x="21250" y="48115"/>
                        <a:pt x="18985" y="49945"/>
                        <a:pt x="18582" y="52210"/>
                      </a:cubicBezTo>
                      <a:cubicBezTo>
                        <a:pt x="18489" y="52737"/>
                        <a:pt x="9338" y="51031"/>
                        <a:pt x="8438" y="51062"/>
                      </a:cubicBezTo>
                      <a:cubicBezTo>
                        <a:pt x="5243" y="51062"/>
                        <a:pt x="2947" y="52737"/>
                        <a:pt x="1551" y="5497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37F24"/>
                    </a:gs>
                    <a:gs pos="100000">
                      <a:srgbClr val="00ADEF"/>
                    </a:gs>
                    <a:gs pos="100000">
                      <a:srgbClr val="737373"/>
                    </a:gs>
                  </a:gsLst>
                  <a:lin ang="5400012" scaled="0"/>
                </a:gradFill>
                <a:ln w="3875" cap="flat" cmpd="sng">
                  <a:solidFill>
                    <a:srgbClr val="6C5635"/>
                  </a:solidFill>
                  <a:prstDash val="solid"/>
                  <a:miter lim="310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;p15"/>
                <p:cNvSpPr/>
                <p:nvPr/>
              </p:nvSpPr>
              <p:spPr>
                <a:xfrm>
                  <a:off x="4160125" y="3490825"/>
                  <a:ext cx="347475" cy="123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99" h="49383" extrusionOk="0">
                      <a:moveTo>
                        <a:pt x="8813" y="1"/>
                      </a:moveTo>
                      <a:cubicBezTo>
                        <a:pt x="8491" y="1"/>
                        <a:pt x="8146" y="66"/>
                        <a:pt x="7787" y="213"/>
                      </a:cubicBezTo>
                      <a:cubicBezTo>
                        <a:pt x="5988" y="958"/>
                        <a:pt x="6515" y="3191"/>
                        <a:pt x="5119" y="4339"/>
                      </a:cubicBezTo>
                      <a:cubicBezTo>
                        <a:pt x="4592" y="4742"/>
                        <a:pt x="3661" y="4928"/>
                        <a:pt x="3475" y="5084"/>
                      </a:cubicBezTo>
                      <a:cubicBezTo>
                        <a:pt x="776" y="7162"/>
                        <a:pt x="6515" y="8465"/>
                        <a:pt x="4095" y="9737"/>
                      </a:cubicBezTo>
                      <a:cubicBezTo>
                        <a:pt x="4064" y="9396"/>
                        <a:pt x="3785" y="9085"/>
                        <a:pt x="3816" y="8682"/>
                      </a:cubicBezTo>
                      <a:lnTo>
                        <a:pt x="3816" y="8682"/>
                      </a:lnTo>
                      <a:cubicBezTo>
                        <a:pt x="3816" y="8682"/>
                        <a:pt x="3320" y="8682"/>
                        <a:pt x="3382" y="8713"/>
                      </a:cubicBezTo>
                      <a:cubicBezTo>
                        <a:pt x="2575" y="11319"/>
                        <a:pt x="3785" y="13118"/>
                        <a:pt x="6267" y="14080"/>
                      </a:cubicBezTo>
                      <a:cubicBezTo>
                        <a:pt x="5957" y="14607"/>
                        <a:pt x="6422" y="15910"/>
                        <a:pt x="6112" y="16189"/>
                      </a:cubicBezTo>
                      <a:cubicBezTo>
                        <a:pt x="5919" y="16346"/>
                        <a:pt x="5715" y="16409"/>
                        <a:pt x="5517" y="16409"/>
                      </a:cubicBezTo>
                      <a:cubicBezTo>
                        <a:pt x="5047" y="16409"/>
                        <a:pt x="4611" y="16051"/>
                        <a:pt x="4437" y="15724"/>
                      </a:cubicBezTo>
                      <a:lnTo>
                        <a:pt x="4437" y="15724"/>
                      </a:lnTo>
                      <a:cubicBezTo>
                        <a:pt x="3933" y="16731"/>
                        <a:pt x="4562" y="19459"/>
                        <a:pt x="6071" y="19459"/>
                      </a:cubicBezTo>
                      <a:cubicBezTo>
                        <a:pt x="6328" y="19459"/>
                        <a:pt x="6611" y="19379"/>
                        <a:pt x="6918" y="19198"/>
                      </a:cubicBezTo>
                      <a:cubicBezTo>
                        <a:pt x="7322" y="19664"/>
                        <a:pt x="7694" y="21494"/>
                        <a:pt x="7229" y="22021"/>
                      </a:cubicBezTo>
                      <a:cubicBezTo>
                        <a:pt x="6977" y="22303"/>
                        <a:pt x="6749" y="22416"/>
                        <a:pt x="6535" y="22416"/>
                      </a:cubicBezTo>
                      <a:cubicBezTo>
                        <a:pt x="5880" y="22416"/>
                        <a:pt x="5371" y="21342"/>
                        <a:pt x="4809" y="20780"/>
                      </a:cubicBezTo>
                      <a:lnTo>
                        <a:pt x="4809" y="20780"/>
                      </a:lnTo>
                      <a:cubicBezTo>
                        <a:pt x="3506" y="22021"/>
                        <a:pt x="5429" y="24255"/>
                        <a:pt x="6453" y="25216"/>
                      </a:cubicBezTo>
                      <a:cubicBezTo>
                        <a:pt x="6639" y="25216"/>
                        <a:pt x="6918" y="25123"/>
                        <a:pt x="7074" y="25092"/>
                      </a:cubicBezTo>
                      <a:lnTo>
                        <a:pt x="7074" y="25092"/>
                      </a:lnTo>
                      <a:cubicBezTo>
                        <a:pt x="7787" y="25992"/>
                        <a:pt x="6484" y="27326"/>
                        <a:pt x="6732" y="28536"/>
                      </a:cubicBezTo>
                      <a:cubicBezTo>
                        <a:pt x="6614" y="28555"/>
                        <a:pt x="6502" y="28565"/>
                        <a:pt x="6396" y="28565"/>
                      </a:cubicBezTo>
                      <a:cubicBezTo>
                        <a:pt x="5329" y="28565"/>
                        <a:pt x="4829" y="27636"/>
                        <a:pt x="4406" y="27016"/>
                      </a:cubicBezTo>
                      <a:lnTo>
                        <a:pt x="4406" y="27016"/>
                      </a:lnTo>
                      <a:cubicBezTo>
                        <a:pt x="3692" y="28598"/>
                        <a:pt x="4809" y="30583"/>
                        <a:pt x="6422" y="31483"/>
                      </a:cubicBezTo>
                      <a:cubicBezTo>
                        <a:pt x="6504" y="32338"/>
                        <a:pt x="6211" y="32682"/>
                        <a:pt x="5788" y="32682"/>
                      </a:cubicBezTo>
                      <a:cubicBezTo>
                        <a:pt x="5245" y="32682"/>
                        <a:pt x="4487" y="32113"/>
                        <a:pt x="4033" y="31328"/>
                      </a:cubicBezTo>
                      <a:lnTo>
                        <a:pt x="4033" y="31328"/>
                      </a:lnTo>
                      <a:cubicBezTo>
                        <a:pt x="2886" y="32600"/>
                        <a:pt x="4995" y="34864"/>
                        <a:pt x="5833" y="36012"/>
                      </a:cubicBezTo>
                      <a:cubicBezTo>
                        <a:pt x="5833" y="36012"/>
                        <a:pt x="5522" y="36167"/>
                        <a:pt x="5491" y="36198"/>
                      </a:cubicBezTo>
                      <a:cubicBezTo>
                        <a:pt x="5870" y="36999"/>
                        <a:pt x="5354" y="38024"/>
                        <a:pt x="4586" y="38024"/>
                      </a:cubicBezTo>
                      <a:cubicBezTo>
                        <a:pt x="4283" y="38024"/>
                        <a:pt x="3941" y="37865"/>
                        <a:pt x="3599" y="37470"/>
                      </a:cubicBezTo>
                      <a:lnTo>
                        <a:pt x="3599" y="37470"/>
                      </a:lnTo>
                      <a:cubicBezTo>
                        <a:pt x="3134" y="38432"/>
                        <a:pt x="4002" y="39486"/>
                        <a:pt x="5057" y="39983"/>
                      </a:cubicBezTo>
                      <a:cubicBezTo>
                        <a:pt x="4720" y="40760"/>
                        <a:pt x="3562" y="41753"/>
                        <a:pt x="2521" y="41753"/>
                      </a:cubicBezTo>
                      <a:cubicBezTo>
                        <a:pt x="2315" y="41753"/>
                        <a:pt x="2114" y="41714"/>
                        <a:pt x="1924" y="41627"/>
                      </a:cubicBezTo>
                      <a:lnTo>
                        <a:pt x="1924" y="41627"/>
                      </a:lnTo>
                      <a:cubicBezTo>
                        <a:pt x="1986" y="41782"/>
                        <a:pt x="2048" y="41875"/>
                        <a:pt x="2048" y="42030"/>
                      </a:cubicBezTo>
                      <a:cubicBezTo>
                        <a:pt x="6025" y="42164"/>
                        <a:pt x="3089" y="46523"/>
                        <a:pt x="947" y="48587"/>
                      </a:cubicBezTo>
                      <a:lnTo>
                        <a:pt x="947" y="48587"/>
                      </a:lnTo>
                      <a:cubicBezTo>
                        <a:pt x="2312" y="47415"/>
                        <a:pt x="4357" y="45665"/>
                        <a:pt x="5361" y="45665"/>
                      </a:cubicBezTo>
                      <a:cubicBezTo>
                        <a:pt x="5430" y="45665"/>
                        <a:pt x="5495" y="45673"/>
                        <a:pt x="5553" y="45691"/>
                      </a:cubicBezTo>
                      <a:cubicBezTo>
                        <a:pt x="6050" y="45039"/>
                        <a:pt x="7043" y="44791"/>
                        <a:pt x="7911" y="44264"/>
                      </a:cubicBezTo>
                      <a:cubicBezTo>
                        <a:pt x="8066" y="44047"/>
                        <a:pt x="8345" y="43612"/>
                        <a:pt x="8563" y="43364"/>
                      </a:cubicBezTo>
                      <a:lnTo>
                        <a:pt x="8563" y="43364"/>
                      </a:lnTo>
                      <a:cubicBezTo>
                        <a:pt x="8443" y="43387"/>
                        <a:pt x="8339" y="43398"/>
                        <a:pt x="8248" y="43398"/>
                      </a:cubicBezTo>
                      <a:cubicBezTo>
                        <a:pt x="7014" y="43398"/>
                        <a:pt x="8277" y="41378"/>
                        <a:pt x="9028" y="40944"/>
                      </a:cubicBezTo>
                      <a:cubicBezTo>
                        <a:pt x="8842" y="40758"/>
                        <a:pt x="8718" y="40448"/>
                        <a:pt x="8470" y="40293"/>
                      </a:cubicBezTo>
                      <a:lnTo>
                        <a:pt x="8470" y="40293"/>
                      </a:lnTo>
                      <a:cubicBezTo>
                        <a:pt x="8647" y="40305"/>
                        <a:pt x="8828" y="40312"/>
                        <a:pt x="9009" y="40312"/>
                      </a:cubicBezTo>
                      <a:cubicBezTo>
                        <a:pt x="10253" y="40312"/>
                        <a:pt x="11527" y="39991"/>
                        <a:pt x="12068" y="38773"/>
                      </a:cubicBezTo>
                      <a:lnTo>
                        <a:pt x="12068" y="38773"/>
                      </a:lnTo>
                      <a:cubicBezTo>
                        <a:pt x="11760" y="38895"/>
                        <a:pt x="11455" y="38937"/>
                        <a:pt x="11154" y="38937"/>
                      </a:cubicBezTo>
                      <a:cubicBezTo>
                        <a:pt x="10467" y="38937"/>
                        <a:pt x="9801" y="38716"/>
                        <a:pt x="9166" y="38716"/>
                      </a:cubicBezTo>
                      <a:cubicBezTo>
                        <a:pt x="8876" y="38716"/>
                        <a:pt x="8591" y="38762"/>
                        <a:pt x="8314" y="38897"/>
                      </a:cubicBezTo>
                      <a:cubicBezTo>
                        <a:pt x="8283" y="38121"/>
                        <a:pt x="8128" y="37315"/>
                        <a:pt x="8407" y="36632"/>
                      </a:cubicBezTo>
                      <a:cubicBezTo>
                        <a:pt x="8645" y="36561"/>
                        <a:pt x="8893" y="36539"/>
                        <a:pt x="9143" y="36539"/>
                      </a:cubicBezTo>
                      <a:cubicBezTo>
                        <a:pt x="9563" y="36539"/>
                        <a:pt x="9988" y="36602"/>
                        <a:pt x="10379" y="36602"/>
                      </a:cubicBezTo>
                      <a:cubicBezTo>
                        <a:pt x="10972" y="36602"/>
                        <a:pt x="11487" y="36457"/>
                        <a:pt x="11789" y="35733"/>
                      </a:cubicBezTo>
                      <a:lnTo>
                        <a:pt x="11789" y="35733"/>
                      </a:lnTo>
                      <a:cubicBezTo>
                        <a:pt x="11392" y="35887"/>
                        <a:pt x="11053" y="35956"/>
                        <a:pt x="10767" y="35956"/>
                      </a:cubicBezTo>
                      <a:cubicBezTo>
                        <a:pt x="9042" y="35956"/>
                        <a:pt x="9236" y="33469"/>
                        <a:pt x="10114" y="32351"/>
                      </a:cubicBezTo>
                      <a:cubicBezTo>
                        <a:pt x="10497" y="31885"/>
                        <a:pt x="10658" y="31769"/>
                        <a:pt x="10774" y="31769"/>
                      </a:cubicBezTo>
                      <a:cubicBezTo>
                        <a:pt x="10888" y="31769"/>
                        <a:pt x="10959" y="31881"/>
                        <a:pt x="11153" y="31881"/>
                      </a:cubicBezTo>
                      <a:cubicBezTo>
                        <a:pt x="11274" y="31881"/>
                        <a:pt x="11441" y="31838"/>
                        <a:pt x="11696" y="31700"/>
                      </a:cubicBezTo>
                      <a:cubicBezTo>
                        <a:pt x="12440" y="31297"/>
                        <a:pt x="12844" y="30831"/>
                        <a:pt x="13278" y="30118"/>
                      </a:cubicBezTo>
                      <a:lnTo>
                        <a:pt x="13278" y="30118"/>
                      </a:lnTo>
                      <a:cubicBezTo>
                        <a:pt x="12846" y="30210"/>
                        <a:pt x="12386" y="30257"/>
                        <a:pt x="11931" y="30257"/>
                      </a:cubicBezTo>
                      <a:cubicBezTo>
                        <a:pt x="9935" y="30257"/>
                        <a:pt x="8052" y="29347"/>
                        <a:pt x="9214" y="27326"/>
                      </a:cubicBezTo>
                      <a:cubicBezTo>
                        <a:pt x="10269" y="25496"/>
                        <a:pt x="13588" y="26612"/>
                        <a:pt x="13154" y="23945"/>
                      </a:cubicBezTo>
                      <a:lnTo>
                        <a:pt x="13154" y="23945"/>
                      </a:lnTo>
                      <a:cubicBezTo>
                        <a:pt x="12683" y="24664"/>
                        <a:pt x="12010" y="24982"/>
                        <a:pt x="11385" y="24982"/>
                      </a:cubicBezTo>
                      <a:cubicBezTo>
                        <a:pt x="10609" y="24982"/>
                        <a:pt x="9910" y="24491"/>
                        <a:pt x="9772" y="23665"/>
                      </a:cubicBezTo>
                      <a:cubicBezTo>
                        <a:pt x="9586" y="22642"/>
                        <a:pt x="9959" y="21091"/>
                        <a:pt x="10641" y="20191"/>
                      </a:cubicBezTo>
                      <a:cubicBezTo>
                        <a:pt x="11354" y="20160"/>
                        <a:pt x="12409" y="19757"/>
                        <a:pt x="12750" y="19726"/>
                      </a:cubicBezTo>
                      <a:cubicBezTo>
                        <a:pt x="12750" y="19695"/>
                        <a:pt x="12512" y="18980"/>
                        <a:pt x="12503" y="18980"/>
                      </a:cubicBezTo>
                      <a:cubicBezTo>
                        <a:pt x="12502" y="18980"/>
                        <a:pt x="12502" y="18981"/>
                        <a:pt x="12502" y="18981"/>
                      </a:cubicBezTo>
                      <a:cubicBezTo>
                        <a:pt x="12172" y="19121"/>
                        <a:pt x="11894" y="19182"/>
                        <a:pt x="11663" y="19182"/>
                      </a:cubicBezTo>
                      <a:cubicBezTo>
                        <a:pt x="10507" y="19182"/>
                        <a:pt x="10537" y="17647"/>
                        <a:pt x="11106" y="16717"/>
                      </a:cubicBezTo>
                      <a:cubicBezTo>
                        <a:pt x="11727" y="15755"/>
                        <a:pt x="13495" y="15631"/>
                        <a:pt x="12564" y="14142"/>
                      </a:cubicBezTo>
                      <a:lnTo>
                        <a:pt x="12564" y="14142"/>
                      </a:lnTo>
                      <a:cubicBezTo>
                        <a:pt x="11818" y="14345"/>
                        <a:pt x="11063" y="14716"/>
                        <a:pt x="10470" y="14716"/>
                      </a:cubicBezTo>
                      <a:cubicBezTo>
                        <a:pt x="9979" y="14716"/>
                        <a:pt x="9600" y="14461"/>
                        <a:pt x="9431" y="13645"/>
                      </a:cubicBezTo>
                      <a:cubicBezTo>
                        <a:pt x="8935" y="11226"/>
                        <a:pt x="13898" y="11071"/>
                        <a:pt x="13402" y="8155"/>
                      </a:cubicBezTo>
                      <a:lnTo>
                        <a:pt x="13402" y="8155"/>
                      </a:lnTo>
                      <a:cubicBezTo>
                        <a:pt x="12981" y="8418"/>
                        <a:pt x="11913" y="9060"/>
                        <a:pt x="11182" y="9060"/>
                      </a:cubicBezTo>
                      <a:cubicBezTo>
                        <a:pt x="11051" y="9060"/>
                        <a:pt x="10931" y="9039"/>
                        <a:pt x="10827" y="8992"/>
                      </a:cubicBezTo>
                      <a:cubicBezTo>
                        <a:pt x="9741" y="8496"/>
                        <a:pt x="10982" y="7565"/>
                        <a:pt x="11013" y="6790"/>
                      </a:cubicBezTo>
                      <a:cubicBezTo>
                        <a:pt x="11013" y="6666"/>
                        <a:pt x="11013" y="6542"/>
                        <a:pt x="11013" y="6417"/>
                      </a:cubicBezTo>
                      <a:cubicBezTo>
                        <a:pt x="11106" y="4897"/>
                        <a:pt x="11603" y="2416"/>
                        <a:pt x="10858" y="1175"/>
                      </a:cubicBezTo>
                      <a:cubicBezTo>
                        <a:pt x="10447" y="512"/>
                        <a:pt x="9716" y="1"/>
                        <a:pt x="8813" y="1"/>
                      </a:cubicBezTo>
                      <a:close/>
                      <a:moveTo>
                        <a:pt x="947" y="48587"/>
                      </a:moveTo>
                      <a:lnTo>
                        <a:pt x="947" y="48587"/>
                      </a:lnTo>
                      <a:cubicBezTo>
                        <a:pt x="566" y="48914"/>
                        <a:pt x="238" y="49196"/>
                        <a:pt x="1" y="49382"/>
                      </a:cubicBezTo>
                      <a:cubicBezTo>
                        <a:pt x="273" y="49196"/>
                        <a:pt x="600" y="48922"/>
                        <a:pt x="947" y="48587"/>
                      </a:cubicBezTo>
                      <a:close/>
                    </a:path>
                  </a:pathLst>
                </a:custGeom>
                <a:solidFill>
                  <a:srgbClr val="537F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6;p15"/>
                <p:cNvSpPr/>
                <p:nvPr/>
              </p:nvSpPr>
              <p:spPr>
                <a:xfrm>
                  <a:off x="4226050" y="3635750"/>
                  <a:ext cx="137300" cy="102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2" h="40856" extrusionOk="0">
                      <a:moveTo>
                        <a:pt x="3069" y="300"/>
                      </a:moveTo>
                      <a:lnTo>
                        <a:pt x="3010" y="465"/>
                      </a:lnTo>
                      <a:cubicBezTo>
                        <a:pt x="3052" y="406"/>
                        <a:pt x="3064" y="350"/>
                        <a:pt x="3069" y="300"/>
                      </a:cubicBezTo>
                      <a:close/>
                      <a:moveTo>
                        <a:pt x="3351" y="0"/>
                      </a:moveTo>
                      <a:cubicBezTo>
                        <a:pt x="3254" y="21"/>
                        <a:pt x="3191" y="45"/>
                        <a:pt x="3150" y="71"/>
                      </a:cubicBezTo>
                      <a:lnTo>
                        <a:pt x="3150" y="71"/>
                      </a:lnTo>
                      <a:lnTo>
                        <a:pt x="3165" y="31"/>
                      </a:lnTo>
                      <a:lnTo>
                        <a:pt x="3165" y="31"/>
                      </a:lnTo>
                      <a:cubicBezTo>
                        <a:pt x="3160" y="45"/>
                        <a:pt x="3154" y="58"/>
                        <a:pt x="3150" y="72"/>
                      </a:cubicBezTo>
                      <a:lnTo>
                        <a:pt x="3150" y="72"/>
                      </a:lnTo>
                      <a:cubicBezTo>
                        <a:pt x="3058" y="132"/>
                        <a:pt x="3076" y="208"/>
                        <a:pt x="3069" y="300"/>
                      </a:cubicBezTo>
                      <a:lnTo>
                        <a:pt x="3069" y="300"/>
                      </a:lnTo>
                      <a:lnTo>
                        <a:pt x="3132" y="123"/>
                      </a:lnTo>
                      <a:lnTo>
                        <a:pt x="3132" y="123"/>
                      </a:lnTo>
                      <a:cubicBezTo>
                        <a:pt x="2393" y="2333"/>
                        <a:pt x="4719" y="5865"/>
                        <a:pt x="4933" y="8221"/>
                      </a:cubicBezTo>
                      <a:cubicBezTo>
                        <a:pt x="5274" y="11695"/>
                        <a:pt x="4747" y="15449"/>
                        <a:pt x="4654" y="18985"/>
                      </a:cubicBezTo>
                      <a:cubicBezTo>
                        <a:pt x="4468" y="26554"/>
                        <a:pt x="4623" y="34093"/>
                        <a:pt x="0" y="40855"/>
                      </a:cubicBezTo>
                      <a:cubicBezTo>
                        <a:pt x="1552" y="38684"/>
                        <a:pt x="3413" y="36295"/>
                        <a:pt x="4188" y="33844"/>
                      </a:cubicBezTo>
                      <a:cubicBezTo>
                        <a:pt x="4747" y="32045"/>
                        <a:pt x="4561" y="30215"/>
                        <a:pt x="4747" y="28416"/>
                      </a:cubicBezTo>
                      <a:cubicBezTo>
                        <a:pt x="5057" y="25096"/>
                        <a:pt x="5460" y="21746"/>
                        <a:pt x="5460" y="18427"/>
                      </a:cubicBezTo>
                      <a:cubicBezTo>
                        <a:pt x="5491" y="14890"/>
                        <a:pt x="5274" y="11323"/>
                        <a:pt x="5243" y="7817"/>
                      </a:cubicBezTo>
                      <a:cubicBezTo>
                        <a:pt x="5243" y="5398"/>
                        <a:pt x="4871" y="1985"/>
                        <a:pt x="3351" y="0"/>
                      </a:cubicBezTo>
                      <a:close/>
                    </a:path>
                  </a:pathLst>
                </a:custGeom>
                <a:solidFill>
                  <a:srgbClr val="8CC6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7;p15"/>
                <p:cNvSpPr/>
                <p:nvPr/>
              </p:nvSpPr>
              <p:spPr>
                <a:xfrm>
                  <a:off x="2908425" y="2262150"/>
                  <a:ext cx="1243975" cy="8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59" h="34156" extrusionOk="0">
                      <a:moveTo>
                        <a:pt x="14579" y="1"/>
                      </a:moveTo>
                      <a:cubicBezTo>
                        <a:pt x="11286" y="1"/>
                        <a:pt x="8049" y="907"/>
                        <a:pt x="5460" y="3076"/>
                      </a:cubicBezTo>
                      <a:cubicBezTo>
                        <a:pt x="1675" y="6240"/>
                        <a:pt x="31" y="12321"/>
                        <a:pt x="0" y="17129"/>
                      </a:cubicBezTo>
                      <a:cubicBezTo>
                        <a:pt x="0" y="19207"/>
                        <a:pt x="248" y="21410"/>
                        <a:pt x="745" y="23426"/>
                      </a:cubicBezTo>
                      <a:cubicBezTo>
                        <a:pt x="1179" y="25194"/>
                        <a:pt x="1954" y="26932"/>
                        <a:pt x="2265" y="28700"/>
                      </a:cubicBezTo>
                      <a:cubicBezTo>
                        <a:pt x="2482" y="30127"/>
                        <a:pt x="1520" y="32547"/>
                        <a:pt x="2792" y="33663"/>
                      </a:cubicBezTo>
                      <a:cubicBezTo>
                        <a:pt x="3199" y="34019"/>
                        <a:pt x="3710" y="34155"/>
                        <a:pt x="4270" y="34155"/>
                      </a:cubicBezTo>
                      <a:cubicBezTo>
                        <a:pt x="5759" y="34155"/>
                        <a:pt x="7590" y="33195"/>
                        <a:pt x="8717" y="32857"/>
                      </a:cubicBezTo>
                      <a:cubicBezTo>
                        <a:pt x="11292" y="32112"/>
                        <a:pt x="13494" y="31151"/>
                        <a:pt x="15697" y="29568"/>
                      </a:cubicBezTo>
                      <a:cubicBezTo>
                        <a:pt x="18737" y="27366"/>
                        <a:pt x="21622" y="24419"/>
                        <a:pt x="24228" y="21751"/>
                      </a:cubicBezTo>
                      <a:cubicBezTo>
                        <a:pt x="25252" y="20696"/>
                        <a:pt x="26306" y="19673"/>
                        <a:pt x="27764" y="19362"/>
                      </a:cubicBezTo>
                      <a:cubicBezTo>
                        <a:pt x="30463" y="18773"/>
                        <a:pt x="33193" y="18401"/>
                        <a:pt x="35861" y="17532"/>
                      </a:cubicBezTo>
                      <a:cubicBezTo>
                        <a:pt x="38901" y="16508"/>
                        <a:pt x="41631" y="14709"/>
                        <a:pt x="44082" y="12693"/>
                      </a:cubicBezTo>
                      <a:cubicBezTo>
                        <a:pt x="46284" y="10894"/>
                        <a:pt x="49758" y="6302"/>
                        <a:pt x="46936" y="3572"/>
                      </a:cubicBezTo>
                      <a:cubicBezTo>
                        <a:pt x="45861" y="2543"/>
                        <a:pt x="44206" y="2337"/>
                        <a:pt x="42657" y="2337"/>
                      </a:cubicBezTo>
                      <a:cubicBezTo>
                        <a:pt x="42058" y="2337"/>
                        <a:pt x="41476" y="2368"/>
                        <a:pt x="40948" y="2394"/>
                      </a:cubicBezTo>
                      <a:cubicBezTo>
                        <a:pt x="38187" y="2549"/>
                        <a:pt x="35458" y="3045"/>
                        <a:pt x="32728" y="3076"/>
                      </a:cubicBezTo>
                      <a:cubicBezTo>
                        <a:pt x="32687" y="3076"/>
                        <a:pt x="32647" y="3077"/>
                        <a:pt x="32606" y="3077"/>
                      </a:cubicBezTo>
                      <a:cubicBezTo>
                        <a:pt x="27504" y="3077"/>
                        <a:pt x="22793" y="1146"/>
                        <a:pt x="17837" y="284"/>
                      </a:cubicBezTo>
                      <a:cubicBezTo>
                        <a:pt x="16760" y="99"/>
                        <a:pt x="15666" y="1"/>
                        <a:pt x="14579" y="1"/>
                      </a:cubicBezTo>
                      <a:close/>
                    </a:path>
                  </a:pathLst>
                </a:custGeom>
                <a:solidFill>
                  <a:srgbClr val="C0272D"/>
                </a:solidFill>
                <a:ln w="3100" cap="flat" cmpd="sng">
                  <a:solidFill>
                    <a:srgbClr val="F26522"/>
                  </a:solidFill>
                  <a:prstDash val="solid"/>
                  <a:miter lim="310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8;p15"/>
                <p:cNvSpPr/>
                <p:nvPr/>
              </p:nvSpPr>
              <p:spPr>
                <a:xfrm>
                  <a:off x="2983650" y="2353000"/>
                  <a:ext cx="1127650" cy="74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06" h="29785" extrusionOk="0">
                      <a:moveTo>
                        <a:pt x="43337" y="1"/>
                      </a:moveTo>
                      <a:lnTo>
                        <a:pt x="43337" y="1"/>
                      </a:lnTo>
                      <a:cubicBezTo>
                        <a:pt x="43616" y="590"/>
                        <a:pt x="43647" y="1521"/>
                        <a:pt x="42934" y="1738"/>
                      </a:cubicBezTo>
                      <a:cubicBezTo>
                        <a:pt x="43151" y="2855"/>
                        <a:pt x="41972" y="4219"/>
                        <a:pt x="41135" y="4809"/>
                      </a:cubicBezTo>
                      <a:cubicBezTo>
                        <a:pt x="38721" y="6547"/>
                        <a:pt x="35123" y="6839"/>
                        <a:pt x="31950" y="6839"/>
                      </a:cubicBezTo>
                      <a:cubicBezTo>
                        <a:pt x="31046" y="6839"/>
                        <a:pt x="30176" y="6815"/>
                        <a:pt x="29377" y="6794"/>
                      </a:cubicBezTo>
                      <a:cubicBezTo>
                        <a:pt x="26368" y="6732"/>
                        <a:pt x="23607" y="6422"/>
                        <a:pt x="20971" y="5057"/>
                      </a:cubicBezTo>
                      <a:cubicBezTo>
                        <a:pt x="20598" y="4871"/>
                        <a:pt x="20040" y="4406"/>
                        <a:pt x="19575" y="4188"/>
                      </a:cubicBezTo>
                      <a:cubicBezTo>
                        <a:pt x="18615" y="3718"/>
                        <a:pt x="17558" y="3507"/>
                        <a:pt x="16469" y="3507"/>
                      </a:cubicBezTo>
                      <a:cubicBezTo>
                        <a:pt x="12385" y="3507"/>
                        <a:pt x="7860" y="6487"/>
                        <a:pt x="6391" y="9989"/>
                      </a:cubicBezTo>
                      <a:cubicBezTo>
                        <a:pt x="5739" y="11541"/>
                        <a:pt x="5770" y="13247"/>
                        <a:pt x="5770" y="14891"/>
                      </a:cubicBezTo>
                      <a:cubicBezTo>
                        <a:pt x="5739" y="16876"/>
                        <a:pt x="5429" y="18831"/>
                        <a:pt x="4840" y="20723"/>
                      </a:cubicBezTo>
                      <a:cubicBezTo>
                        <a:pt x="4529" y="21716"/>
                        <a:pt x="4157" y="22801"/>
                        <a:pt x="3599" y="23701"/>
                      </a:cubicBezTo>
                      <a:cubicBezTo>
                        <a:pt x="3102" y="24507"/>
                        <a:pt x="2327" y="25128"/>
                        <a:pt x="1861" y="25997"/>
                      </a:cubicBezTo>
                      <a:cubicBezTo>
                        <a:pt x="1272" y="27144"/>
                        <a:pt x="0" y="29750"/>
                        <a:pt x="2079" y="29781"/>
                      </a:cubicBezTo>
                      <a:cubicBezTo>
                        <a:pt x="2129" y="29784"/>
                        <a:pt x="2179" y="29785"/>
                        <a:pt x="2230" y="29785"/>
                      </a:cubicBezTo>
                      <a:cubicBezTo>
                        <a:pt x="3465" y="29785"/>
                        <a:pt x="4853" y="29079"/>
                        <a:pt x="5925" y="28602"/>
                      </a:cubicBezTo>
                      <a:cubicBezTo>
                        <a:pt x="6639" y="28292"/>
                        <a:pt x="7321" y="28013"/>
                        <a:pt x="8035" y="27765"/>
                      </a:cubicBezTo>
                      <a:cubicBezTo>
                        <a:pt x="9183" y="27330"/>
                        <a:pt x="10330" y="26896"/>
                        <a:pt x="11385" y="26245"/>
                      </a:cubicBezTo>
                      <a:cubicBezTo>
                        <a:pt x="14146" y="24570"/>
                        <a:pt x="16597" y="22026"/>
                        <a:pt x="18830" y="19730"/>
                      </a:cubicBezTo>
                      <a:cubicBezTo>
                        <a:pt x="19885" y="18644"/>
                        <a:pt x="20847" y="17031"/>
                        <a:pt x="22118" y="16194"/>
                      </a:cubicBezTo>
                      <a:cubicBezTo>
                        <a:pt x="23328" y="15418"/>
                        <a:pt x="25500" y="15108"/>
                        <a:pt x="26927" y="14798"/>
                      </a:cubicBezTo>
                      <a:cubicBezTo>
                        <a:pt x="28447" y="14426"/>
                        <a:pt x="30029" y="14022"/>
                        <a:pt x="31549" y="13588"/>
                      </a:cubicBezTo>
                      <a:cubicBezTo>
                        <a:pt x="34155" y="12843"/>
                        <a:pt x="37319" y="11603"/>
                        <a:pt x="39490" y="9989"/>
                      </a:cubicBezTo>
                      <a:cubicBezTo>
                        <a:pt x="41197" y="8656"/>
                        <a:pt x="42872" y="6980"/>
                        <a:pt x="43771" y="4964"/>
                      </a:cubicBezTo>
                      <a:cubicBezTo>
                        <a:pt x="44423" y="3475"/>
                        <a:pt x="45105" y="1024"/>
                        <a:pt x="43337" y="1"/>
                      </a:cubicBezTo>
                      <a:close/>
                    </a:path>
                  </a:pathLst>
                </a:custGeom>
                <a:solidFill>
                  <a:srgbClr val="971B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9;p15"/>
                <p:cNvSpPr/>
                <p:nvPr/>
              </p:nvSpPr>
              <p:spPr>
                <a:xfrm>
                  <a:off x="3664550" y="3169650"/>
                  <a:ext cx="832950" cy="25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18" h="10362" extrusionOk="0">
                      <a:moveTo>
                        <a:pt x="7694" y="8779"/>
                      </a:moveTo>
                      <a:cubicBezTo>
                        <a:pt x="7973" y="8686"/>
                        <a:pt x="8222" y="8500"/>
                        <a:pt x="8470" y="8283"/>
                      </a:cubicBezTo>
                      <a:cubicBezTo>
                        <a:pt x="8656" y="10361"/>
                        <a:pt x="12316" y="9648"/>
                        <a:pt x="12844" y="8190"/>
                      </a:cubicBezTo>
                      <a:cubicBezTo>
                        <a:pt x="13837" y="9276"/>
                        <a:pt x="17249" y="9803"/>
                        <a:pt x="17497" y="7942"/>
                      </a:cubicBezTo>
                      <a:cubicBezTo>
                        <a:pt x="18738" y="9058"/>
                        <a:pt x="22864" y="9741"/>
                        <a:pt x="22212" y="7290"/>
                      </a:cubicBezTo>
                      <a:cubicBezTo>
                        <a:pt x="23236" y="8841"/>
                        <a:pt x="24353" y="8376"/>
                        <a:pt x="24539" y="6887"/>
                      </a:cubicBezTo>
                      <a:cubicBezTo>
                        <a:pt x="25656" y="8159"/>
                        <a:pt x="27641" y="6918"/>
                        <a:pt x="28168" y="5863"/>
                      </a:cubicBezTo>
                      <a:cubicBezTo>
                        <a:pt x="27734" y="6732"/>
                        <a:pt x="30216" y="6577"/>
                        <a:pt x="30557" y="6391"/>
                      </a:cubicBezTo>
                      <a:cubicBezTo>
                        <a:pt x="31084" y="6142"/>
                        <a:pt x="31115" y="5646"/>
                        <a:pt x="31488" y="5305"/>
                      </a:cubicBezTo>
                      <a:cubicBezTo>
                        <a:pt x="31612" y="5150"/>
                        <a:pt x="32418" y="4684"/>
                        <a:pt x="32480" y="4529"/>
                      </a:cubicBezTo>
                      <a:cubicBezTo>
                        <a:pt x="33318" y="2668"/>
                        <a:pt x="30867" y="1458"/>
                        <a:pt x="29006" y="2079"/>
                      </a:cubicBezTo>
                      <a:cubicBezTo>
                        <a:pt x="29099" y="2358"/>
                        <a:pt x="29316" y="2513"/>
                        <a:pt x="29502" y="2761"/>
                      </a:cubicBezTo>
                      <a:cubicBezTo>
                        <a:pt x="28572" y="1861"/>
                        <a:pt x="26276" y="2637"/>
                        <a:pt x="25780" y="2110"/>
                      </a:cubicBezTo>
                      <a:cubicBezTo>
                        <a:pt x="26059" y="2389"/>
                        <a:pt x="26338" y="2792"/>
                        <a:pt x="26648" y="3040"/>
                      </a:cubicBezTo>
                      <a:cubicBezTo>
                        <a:pt x="25873" y="2203"/>
                        <a:pt x="24136" y="2017"/>
                        <a:pt x="23019" y="2234"/>
                      </a:cubicBezTo>
                      <a:cubicBezTo>
                        <a:pt x="23453" y="2513"/>
                        <a:pt x="23794" y="2885"/>
                        <a:pt x="24136" y="3195"/>
                      </a:cubicBezTo>
                      <a:cubicBezTo>
                        <a:pt x="23050" y="2234"/>
                        <a:pt x="21685" y="2110"/>
                        <a:pt x="20227" y="2203"/>
                      </a:cubicBezTo>
                      <a:cubicBezTo>
                        <a:pt x="20537" y="2451"/>
                        <a:pt x="20878" y="2885"/>
                        <a:pt x="21251" y="3133"/>
                      </a:cubicBezTo>
                      <a:cubicBezTo>
                        <a:pt x="20382" y="1986"/>
                        <a:pt x="18769" y="1706"/>
                        <a:pt x="17311" y="1706"/>
                      </a:cubicBezTo>
                      <a:cubicBezTo>
                        <a:pt x="17404" y="2079"/>
                        <a:pt x="17497" y="2544"/>
                        <a:pt x="17683" y="2885"/>
                      </a:cubicBezTo>
                      <a:cubicBezTo>
                        <a:pt x="16908" y="1458"/>
                        <a:pt x="14240" y="683"/>
                        <a:pt x="12658" y="1303"/>
                      </a:cubicBezTo>
                      <a:cubicBezTo>
                        <a:pt x="13030" y="1799"/>
                        <a:pt x="13402" y="2389"/>
                        <a:pt x="13309" y="2947"/>
                      </a:cubicBezTo>
                      <a:cubicBezTo>
                        <a:pt x="12472" y="1055"/>
                        <a:pt x="10331" y="0"/>
                        <a:pt x="8098" y="714"/>
                      </a:cubicBezTo>
                      <a:cubicBezTo>
                        <a:pt x="8625" y="1365"/>
                        <a:pt x="8966" y="2296"/>
                        <a:pt x="9090" y="3040"/>
                      </a:cubicBezTo>
                      <a:cubicBezTo>
                        <a:pt x="8873" y="1737"/>
                        <a:pt x="7384" y="465"/>
                        <a:pt x="5833" y="465"/>
                      </a:cubicBezTo>
                      <a:cubicBezTo>
                        <a:pt x="5089" y="465"/>
                        <a:pt x="1738" y="807"/>
                        <a:pt x="2700" y="1954"/>
                      </a:cubicBezTo>
                      <a:cubicBezTo>
                        <a:pt x="1552" y="1334"/>
                        <a:pt x="94" y="1923"/>
                        <a:pt x="94" y="3133"/>
                      </a:cubicBezTo>
                      <a:cubicBezTo>
                        <a:pt x="94" y="3537"/>
                        <a:pt x="311" y="3909"/>
                        <a:pt x="311" y="4312"/>
                      </a:cubicBezTo>
                      <a:cubicBezTo>
                        <a:pt x="311" y="4653"/>
                        <a:pt x="156" y="4839"/>
                        <a:pt x="94" y="5088"/>
                      </a:cubicBezTo>
                      <a:cubicBezTo>
                        <a:pt x="1" y="5522"/>
                        <a:pt x="249" y="5925"/>
                        <a:pt x="435" y="6391"/>
                      </a:cubicBezTo>
                      <a:cubicBezTo>
                        <a:pt x="901" y="7693"/>
                        <a:pt x="2855" y="7911"/>
                        <a:pt x="3941" y="7073"/>
                      </a:cubicBezTo>
                      <a:cubicBezTo>
                        <a:pt x="3910" y="7166"/>
                        <a:pt x="3910" y="7290"/>
                        <a:pt x="3910" y="7352"/>
                      </a:cubicBezTo>
                      <a:cubicBezTo>
                        <a:pt x="4127" y="7259"/>
                        <a:pt x="4282" y="7073"/>
                        <a:pt x="4375" y="6856"/>
                      </a:cubicBezTo>
                      <a:cubicBezTo>
                        <a:pt x="4158" y="7383"/>
                        <a:pt x="5585" y="8407"/>
                        <a:pt x="5988" y="8655"/>
                      </a:cubicBezTo>
                      <a:cubicBezTo>
                        <a:pt x="6578" y="8996"/>
                        <a:pt x="7167" y="9027"/>
                        <a:pt x="7694" y="8779"/>
                      </a:cubicBezTo>
                      <a:close/>
                    </a:path>
                  </a:pathLst>
                </a:custGeom>
                <a:solidFill>
                  <a:srgbClr val="ABD034"/>
                </a:solidFill>
                <a:ln w="3875" cap="flat" cmpd="sng">
                  <a:solidFill>
                    <a:srgbClr val="FFF200"/>
                  </a:solidFill>
                  <a:prstDash val="solid"/>
                  <a:miter lim="310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0;p15"/>
                <p:cNvSpPr/>
                <p:nvPr/>
              </p:nvSpPr>
              <p:spPr>
                <a:xfrm>
                  <a:off x="3423375" y="2639175"/>
                  <a:ext cx="1009000" cy="75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60" h="30123" extrusionOk="0">
                      <a:moveTo>
                        <a:pt x="40359" y="24756"/>
                      </a:moveTo>
                      <a:cubicBezTo>
                        <a:pt x="40332" y="24760"/>
                        <a:pt x="40306" y="24765"/>
                        <a:pt x="40279" y="24770"/>
                      </a:cubicBezTo>
                      <a:lnTo>
                        <a:pt x="40279" y="24770"/>
                      </a:lnTo>
                      <a:cubicBezTo>
                        <a:pt x="40306" y="24766"/>
                        <a:pt x="40333" y="24761"/>
                        <a:pt x="40359" y="24756"/>
                      </a:cubicBezTo>
                      <a:close/>
                      <a:moveTo>
                        <a:pt x="6298" y="0"/>
                      </a:moveTo>
                      <a:lnTo>
                        <a:pt x="6298" y="0"/>
                      </a:lnTo>
                      <a:cubicBezTo>
                        <a:pt x="5677" y="621"/>
                        <a:pt x="6887" y="1800"/>
                        <a:pt x="7259" y="2420"/>
                      </a:cubicBezTo>
                      <a:cubicBezTo>
                        <a:pt x="8097" y="3785"/>
                        <a:pt x="8407" y="5460"/>
                        <a:pt x="8314" y="7073"/>
                      </a:cubicBezTo>
                      <a:cubicBezTo>
                        <a:pt x="8252" y="8159"/>
                        <a:pt x="8531" y="9927"/>
                        <a:pt x="7911" y="10858"/>
                      </a:cubicBezTo>
                      <a:cubicBezTo>
                        <a:pt x="7321" y="11727"/>
                        <a:pt x="5770" y="12099"/>
                        <a:pt x="4995" y="12626"/>
                      </a:cubicBezTo>
                      <a:cubicBezTo>
                        <a:pt x="3878" y="13402"/>
                        <a:pt x="2823" y="14053"/>
                        <a:pt x="1675" y="14736"/>
                      </a:cubicBezTo>
                      <a:cubicBezTo>
                        <a:pt x="1117" y="15046"/>
                        <a:pt x="0" y="15325"/>
                        <a:pt x="31" y="16070"/>
                      </a:cubicBezTo>
                      <a:cubicBezTo>
                        <a:pt x="42" y="16070"/>
                        <a:pt x="53" y="16070"/>
                        <a:pt x="64" y="16070"/>
                      </a:cubicBezTo>
                      <a:cubicBezTo>
                        <a:pt x="1551" y="16070"/>
                        <a:pt x="3670" y="13954"/>
                        <a:pt x="4964" y="13154"/>
                      </a:cubicBezTo>
                      <a:cubicBezTo>
                        <a:pt x="5739" y="12688"/>
                        <a:pt x="6918" y="12037"/>
                        <a:pt x="7818" y="12006"/>
                      </a:cubicBezTo>
                      <a:cubicBezTo>
                        <a:pt x="7846" y="12005"/>
                        <a:pt x="7873" y="12004"/>
                        <a:pt x="7899" y="12004"/>
                      </a:cubicBezTo>
                      <a:cubicBezTo>
                        <a:pt x="9316" y="12004"/>
                        <a:pt x="8747" y="13612"/>
                        <a:pt x="8686" y="14891"/>
                      </a:cubicBezTo>
                      <a:cubicBezTo>
                        <a:pt x="8624" y="15821"/>
                        <a:pt x="8593" y="16814"/>
                        <a:pt x="8593" y="17776"/>
                      </a:cubicBezTo>
                      <a:cubicBezTo>
                        <a:pt x="8593" y="19544"/>
                        <a:pt x="8562" y="21281"/>
                        <a:pt x="8686" y="23049"/>
                      </a:cubicBezTo>
                      <a:cubicBezTo>
                        <a:pt x="8810" y="24632"/>
                        <a:pt x="9183" y="26400"/>
                        <a:pt x="8655" y="27982"/>
                      </a:cubicBezTo>
                      <a:cubicBezTo>
                        <a:pt x="8469" y="28478"/>
                        <a:pt x="8159" y="28975"/>
                        <a:pt x="7601" y="29099"/>
                      </a:cubicBezTo>
                      <a:cubicBezTo>
                        <a:pt x="7543" y="29111"/>
                        <a:pt x="7485" y="29116"/>
                        <a:pt x="7427" y="29116"/>
                      </a:cubicBezTo>
                      <a:cubicBezTo>
                        <a:pt x="6976" y="29116"/>
                        <a:pt x="6489" y="28802"/>
                        <a:pt x="6081" y="28802"/>
                      </a:cubicBezTo>
                      <a:cubicBezTo>
                        <a:pt x="5994" y="28802"/>
                        <a:pt x="5911" y="28816"/>
                        <a:pt x="5832" y="28850"/>
                      </a:cubicBezTo>
                      <a:cubicBezTo>
                        <a:pt x="5305" y="29068"/>
                        <a:pt x="5615" y="29781"/>
                        <a:pt x="5925" y="30122"/>
                      </a:cubicBezTo>
                      <a:cubicBezTo>
                        <a:pt x="6162" y="29992"/>
                        <a:pt x="6393" y="29956"/>
                        <a:pt x="6623" y="29956"/>
                      </a:cubicBezTo>
                      <a:cubicBezTo>
                        <a:pt x="6910" y="29956"/>
                        <a:pt x="7194" y="30013"/>
                        <a:pt x="7477" y="30013"/>
                      </a:cubicBezTo>
                      <a:cubicBezTo>
                        <a:pt x="7828" y="30013"/>
                        <a:pt x="8177" y="29925"/>
                        <a:pt x="8531" y="29533"/>
                      </a:cubicBezTo>
                      <a:cubicBezTo>
                        <a:pt x="9493" y="28478"/>
                        <a:pt x="9307" y="26400"/>
                        <a:pt x="10734" y="25748"/>
                      </a:cubicBezTo>
                      <a:cubicBezTo>
                        <a:pt x="11391" y="25436"/>
                        <a:pt x="12361" y="25289"/>
                        <a:pt x="13326" y="25289"/>
                      </a:cubicBezTo>
                      <a:cubicBezTo>
                        <a:pt x="14184" y="25289"/>
                        <a:pt x="15039" y="25405"/>
                        <a:pt x="15666" y="25624"/>
                      </a:cubicBezTo>
                      <a:cubicBezTo>
                        <a:pt x="16721" y="25965"/>
                        <a:pt x="16411" y="27082"/>
                        <a:pt x="16969" y="27765"/>
                      </a:cubicBezTo>
                      <a:cubicBezTo>
                        <a:pt x="17062" y="27113"/>
                        <a:pt x="16783" y="26369"/>
                        <a:pt x="16442" y="25810"/>
                      </a:cubicBezTo>
                      <a:cubicBezTo>
                        <a:pt x="16547" y="25805"/>
                        <a:pt x="16654" y="25802"/>
                        <a:pt x="16762" y="25802"/>
                      </a:cubicBezTo>
                      <a:cubicBezTo>
                        <a:pt x="17853" y="25802"/>
                        <a:pt x="19029" y="26067"/>
                        <a:pt x="20102" y="26152"/>
                      </a:cubicBezTo>
                      <a:cubicBezTo>
                        <a:pt x="21467" y="26245"/>
                        <a:pt x="22832" y="26307"/>
                        <a:pt x="24197" y="26307"/>
                      </a:cubicBezTo>
                      <a:cubicBezTo>
                        <a:pt x="24714" y="26307"/>
                        <a:pt x="25327" y="26259"/>
                        <a:pt x="25918" y="26259"/>
                      </a:cubicBezTo>
                      <a:cubicBezTo>
                        <a:pt x="26392" y="26259"/>
                        <a:pt x="26851" y="26289"/>
                        <a:pt x="27237" y="26400"/>
                      </a:cubicBezTo>
                      <a:cubicBezTo>
                        <a:pt x="28075" y="26648"/>
                        <a:pt x="28447" y="27392"/>
                        <a:pt x="28912" y="27920"/>
                      </a:cubicBezTo>
                      <a:cubicBezTo>
                        <a:pt x="28850" y="27268"/>
                        <a:pt x="28292" y="26741"/>
                        <a:pt x="27702" y="26369"/>
                      </a:cubicBezTo>
                      <a:lnTo>
                        <a:pt x="27702" y="26369"/>
                      </a:lnTo>
                      <a:cubicBezTo>
                        <a:pt x="28293" y="26427"/>
                        <a:pt x="28906" y="26450"/>
                        <a:pt x="29526" y="26450"/>
                      </a:cubicBezTo>
                      <a:cubicBezTo>
                        <a:pt x="30565" y="26450"/>
                        <a:pt x="31624" y="26384"/>
                        <a:pt x="32635" y="26307"/>
                      </a:cubicBezTo>
                      <a:cubicBezTo>
                        <a:pt x="35306" y="26092"/>
                        <a:pt x="37704" y="25239"/>
                        <a:pt x="40279" y="24770"/>
                      </a:cubicBezTo>
                      <a:lnTo>
                        <a:pt x="40279" y="24770"/>
                      </a:lnTo>
                      <a:cubicBezTo>
                        <a:pt x="39834" y="24842"/>
                        <a:pt x="39338" y="24790"/>
                        <a:pt x="38870" y="24849"/>
                      </a:cubicBezTo>
                      <a:cubicBezTo>
                        <a:pt x="38343" y="24911"/>
                        <a:pt x="37846" y="25097"/>
                        <a:pt x="37288" y="25097"/>
                      </a:cubicBezTo>
                      <a:cubicBezTo>
                        <a:pt x="37474" y="24787"/>
                        <a:pt x="37908" y="24538"/>
                        <a:pt x="38188" y="24259"/>
                      </a:cubicBezTo>
                      <a:lnTo>
                        <a:pt x="38188" y="24259"/>
                      </a:lnTo>
                      <a:cubicBezTo>
                        <a:pt x="37567" y="24756"/>
                        <a:pt x="36823" y="25252"/>
                        <a:pt x="35985" y="25500"/>
                      </a:cubicBezTo>
                      <a:cubicBezTo>
                        <a:pt x="35396" y="25686"/>
                        <a:pt x="34682" y="25748"/>
                        <a:pt x="34062" y="25810"/>
                      </a:cubicBezTo>
                      <a:cubicBezTo>
                        <a:pt x="33697" y="25856"/>
                        <a:pt x="32945" y="26002"/>
                        <a:pt x="32400" y="26002"/>
                      </a:cubicBezTo>
                      <a:cubicBezTo>
                        <a:pt x="32205" y="26002"/>
                        <a:pt x="32036" y="25984"/>
                        <a:pt x="31921" y="25934"/>
                      </a:cubicBezTo>
                      <a:cubicBezTo>
                        <a:pt x="32666" y="25562"/>
                        <a:pt x="32294" y="24942"/>
                        <a:pt x="32170" y="24445"/>
                      </a:cubicBezTo>
                      <a:lnTo>
                        <a:pt x="32170" y="24445"/>
                      </a:lnTo>
                      <a:cubicBezTo>
                        <a:pt x="32511" y="26027"/>
                        <a:pt x="31115" y="25934"/>
                        <a:pt x="29595" y="25965"/>
                      </a:cubicBezTo>
                      <a:cubicBezTo>
                        <a:pt x="29254" y="25971"/>
                        <a:pt x="28914" y="25973"/>
                        <a:pt x="28575" y="25973"/>
                      </a:cubicBezTo>
                      <a:cubicBezTo>
                        <a:pt x="26938" y="25973"/>
                        <a:pt x="25314" y="25913"/>
                        <a:pt x="23670" y="25810"/>
                      </a:cubicBezTo>
                      <a:cubicBezTo>
                        <a:pt x="22739" y="25748"/>
                        <a:pt x="21808" y="25655"/>
                        <a:pt x="20847" y="25624"/>
                      </a:cubicBezTo>
                      <a:cubicBezTo>
                        <a:pt x="20226" y="25593"/>
                        <a:pt x="20102" y="25655"/>
                        <a:pt x="20474" y="25128"/>
                      </a:cubicBezTo>
                      <a:cubicBezTo>
                        <a:pt x="20754" y="24756"/>
                        <a:pt x="21095" y="24321"/>
                        <a:pt x="21188" y="23887"/>
                      </a:cubicBezTo>
                      <a:cubicBezTo>
                        <a:pt x="21126" y="23887"/>
                        <a:pt x="20940" y="23856"/>
                        <a:pt x="20878" y="23856"/>
                      </a:cubicBezTo>
                      <a:cubicBezTo>
                        <a:pt x="20692" y="24321"/>
                        <a:pt x="20568" y="24973"/>
                        <a:pt x="20071" y="25314"/>
                      </a:cubicBezTo>
                      <a:cubicBezTo>
                        <a:pt x="19831" y="25470"/>
                        <a:pt x="19522" y="25519"/>
                        <a:pt x="19190" y="25519"/>
                      </a:cubicBezTo>
                      <a:cubicBezTo>
                        <a:pt x="18662" y="25519"/>
                        <a:pt x="18077" y="25395"/>
                        <a:pt x="17620" y="25376"/>
                      </a:cubicBezTo>
                      <a:cubicBezTo>
                        <a:pt x="16199" y="25259"/>
                        <a:pt x="14324" y="24959"/>
                        <a:pt x="12596" y="24959"/>
                      </a:cubicBezTo>
                      <a:cubicBezTo>
                        <a:pt x="11572" y="24959"/>
                        <a:pt x="10600" y="25064"/>
                        <a:pt x="9803" y="25376"/>
                      </a:cubicBezTo>
                      <a:cubicBezTo>
                        <a:pt x="9865" y="25345"/>
                        <a:pt x="9586" y="20506"/>
                        <a:pt x="9524" y="19947"/>
                      </a:cubicBezTo>
                      <a:cubicBezTo>
                        <a:pt x="9183" y="17248"/>
                        <a:pt x="9679" y="14519"/>
                        <a:pt x="9524" y="11820"/>
                      </a:cubicBezTo>
                      <a:cubicBezTo>
                        <a:pt x="9369" y="9276"/>
                        <a:pt x="8810" y="5864"/>
                        <a:pt x="9772" y="3444"/>
                      </a:cubicBezTo>
                      <a:cubicBezTo>
                        <a:pt x="9892" y="3083"/>
                        <a:pt x="12085" y="240"/>
                        <a:pt x="10857" y="240"/>
                      </a:cubicBezTo>
                      <a:cubicBezTo>
                        <a:pt x="10820" y="240"/>
                        <a:pt x="10778" y="243"/>
                        <a:pt x="10734" y="249"/>
                      </a:cubicBezTo>
                      <a:cubicBezTo>
                        <a:pt x="9989" y="342"/>
                        <a:pt x="9741" y="2885"/>
                        <a:pt x="9183" y="3351"/>
                      </a:cubicBezTo>
                      <a:cubicBezTo>
                        <a:pt x="9013" y="3487"/>
                        <a:pt x="8859" y="3547"/>
                        <a:pt x="8717" y="3547"/>
                      </a:cubicBezTo>
                      <a:cubicBezTo>
                        <a:pt x="7692" y="3547"/>
                        <a:pt x="7306" y="409"/>
                        <a:pt x="6298" y="0"/>
                      </a:cubicBezTo>
                      <a:close/>
                    </a:path>
                  </a:pathLst>
                </a:custGeom>
                <a:solidFill>
                  <a:srgbClr val="2E31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15"/>
                <p:cNvSpPr/>
                <p:nvPr/>
              </p:nvSpPr>
              <p:spPr>
                <a:xfrm>
                  <a:off x="3247325" y="3005225"/>
                  <a:ext cx="217950" cy="25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18" h="10176" extrusionOk="0">
                      <a:moveTo>
                        <a:pt x="8252" y="1"/>
                      </a:moveTo>
                      <a:cubicBezTo>
                        <a:pt x="7601" y="1241"/>
                        <a:pt x="6112" y="1614"/>
                        <a:pt x="4995" y="2234"/>
                      </a:cubicBezTo>
                      <a:cubicBezTo>
                        <a:pt x="3723" y="2948"/>
                        <a:pt x="2823" y="3940"/>
                        <a:pt x="1893" y="4995"/>
                      </a:cubicBezTo>
                      <a:cubicBezTo>
                        <a:pt x="993" y="5988"/>
                        <a:pt x="0" y="7322"/>
                        <a:pt x="342" y="8718"/>
                      </a:cubicBezTo>
                      <a:cubicBezTo>
                        <a:pt x="683" y="10176"/>
                        <a:pt x="2172" y="10176"/>
                        <a:pt x="3196" y="9338"/>
                      </a:cubicBezTo>
                      <a:cubicBezTo>
                        <a:pt x="4095" y="8594"/>
                        <a:pt x="4250" y="7477"/>
                        <a:pt x="4499" y="6391"/>
                      </a:cubicBezTo>
                      <a:cubicBezTo>
                        <a:pt x="4933" y="4344"/>
                        <a:pt x="6546" y="1614"/>
                        <a:pt x="8717" y="962"/>
                      </a:cubicBezTo>
                    </a:path>
                  </a:pathLst>
                </a:custGeom>
                <a:solidFill>
                  <a:srgbClr val="174F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15"/>
                <p:cNvSpPr/>
                <p:nvPr/>
              </p:nvSpPr>
              <p:spPr>
                <a:xfrm>
                  <a:off x="3247325" y="3005225"/>
                  <a:ext cx="217950" cy="25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18" h="10176" fill="none" extrusionOk="0">
                      <a:moveTo>
                        <a:pt x="8252" y="1"/>
                      </a:moveTo>
                      <a:cubicBezTo>
                        <a:pt x="7601" y="1241"/>
                        <a:pt x="6112" y="1614"/>
                        <a:pt x="4995" y="2234"/>
                      </a:cubicBezTo>
                      <a:cubicBezTo>
                        <a:pt x="3723" y="2948"/>
                        <a:pt x="2823" y="3940"/>
                        <a:pt x="1893" y="4995"/>
                      </a:cubicBezTo>
                      <a:cubicBezTo>
                        <a:pt x="993" y="5988"/>
                        <a:pt x="0" y="7322"/>
                        <a:pt x="342" y="8718"/>
                      </a:cubicBezTo>
                      <a:cubicBezTo>
                        <a:pt x="683" y="10176"/>
                        <a:pt x="2172" y="10176"/>
                        <a:pt x="3196" y="9338"/>
                      </a:cubicBezTo>
                      <a:cubicBezTo>
                        <a:pt x="4095" y="8594"/>
                        <a:pt x="4250" y="7477"/>
                        <a:pt x="4499" y="6391"/>
                      </a:cubicBezTo>
                      <a:cubicBezTo>
                        <a:pt x="4933" y="4344"/>
                        <a:pt x="6546" y="1614"/>
                        <a:pt x="8717" y="962"/>
                      </a:cubicBezTo>
                    </a:path>
                  </a:pathLst>
                </a:custGeom>
                <a:noFill/>
                <a:ln w="3875" cap="flat" cmpd="sng">
                  <a:solidFill>
                    <a:srgbClr val="00ADEF"/>
                  </a:solidFill>
                  <a:prstDash val="solid"/>
                  <a:miter lim="310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15"/>
                <p:cNvSpPr/>
                <p:nvPr/>
              </p:nvSpPr>
              <p:spPr>
                <a:xfrm>
                  <a:off x="3267500" y="3116900"/>
                  <a:ext cx="99275" cy="13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1" h="5278" extrusionOk="0">
                      <a:moveTo>
                        <a:pt x="3971" y="1"/>
                      </a:moveTo>
                      <a:lnTo>
                        <a:pt x="3971" y="1"/>
                      </a:lnTo>
                      <a:cubicBezTo>
                        <a:pt x="2606" y="373"/>
                        <a:pt x="2823" y="2575"/>
                        <a:pt x="1768" y="3382"/>
                      </a:cubicBezTo>
                      <a:lnTo>
                        <a:pt x="1737" y="3382"/>
                      </a:lnTo>
                      <a:cubicBezTo>
                        <a:pt x="1272" y="3754"/>
                        <a:pt x="0" y="3785"/>
                        <a:pt x="62" y="4623"/>
                      </a:cubicBezTo>
                      <a:cubicBezTo>
                        <a:pt x="85" y="5100"/>
                        <a:pt x="573" y="5278"/>
                        <a:pt x="1040" y="5278"/>
                      </a:cubicBezTo>
                      <a:cubicBezTo>
                        <a:pt x="1211" y="5278"/>
                        <a:pt x="1379" y="5254"/>
                        <a:pt x="1520" y="5212"/>
                      </a:cubicBezTo>
                      <a:cubicBezTo>
                        <a:pt x="3412" y="4623"/>
                        <a:pt x="3723" y="1955"/>
                        <a:pt x="3940" y="249"/>
                      </a:cubicBezTo>
                      <a:cubicBezTo>
                        <a:pt x="3940" y="156"/>
                        <a:pt x="3971" y="94"/>
                        <a:pt x="3971" y="1"/>
                      </a:cubicBezTo>
                      <a:close/>
                    </a:path>
                  </a:pathLst>
                </a:custGeom>
                <a:solidFill>
                  <a:srgbClr val="0055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15"/>
                <p:cNvSpPr/>
                <p:nvPr/>
              </p:nvSpPr>
              <p:spPr>
                <a:xfrm>
                  <a:off x="3468350" y="2304400"/>
                  <a:ext cx="1126100" cy="118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44" h="47409" extrusionOk="0">
                      <a:moveTo>
                        <a:pt x="36164" y="0"/>
                      </a:moveTo>
                      <a:cubicBezTo>
                        <a:pt x="32430" y="0"/>
                        <a:pt x="28762" y="2529"/>
                        <a:pt x="26214" y="5078"/>
                      </a:cubicBezTo>
                      <a:cubicBezTo>
                        <a:pt x="25748" y="5543"/>
                        <a:pt x="25314" y="6070"/>
                        <a:pt x="24973" y="6629"/>
                      </a:cubicBezTo>
                      <a:cubicBezTo>
                        <a:pt x="22615" y="10289"/>
                        <a:pt x="22987" y="15191"/>
                        <a:pt x="21157" y="19410"/>
                      </a:cubicBezTo>
                      <a:cubicBezTo>
                        <a:pt x="19947" y="22202"/>
                        <a:pt x="18210" y="25428"/>
                        <a:pt x="15294" y="26483"/>
                      </a:cubicBezTo>
                      <a:cubicBezTo>
                        <a:pt x="14629" y="26726"/>
                        <a:pt x="14016" y="26814"/>
                        <a:pt x="13422" y="26814"/>
                      </a:cubicBezTo>
                      <a:cubicBezTo>
                        <a:pt x="12048" y="26814"/>
                        <a:pt x="10783" y="26343"/>
                        <a:pt x="9245" y="26234"/>
                      </a:cubicBezTo>
                      <a:cubicBezTo>
                        <a:pt x="8989" y="26214"/>
                        <a:pt x="8733" y="26204"/>
                        <a:pt x="8479" y="26204"/>
                      </a:cubicBezTo>
                      <a:cubicBezTo>
                        <a:pt x="4801" y="26204"/>
                        <a:pt x="1455" y="28292"/>
                        <a:pt x="497" y="32035"/>
                      </a:cubicBezTo>
                      <a:cubicBezTo>
                        <a:pt x="1" y="33990"/>
                        <a:pt x="404" y="36099"/>
                        <a:pt x="404" y="38054"/>
                      </a:cubicBezTo>
                      <a:cubicBezTo>
                        <a:pt x="373" y="41032"/>
                        <a:pt x="1800" y="45592"/>
                        <a:pt x="4871" y="47174"/>
                      </a:cubicBezTo>
                      <a:cubicBezTo>
                        <a:pt x="5155" y="47329"/>
                        <a:pt x="5471" y="47408"/>
                        <a:pt x="5786" y="47408"/>
                      </a:cubicBezTo>
                      <a:cubicBezTo>
                        <a:pt x="6228" y="47408"/>
                        <a:pt x="6667" y="47252"/>
                        <a:pt x="7011" y="46926"/>
                      </a:cubicBezTo>
                      <a:cubicBezTo>
                        <a:pt x="8469" y="45530"/>
                        <a:pt x="5802" y="43482"/>
                        <a:pt x="5553" y="41962"/>
                      </a:cubicBezTo>
                      <a:cubicBezTo>
                        <a:pt x="5212" y="39853"/>
                        <a:pt x="4282" y="37526"/>
                        <a:pt x="4995" y="35417"/>
                      </a:cubicBezTo>
                      <a:cubicBezTo>
                        <a:pt x="5681" y="33386"/>
                        <a:pt x="7686" y="31593"/>
                        <a:pt x="9891" y="31593"/>
                      </a:cubicBezTo>
                      <a:cubicBezTo>
                        <a:pt x="10078" y="31593"/>
                        <a:pt x="10266" y="31605"/>
                        <a:pt x="10455" y="31632"/>
                      </a:cubicBezTo>
                      <a:cubicBezTo>
                        <a:pt x="11572" y="31787"/>
                        <a:pt x="12316" y="32563"/>
                        <a:pt x="13278" y="33028"/>
                      </a:cubicBezTo>
                      <a:cubicBezTo>
                        <a:pt x="15232" y="34005"/>
                        <a:pt x="17297" y="34726"/>
                        <a:pt x="19415" y="34726"/>
                      </a:cubicBezTo>
                      <a:cubicBezTo>
                        <a:pt x="20053" y="34726"/>
                        <a:pt x="20697" y="34661"/>
                        <a:pt x="21343" y="34517"/>
                      </a:cubicBezTo>
                      <a:cubicBezTo>
                        <a:pt x="25500" y="33555"/>
                        <a:pt x="28850" y="33524"/>
                        <a:pt x="32604" y="31074"/>
                      </a:cubicBezTo>
                      <a:cubicBezTo>
                        <a:pt x="36141" y="28809"/>
                        <a:pt x="39212" y="25304"/>
                        <a:pt x="41507" y="21767"/>
                      </a:cubicBezTo>
                      <a:cubicBezTo>
                        <a:pt x="43524" y="18634"/>
                        <a:pt x="45044" y="14477"/>
                        <a:pt x="44795" y="10724"/>
                      </a:cubicBezTo>
                      <a:cubicBezTo>
                        <a:pt x="44578" y="7156"/>
                        <a:pt x="42810" y="2193"/>
                        <a:pt x="39274" y="642"/>
                      </a:cubicBezTo>
                      <a:cubicBezTo>
                        <a:pt x="38247" y="196"/>
                        <a:pt x="37203" y="0"/>
                        <a:pt x="36164" y="0"/>
                      </a:cubicBezTo>
                      <a:close/>
                    </a:path>
                  </a:pathLst>
                </a:custGeom>
                <a:solidFill>
                  <a:srgbClr val="F26522"/>
                </a:solidFill>
                <a:ln w="3875" cap="flat" cmpd="sng">
                  <a:solidFill>
                    <a:srgbClr val="C0272D"/>
                  </a:solidFill>
                  <a:prstDash val="solid"/>
                  <a:miter lim="310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15"/>
                <p:cNvSpPr/>
                <p:nvPr/>
              </p:nvSpPr>
              <p:spPr>
                <a:xfrm>
                  <a:off x="3192250" y="718725"/>
                  <a:ext cx="1476650" cy="279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66" h="111703" extrusionOk="0">
                      <a:moveTo>
                        <a:pt x="2" y="10060"/>
                      </a:moveTo>
                      <a:lnTo>
                        <a:pt x="2" y="10060"/>
                      </a:lnTo>
                      <a:cubicBezTo>
                        <a:pt x="1" y="10060"/>
                        <a:pt x="1" y="10060"/>
                        <a:pt x="1" y="10060"/>
                      </a:cubicBezTo>
                      <a:cubicBezTo>
                        <a:pt x="1" y="10060"/>
                        <a:pt x="1" y="10060"/>
                        <a:pt x="2" y="10060"/>
                      </a:cubicBezTo>
                      <a:close/>
                      <a:moveTo>
                        <a:pt x="46632" y="65086"/>
                      </a:moveTo>
                      <a:cubicBezTo>
                        <a:pt x="50411" y="65086"/>
                        <a:pt x="53911" y="67044"/>
                        <a:pt x="54350" y="71638"/>
                      </a:cubicBezTo>
                      <a:cubicBezTo>
                        <a:pt x="55126" y="79703"/>
                        <a:pt x="50380" y="87955"/>
                        <a:pt x="44237" y="92888"/>
                      </a:cubicBezTo>
                      <a:cubicBezTo>
                        <a:pt x="41259" y="95276"/>
                        <a:pt x="37630" y="97106"/>
                        <a:pt x="33752" y="97448"/>
                      </a:cubicBezTo>
                      <a:cubicBezTo>
                        <a:pt x="33450" y="97472"/>
                        <a:pt x="33152" y="97483"/>
                        <a:pt x="32858" y="97483"/>
                      </a:cubicBezTo>
                      <a:cubicBezTo>
                        <a:pt x="29026" y="97483"/>
                        <a:pt x="25896" y="95542"/>
                        <a:pt x="22150" y="94966"/>
                      </a:cubicBezTo>
                      <a:cubicBezTo>
                        <a:pt x="21587" y="94870"/>
                        <a:pt x="20970" y="94801"/>
                        <a:pt x="20356" y="94801"/>
                      </a:cubicBezTo>
                      <a:cubicBezTo>
                        <a:pt x="18975" y="94801"/>
                        <a:pt x="17607" y="95150"/>
                        <a:pt x="16877" y="96331"/>
                      </a:cubicBezTo>
                      <a:cubicBezTo>
                        <a:pt x="15791" y="98099"/>
                        <a:pt x="14984" y="100023"/>
                        <a:pt x="15388" y="102132"/>
                      </a:cubicBezTo>
                      <a:cubicBezTo>
                        <a:pt x="15667" y="103497"/>
                        <a:pt x="16256" y="104800"/>
                        <a:pt x="16504" y="106165"/>
                      </a:cubicBezTo>
                      <a:cubicBezTo>
                        <a:pt x="16628" y="106692"/>
                        <a:pt x="17621" y="107251"/>
                        <a:pt x="17838" y="107747"/>
                      </a:cubicBezTo>
                      <a:cubicBezTo>
                        <a:pt x="18024" y="108181"/>
                        <a:pt x="18490" y="108460"/>
                        <a:pt x="18614" y="108957"/>
                      </a:cubicBezTo>
                      <a:cubicBezTo>
                        <a:pt x="18862" y="109980"/>
                        <a:pt x="18211" y="110601"/>
                        <a:pt x="17187" y="110663"/>
                      </a:cubicBezTo>
                      <a:cubicBezTo>
                        <a:pt x="17158" y="110664"/>
                        <a:pt x="17130" y="110664"/>
                        <a:pt x="17102" y="110664"/>
                      </a:cubicBezTo>
                      <a:cubicBezTo>
                        <a:pt x="15349" y="110664"/>
                        <a:pt x="14137" y="108778"/>
                        <a:pt x="13526" y="107313"/>
                      </a:cubicBezTo>
                      <a:cubicBezTo>
                        <a:pt x="12503" y="104924"/>
                        <a:pt x="11417" y="101853"/>
                        <a:pt x="11572" y="99340"/>
                      </a:cubicBezTo>
                      <a:cubicBezTo>
                        <a:pt x="11851" y="95493"/>
                        <a:pt x="12658" y="91057"/>
                        <a:pt x="16970" y="89816"/>
                      </a:cubicBezTo>
                      <a:cubicBezTo>
                        <a:pt x="17278" y="89728"/>
                        <a:pt x="17599" y="89691"/>
                        <a:pt x="17926" y="89691"/>
                      </a:cubicBezTo>
                      <a:cubicBezTo>
                        <a:pt x="18977" y="89691"/>
                        <a:pt x="20087" y="90082"/>
                        <a:pt x="21033" y="90437"/>
                      </a:cubicBezTo>
                      <a:cubicBezTo>
                        <a:pt x="21914" y="90761"/>
                        <a:pt x="22742" y="90930"/>
                        <a:pt x="23661" y="90930"/>
                      </a:cubicBezTo>
                      <a:cubicBezTo>
                        <a:pt x="23972" y="90930"/>
                        <a:pt x="24294" y="90910"/>
                        <a:pt x="24632" y="90871"/>
                      </a:cubicBezTo>
                      <a:cubicBezTo>
                        <a:pt x="25035" y="90840"/>
                        <a:pt x="25407" y="90747"/>
                        <a:pt x="25811" y="90654"/>
                      </a:cubicBezTo>
                      <a:cubicBezTo>
                        <a:pt x="29533" y="89692"/>
                        <a:pt x="31053" y="87273"/>
                        <a:pt x="32666" y="84046"/>
                      </a:cubicBezTo>
                      <a:cubicBezTo>
                        <a:pt x="35707" y="77997"/>
                        <a:pt x="33938" y="70769"/>
                        <a:pt x="40577" y="66768"/>
                      </a:cubicBezTo>
                      <a:cubicBezTo>
                        <a:pt x="42367" y="65685"/>
                        <a:pt x="44542" y="65086"/>
                        <a:pt x="46632" y="65086"/>
                      </a:cubicBezTo>
                      <a:close/>
                      <a:moveTo>
                        <a:pt x="10717" y="0"/>
                      </a:moveTo>
                      <a:cubicBezTo>
                        <a:pt x="10520" y="0"/>
                        <a:pt x="10312" y="29"/>
                        <a:pt x="10083" y="102"/>
                      </a:cubicBezTo>
                      <a:cubicBezTo>
                        <a:pt x="7973" y="754"/>
                        <a:pt x="6081" y="2243"/>
                        <a:pt x="4561" y="3794"/>
                      </a:cubicBezTo>
                      <a:cubicBezTo>
                        <a:pt x="3630" y="4756"/>
                        <a:pt x="2793" y="5810"/>
                        <a:pt x="2110" y="6958"/>
                      </a:cubicBezTo>
                      <a:cubicBezTo>
                        <a:pt x="1831" y="7454"/>
                        <a:pt x="1552" y="7796"/>
                        <a:pt x="1180" y="8230"/>
                      </a:cubicBezTo>
                      <a:cubicBezTo>
                        <a:pt x="994" y="8478"/>
                        <a:pt x="220" y="10026"/>
                        <a:pt x="2" y="10060"/>
                      </a:cubicBezTo>
                      <a:lnTo>
                        <a:pt x="2" y="10060"/>
                      </a:lnTo>
                      <a:cubicBezTo>
                        <a:pt x="82" y="10048"/>
                        <a:pt x="160" y="10043"/>
                        <a:pt x="236" y="10043"/>
                      </a:cubicBezTo>
                      <a:cubicBezTo>
                        <a:pt x="752" y="10043"/>
                        <a:pt x="1194" y="10281"/>
                        <a:pt x="1707" y="10308"/>
                      </a:cubicBezTo>
                      <a:cubicBezTo>
                        <a:pt x="1731" y="10310"/>
                        <a:pt x="1755" y="10310"/>
                        <a:pt x="1777" y="10310"/>
                      </a:cubicBezTo>
                      <a:cubicBezTo>
                        <a:pt x="2330" y="10310"/>
                        <a:pt x="2372" y="9949"/>
                        <a:pt x="2700" y="9502"/>
                      </a:cubicBezTo>
                      <a:cubicBezTo>
                        <a:pt x="3693" y="8013"/>
                        <a:pt x="5026" y="6803"/>
                        <a:pt x="6578" y="5934"/>
                      </a:cubicBezTo>
                      <a:cubicBezTo>
                        <a:pt x="7900" y="5168"/>
                        <a:pt x="9375" y="4792"/>
                        <a:pt x="10873" y="4792"/>
                      </a:cubicBezTo>
                      <a:cubicBezTo>
                        <a:pt x="11801" y="4792"/>
                        <a:pt x="12737" y="4936"/>
                        <a:pt x="13650" y="5221"/>
                      </a:cubicBezTo>
                      <a:cubicBezTo>
                        <a:pt x="15605" y="5810"/>
                        <a:pt x="16473" y="7237"/>
                        <a:pt x="17931" y="8571"/>
                      </a:cubicBezTo>
                      <a:cubicBezTo>
                        <a:pt x="18552" y="9130"/>
                        <a:pt x="19451" y="9564"/>
                        <a:pt x="19700" y="10433"/>
                      </a:cubicBezTo>
                      <a:cubicBezTo>
                        <a:pt x="19669" y="10464"/>
                        <a:pt x="19638" y="10495"/>
                        <a:pt x="19575" y="10526"/>
                      </a:cubicBezTo>
                      <a:cubicBezTo>
                        <a:pt x="20351" y="10774"/>
                        <a:pt x="21127" y="10743"/>
                        <a:pt x="21468" y="11704"/>
                      </a:cubicBezTo>
                      <a:cubicBezTo>
                        <a:pt x="21530" y="11922"/>
                        <a:pt x="21530" y="12170"/>
                        <a:pt x="21592" y="12356"/>
                      </a:cubicBezTo>
                      <a:cubicBezTo>
                        <a:pt x="21747" y="12852"/>
                        <a:pt x="21964" y="13193"/>
                        <a:pt x="22243" y="13628"/>
                      </a:cubicBezTo>
                      <a:cubicBezTo>
                        <a:pt x="22305" y="13721"/>
                        <a:pt x="22367" y="13814"/>
                        <a:pt x="22398" y="13876"/>
                      </a:cubicBezTo>
                      <a:cubicBezTo>
                        <a:pt x="22535" y="14251"/>
                        <a:pt x="22277" y="14336"/>
                        <a:pt x="22018" y="14336"/>
                      </a:cubicBezTo>
                      <a:cubicBezTo>
                        <a:pt x="21805" y="14336"/>
                        <a:pt x="21592" y="14279"/>
                        <a:pt x="21592" y="14279"/>
                      </a:cubicBezTo>
                      <a:cubicBezTo>
                        <a:pt x="21096" y="13752"/>
                        <a:pt x="17125" y="11518"/>
                        <a:pt x="17125" y="11518"/>
                      </a:cubicBezTo>
                      <a:cubicBezTo>
                        <a:pt x="16566" y="11456"/>
                        <a:pt x="16012" y="11430"/>
                        <a:pt x="15473" y="11430"/>
                      </a:cubicBezTo>
                      <a:cubicBezTo>
                        <a:pt x="12237" y="11430"/>
                        <a:pt x="9525" y="12387"/>
                        <a:pt x="9525" y="12387"/>
                      </a:cubicBezTo>
                      <a:cubicBezTo>
                        <a:pt x="7074" y="13318"/>
                        <a:pt x="6298" y="15644"/>
                        <a:pt x="6298" y="15644"/>
                      </a:cubicBezTo>
                      <a:cubicBezTo>
                        <a:pt x="6143" y="15799"/>
                        <a:pt x="6009" y="15851"/>
                        <a:pt x="5898" y="15851"/>
                      </a:cubicBezTo>
                      <a:cubicBezTo>
                        <a:pt x="5678" y="15851"/>
                        <a:pt x="5554" y="15644"/>
                        <a:pt x="5554" y="15644"/>
                      </a:cubicBezTo>
                      <a:cubicBezTo>
                        <a:pt x="5492" y="14931"/>
                        <a:pt x="5492" y="14217"/>
                        <a:pt x="5306" y="13566"/>
                      </a:cubicBezTo>
                      <a:cubicBezTo>
                        <a:pt x="4747" y="13814"/>
                        <a:pt x="3227" y="17505"/>
                        <a:pt x="3475" y="17630"/>
                      </a:cubicBezTo>
                      <a:cubicBezTo>
                        <a:pt x="4406" y="18095"/>
                        <a:pt x="4685" y="19615"/>
                        <a:pt x="4809" y="20546"/>
                      </a:cubicBezTo>
                      <a:cubicBezTo>
                        <a:pt x="4834" y="20869"/>
                        <a:pt x="4939" y="21910"/>
                        <a:pt x="5363" y="21910"/>
                      </a:cubicBezTo>
                      <a:cubicBezTo>
                        <a:pt x="5468" y="21910"/>
                        <a:pt x="5592" y="21847"/>
                        <a:pt x="5740" y="21693"/>
                      </a:cubicBezTo>
                      <a:cubicBezTo>
                        <a:pt x="6143" y="21259"/>
                        <a:pt x="5957" y="19801"/>
                        <a:pt x="6050" y="19212"/>
                      </a:cubicBezTo>
                      <a:cubicBezTo>
                        <a:pt x="6096" y="18866"/>
                        <a:pt x="6125" y="18400"/>
                        <a:pt x="6303" y="18400"/>
                      </a:cubicBezTo>
                      <a:cubicBezTo>
                        <a:pt x="6364" y="18400"/>
                        <a:pt x="6443" y="18456"/>
                        <a:pt x="6546" y="18591"/>
                      </a:cubicBezTo>
                      <a:cubicBezTo>
                        <a:pt x="6888" y="18994"/>
                        <a:pt x="7043" y="19801"/>
                        <a:pt x="7260" y="20297"/>
                      </a:cubicBezTo>
                      <a:cubicBezTo>
                        <a:pt x="7260" y="20825"/>
                        <a:pt x="8904" y="21910"/>
                        <a:pt x="8904" y="21910"/>
                      </a:cubicBezTo>
                      <a:cubicBezTo>
                        <a:pt x="8997" y="21978"/>
                        <a:pt x="9171" y="22004"/>
                        <a:pt x="9386" y="22004"/>
                      </a:cubicBezTo>
                      <a:cubicBezTo>
                        <a:pt x="9961" y="22004"/>
                        <a:pt x="10821" y="21815"/>
                        <a:pt x="11138" y="21724"/>
                      </a:cubicBezTo>
                      <a:cubicBezTo>
                        <a:pt x="11758" y="21538"/>
                        <a:pt x="11820" y="20949"/>
                        <a:pt x="12285" y="20514"/>
                      </a:cubicBezTo>
                      <a:cubicBezTo>
                        <a:pt x="12782" y="20080"/>
                        <a:pt x="13371" y="19770"/>
                        <a:pt x="13992" y="19522"/>
                      </a:cubicBezTo>
                      <a:cubicBezTo>
                        <a:pt x="15343" y="19026"/>
                        <a:pt x="17317" y="18350"/>
                        <a:pt x="19045" y="18350"/>
                      </a:cubicBezTo>
                      <a:cubicBezTo>
                        <a:pt x="19696" y="18350"/>
                        <a:pt x="20312" y="18446"/>
                        <a:pt x="20847" y="18684"/>
                      </a:cubicBezTo>
                      <a:cubicBezTo>
                        <a:pt x="21809" y="19119"/>
                        <a:pt x="22212" y="20421"/>
                        <a:pt x="22398" y="21352"/>
                      </a:cubicBezTo>
                      <a:cubicBezTo>
                        <a:pt x="22460" y="21817"/>
                        <a:pt x="22616" y="22407"/>
                        <a:pt x="22522" y="22872"/>
                      </a:cubicBezTo>
                      <a:cubicBezTo>
                        <a:pt x="22398" y="23524"/>
                        <a:pt x="21809" y="24051"/>
                        <a:pt x="21685" y="24733"/>
                      </a:cubicBezTo>
                      <a:cubicBezTo>
                        <a:pt x="21592" y="25137"/>
                        <a:pt x="21654" y="25726"/>
                        <a:pt x="22181" y="25819"/>
                      </a:cubicBezTo>
                      <a:cubicBezTo>
                        <a:pt x="23329" y="26967"/>
                        <a:pt x="25501" y="30224"/>
                        <a:pt x="25501" y="30224"/>
                      </a:cubicBezTo>
                      <a:cubicBezTo>
                        <a:pt x="26152" y="31620"/>
                        <a:pt x="24911" y="31899"/>
                        <a:pt x="24818" y="31930"/>
                      </a:cubicBezTo>
                      <a:cubicBezTo>
                        <a:pt x="24821" y="31930"/>
                        <a:pt x="24823" y="31929"/>
                        <a:pt x="24826" y="31929"/>
                      </a:cubicBezTo>
                      <a:cubicBezTo>
                        <a:pt x="25638" y="31929"/>
                        <a:pt x="27766" y="60449"/>
                        <a:pt x="27982" y="63386"/>
                      </a:cubicBezTo>
                      <a:cubicBezTo>
                        <a:pt x="28386" y="69063"/>
                        <a:pt x="29626" y="74678"/>
                        <a:pt x="29192" y="80417"/>
                      </a:cubicBezTo>
                      <a:cubicBezTo>
                        <a:pt x="29006" y="82961"/>
                        <a:pt x="28634" y="85970"/>
                        <a:pt x="26897" y="88017"/>
                      </a:cubicBezTo>
                      <a:cubicBezTo>
                        <a:pt x="25730" y="89376"/>
                        <a:pt x="24415" y="89734"/>
                        <a:pt x="23013" y="89734"/>
                      </a:cubicBezTo>
                      <a:cubicBezTo>
                        <a:pt x="21455" y="89734"/>
                        <a:pt x="19790" y="89292"/>
                        <a:pt x="18101" y="89292"/>
                      </a:cubicBezTo>
                      <a:cubicBezTo>
                        <a:pt x="17632" y="89292"/>
                        <a:pt x="17161" y="89326"/>
                        <a:pt x="16690" y="89413"/>
                      </a:cubicBezTo>
                      <a:cubicBezTo>
                        <a:pt x="7162" y="91151"/>
                        <a:pt x="11410" y="111703"/>
                        <a:pt x="17051" y="111703"/>
                      </a:cubicBezTo>
                      <a:cubicBezTo>
                        <a:pt x="17250" y="111703"/>
                        <a:pt x="17450" y="111677"/>
                        <a:pt x="17652" y="111625"/>
                      </a:cubicBezTo>
                      <a:cubicBezTo>
                        <a:pt x="18583" y="111407"/>
                        <a:pt x="19451" y="110818"/>
                        <a:pt x="19824" y="109949"/>
                      </a:cubicBezTo>
                      <a:cubicBezTo>
                        <a:pt x="20165" y="109143"/>
                        <a:pt x="19824" y="108771"/>
                        <a:pt x="19358" y="108150"/>
                      </a:cubicBezTo>
                      <a:cubicBezTo>
                        <a:pt x="17000" y="105041"/>
                        <a:pt x="15382" y="95701"/>
                        <a:pt x="19909" y="95701"/>
                      </a:cubicBezTo>
                      <a:cubicBezTo>
                        <a:pt x="20621" y="95701"/>
                        <a:pt x="21485" y="95932"/>
                        <a:pt x="22522" y="96455"/>
                      </a:cubicBezTo>
                      <a:cubicBezTo>
                        <a:pt x="24787" y="97603"/>
                        <a:pt x="26307" y="98596"/>
                        <a:pt x="28882" y="98875"/>
                      </a:cubicBezTo>
                      <a:cubicBezTo>
                        <a:pt x="29378" y="98937"/>
                        <a:pt x="29875" y="98968"/>
                        <a:pt x="30371" y="98999"/>
                      </a:cubicBezTo>
                      <a:cubicBezTo>
                        <a:pt x="31212" y="99059"/>
                        <a:pt x="32054" y="99093"/>
                        <a:pt x="32878" y="99093"/>
                      </a:cubicBezTo>
                      <a:cubicBezTo>
                        <a:pt x="33331" y="99093"/>
                        <a:pt x="33778" y="99083"/>
                        <a:pt x="34218" y="99061"/>
                      </a:cubicBezTo>
                      <a:cubicBezTo>
                        <a:pt x="40019" y="98813"/>
                        <a:pt x="43741" y="96083"/>
                        <a:pt x="47898" y="92267"/>
                      </a:cubicBezTo>
                      <a:cubicBezTo>
                        <a:pt x="50845" y="89537"/>
                        <a:pt x="52986" y="86466"/>
                        <a:pt x="54630" y="82775"/>
                      </a:cubicBezTo>
                      <a:cubicBezTo>
                        <a:pt x="57049" y="77470"/>
                        <a:pt x="59066" y="73840"/>
                        <a:pt x="56243" y="68381"/>
                      </a:cubicBezTo>
                      <a:cubicBezTo>
                        <a:pt x="54229" y="64462"/>
                        <a:pt x="51087" y="62644"/>
                        <a:pt x="47461" y="62644"/>
                      </a:cubicBezTo>
                      <a:cubicBezTo>
                        <a:pt x="45948" y="62644"/>
                        <a:pt x="44352" y="62961"/>
                        <a:pt x="42717" y="63572"/>
                      </a:cubicBezTo>
                      <a:cubicBezTo>
                        <a:pt x="37009" y="65682"/>
                        <a:pt x="36668" y="69280"/>
                        <a:pt x="33318" y="73747"/>
                      </a:cubicBezTo>
                      <a:cubicBezTo>
                        <a:pt x="31581" y="69280"/>
                        <a:pt x="31550" y="63945"/>
                        <a:pt x="31891" y="59229"/>
                      </a:cubicBezTo>
                      <a:cubicBezTo>
                        <a:pt x="32232" y="54421"/>
                        <a:pt x="30557" y="50698"/>
                        <a:pt x="30557" y="45859"/>
                      </a:cubicBezTo>
                      <a:cubicBezTo>
                        <a:pt x="30557" y="38941"/>
                        <a:pt x="31053" y="30907"/>
                        <a:pt x="28758" y="24361"/>
                      </a:cubicBezTo>
                      <a:cubicBezTo>
                        <a:pt x="28727" y="24361"/>
                        <a:pt x="28727" y="24361"/>
                        <a:pt x="28727" y="24330"/>
                      </a:cubicBezTo>
                      <a:cubicBezTo>
                        <a:pt x="28137" y="22097"/>
                        <a:pt x="28324" y="19460"/>
                        <a:pt x="28230" y="17164"/>
                      </a:cubicBezTo>
                      <a:cubicBezTo>
                        <a:pt x="28168" y="15706"/>
                        <a:pt x="28106" y="14279"/>
                        <a:pt x="28075" y="12821"/>
                      </a:cubicBezTo>
                      <a:cubicBezTo>
                        <a:pt x="28075" y="11084"/>
                        <a:pt x="27455" y="9905"/>
                        <a:pt x="26214" y="8695"/>
                      </a:cubicBezTo>
                      <a:cubicBezTo>
                        <a:pt x="25625" y="8106"/>
                        <a:pt x="25066" y="7579"/>
                        <a:pt x="24384" y="7051"/>
                      </a:cubicBezTo>
                      <a:cubicBezTo>
                        <a:pt x="23794" y="6617"/>
                        <a:pt x="22926" y="6245"/>
                        <a:pt x="22554" y="5593"/>
                      </a:cubicBezTo>
                      <a:cubicBezTo>
                        <a:pt x="22336" y="5190"/>
                        <a:pt x="22305" y="4694"/>
                        <a:pt x="22150" y="4290"/>
                      </a:cubicBezTo>
                      <a:cubicBezTo>
                        <a:pt x="21933" y="3701"/>
                        <a:pt x="21592" y="3142"/>
                        <a:pt x="21251" y="2615"/>
                      </a:cubicBezTo>
                      <a:cubicBezTo>
                        <a:pt x="20668" y="1771"/>
                        <a:pt x="20277" y="1118"/>
                        <a:pt x="19308" y="1118"/>
                      </a:cubicBezTo>
                      <a:cubicBezTo>
                        <a:pt x="19244" y="1118"/>
                        <a:pt x="19179" y="1120"/>
                        <a:pt x="19110" y="1126"/>
                      </a:cubicBezTo>
                      <a:cubicBezTo>
                        <a:pt x="19026" y="1130"/>
                        <a:pt x="18944" y="1132"/>
                        <a:pt x="18861" y="1132"/>
                      </a:cubicBezTo>
                      <a:cubicBezTo>
                        <a:pt x="17758" y="1132"/>
                        <a:pt x="16797" y="759"/>
                        <a:pt x="15729" y="413"/>
                      </a:cubicBezTo>
                      <a:cubicBezTo>
                        <a:pt x="15361" y="297"/>
                        <a:pt x="14982" y="263"/>
                        <a:pt x="14598" y="263"/>
                      </a:cubicBezTo>
                      <a:cubicBezTo>
                        <a:pt x="14065" y="263"/>
                        <a:pt x="13522" y="328"/>
                        <a:pt x="12987" y="328"/>
                      </a:cubicBezTo>
                      <a:cubicBezTo>
                        <a:pt x="12772" y="328"/>
                        <a:pt x="12559" y="318"/>
                        <a:pt x="12347" y="289"/>
                      </a:cubicBezTo>
                      <a:cubicBezTo>
                        <a:pt x="11731" y="220"/>
                        <a:pt x="11266" y="0"/>
                        <a:pt x="10717" y="0"/>
                      </a:cubicBezTo>
                      <a:close/>
                    </a:path>
                  </a:pathLst>
                </a:custGeom>
                <a:solidFill>
                  <a:srgbClr val="F26522"/>
                </a:solidFill>
                <a:ln w="3875" cap="flat" cmpd="sng">
                  <a:solidFill>
                    <a:srgbClr val="C0272D"/>
                  </a:solidFill>
                  <a:prstDash val="solid"/>
                  <a:miter lim="310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15"/>
                <p:cNvSpPr/>
                <p:nvPr/>
              </p:nvSpPr>
              <p:spPr>
                <a:xfrm>
                  <a:off x="3333400" y="1174950"/>
                  <a:ext cx="41125" cy="12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4996" extrusionOk="0">
                      <a:moveTo>
                        <a:pt x="745" y="1"/>
                      </a:moveTo>
                      <a:lnTo>
                        <a:pt x="745" y="342"/>
                      </a:lnTo>
                      <a:cubicBezTo>
                        <a:pt x="94" y="870"/>
                        <a:pt x="1" y="2421"/>
                        <a:pt x="94" y="3227"/>
                      </a:cubicBezTo>
                      <a:cubicBezTo>
                        <a:pt x="125" y="3630"/>
                        <a:pt x="466" y="4995"/>
                        <a:pt x="1056" y="4995"/>
                      </a:cubicBezTo>
                      <a:cubicBezTo>
                        <a:pt x="1645" y="4964"/>
                        <a:pt x="1552" y="2979"/>
                        <a:pt x="1490" y="2576"/>
                      </a:cubicBezTo>
                      <a:cubicBezTo>
                        <a:pt x="1397" y="1676"/>
                        <a:pt x="838" y="870"/>
                        <a:pt x="74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15"/>
                <p:cNvSpPr/>
                <p:nvPr/>
              </p:nvSpPr>
              <p:spPr>
                <a:xfrm>
                  <a:off x="3333400" y="1174950"/>
                  <a:ext cx="41125" cy="12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4996" fill="none" extrusionOk="0">
                      <a:moveTo>
                        <a:pt x="745" y="342"/>
                      </a:moveTo>
                      <a:cubicBezTo>
                        <a:pt x="94" y="870"/>
                        <a:pt x="1" y="2421"/>
                        <a:pt x="94" y="3227"/>
                      </a:cubicBezTo>
                      <a:cubicBezTo>
                        <a:pt x="125" y="3630"/>
                        <a:pt x="466" y="4995"/>
                        <a:pt x="1056" y="4995"/>
                      </a:cubicBezTo>
                      <a:cubicBezTo>
                        <a:pt x="1645" y="4964"/>
                        <a:pt x="1552" y="2979"/>
                        <a:pt x="1490" y="2576"/>
                      </a:cubicBezTo>
                      <a:cubicBezTo>
                        <a:pt x="1397" y="1676"/>
                        <a:pt x="838" y="870"/>
                        <a:pt x="745" y="1"/>
                      </a:cubicBezTo>
                    </a:path>
                  </a:pathLst>
                </a:custGeom>
                <a:noFill/>
                <a:ln w="3875" cap="flat" cmpd="sng">
                  <a:solidFill>
                    <a:srgbClr val="000000"/>
                  </a:solidFill>
                  <a:prstDash val="solid"/>
                  <a:miter lim="310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15"/>
                <p:cNvSpPr/>
                <p:nvPr/>
              </p:nvSpPr>
              <p:spPr>
                <a:xfrm>
                  <a:off x="3324875" y="1022950"/>
                  <a:ext cx="42650" cy="10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6" h="4284" extrusionOk="0">
                      <a:moveTo>
                        <a:pt x="900" y="1"/>
                      </a:moveTo>
                      <a:lnTo>
                        <a:pt x="900" y="1"/>
                      </a:lnTo>
                      <a:cubicBezTo>
                        <a:pt x="94" y="683"/>
                        <a:pt x="1" y="1335"/>
                        <a:pt x="32" y="2389"/>
                      </a:cubicBezTo>
                      <a:cubicBezTo>
                        <a:pt x="62" y="2694"/>
                        <a:pt x="122" y="4283"/>
                        <a:pt x="623" y="4283"/>
                      </a:cubicBezTo>
                      <a:cubicBezTo>
                        <a:pt x="633" y="4283"/>
                        <a:pt x="642" y="4283"/>
                        <a:pt x="652" y="4282"/>
                      </a:cubicBezTo>
                      <a:cubicBezTo>
                        <a:pt x="1117" y="4220"/>
                        <a:pt x="1583" y="2234"/>
                        <a:pt x="1645" y="1893"/>
                      </a:cubicBezTo>
                      <a:cubicBezTo>
                        <a:pt x="1705" y="1348"/>
                        <a:pt x="1648" y="92"/>
                        <a:pt x="864" y="92"/>
                      </a:cubicBezTo>
                      <a:cubicBezTo>
                        <a:pt x="846" y="92"/>
                        <a:pt x="827" y="92"/>
                        <a:pt x="807" y="94"/>
                      </a:cubicBezTo>
                      <a:lnTo>
                        <a:pt x="90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15"/>
                <p:cNvSpPr/>
                <p:nvPr/>
              </p:nvSpPr>
              <p:spPr>
                <a:xfrm>
                  <a:off x="3324875" y="1022950"/>
                  <a:ext cx="42675" cy="10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7" h="4344" fill="none" extrusionOk="0">
                      <a:moveTo>
                        <a:pt x="900" y="1"/>
                      </a:moveTo>
                      <a:cubicBezTo>
                        <a:pt x="94" y="683"/>
                        <a:pt x="1" y="1335"/>
                        <a:pt x="32" y="2389"/>
                      </a:cubicBezTo>
                      <a:cubicBezTo>
                        <a:pt x="63" y="2700"/>
                        <a:pt x="125" y="4344"/>
                        <a:pt x="652" y="4282"/>
                      </a:cubicBezTo>
                      <a:cubicBezTo>
                        <a:pt x="1117" y="4220"/>
                        <a:pt x="1583" y="2234"/>
                        <a:pt x="1645" y="1893"/>
                      </a:cubicBezTo>
                      <a:cubicBezTo>
                        <a:pt x="1707" y="1335"/>
                        <a:pt x="1645" y="32"/>
                        <a:pt x="807" y="94"/>
                      </a:cubicBezTo>
                    </a:path>
                  </a:pathLst>
                </a:custGeom>
                <a:noFill/>
                <a:ln w="3875" cap="flat" cmpd="sng">
                  <a:solidFill>
                    <a:srgbClr val="000000"/>
                  </a:solidFill>
                  <a:prstDash val="solid"/>
                  <a:miter lim="310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15"/>
                <p:cNvSpPr/>
                <p:nvPr/>
              </p:nvSpPr>
              <p:spPr>
                <a:xfrm>
                  <a:off x="3362875" y="1228475"/>
                  <a:ext cx="331950" cy="2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8" h="8666" extrusionOk="0">
                      <a:moveTo>
                        <a:pt x="373" y="0"/>
                      </a:moveTo>
                      <a:lnTo>
                        <a:pt x="373" y="0"/>
                      </a:lnTo>
                      <a:cubicBezTo>
                        <a:pt x="1" y="1055"/>
                        <a:pt x="1086" y="1427"/>
                        <a:pt x="1676" y="2079"/>
                      </a:cubicBezTo>
                      <a:cubicBezTo>
                        <a:pt x="2203" y="2637"/>
                        <a:pt x="1676" y="3134"/>
                        <a:pt x="2017" y="3723"/>
                      </a:cubicBezTo>
                      <a:cubicBezTo>
                        <a:pt x="2017" y="3754"/>
                        <a:pt x="2048" y="3785"/>
                        <a:pt x="2079" y="3847"/>
                      </a:cubicBezTo>
                      <a:cubicBezTo>
                        <a:pt x="2233" y="4021"/>
                        <a:pt x="2438" y="4074"/>
                        <a:pt x="2666" y="4074"/>
                      </a:cubicBezTo>
                      <a:cubicBezTo>
                        <a:pt x="3035" y="4074"/>
                        <a:pt x="3463" y="3932"/>
                        <a:pt x="3825" y="3932"/>
                      </a:cubicBezTo>
                      <a:cubicBezTo>
                        <a:pt x="3957" y="3932"/>
                        <a:pt x="4080" y="3951"/>
                        <a:pt x="4189" y="4002"/>
                      </a:cubicBezTo>
                      <a:cubicBezTo>
                        <a:pt x="4406" y="4095"/>
                        <a:pt x="4623" y="4312"/>
                        <a:pt x="4778" y="4436"/>
                      </a:cubicBezTo>
                      <a:cubicBezTo>
                        <a:pt x="5181" y="4809"/>
                        <a:pt x="6143" y="5212"/>
                        <a:pt x="6391" y="5708"/>
                      </a:cubicBezTo>
                      <a:cubicBezTo>
                        <a:pt x="6732" y="6391"/>
                        <a:pt x="5740" y="6670"/>
                        <a:pt x="5895" y="7384"/>
                      </a:cubicBezTo>
                      <a:cubicBezTo>
                        <a:pt x="6112" y="8438"/>
                        <a:pt x="8004" y="8531"/>
                        <a:pt x="8842" y="8593"/>
                      </a:cubicBezTo>
                      <a:cubicBezTo>
                        <a:pt x="9189" y="8631"/>
                        <a:pt x="9594" y="8666"/>
                        <a:pt x="10009" y="8666"/>
                      </a:cubicBezTo>
                      <a:cubicBezTo>
                        <a:pt x="10964" y="8666"/>
                        <a:pt x="11974" y="8482"/>
                        <a:pt x="12471" y="7725"/>
                      </a:cubicBezTo>
                      <a:cubicBezTo>
                        <a:pt x="13278" y="6546"/>
                        <a:pt x="12906" y="5243"/>
                        <a:pt x="11417" y="5088"/>
                      </a:cubicBezTo>
                      <a:cubicBezTo>
                        <a:pt x="11291" y="5075"/>
                        <a:pt x="11166" y="5069"/>
                        <a:pt x="11041" y="5069"/>
                      </a:cubicBezTo>
                      <a:cubicBezTo>
                        <a:pt x="10084" y="5069"/>
                        <a:pt x="9127" y="5409"/>
                        <a:pt x="8170" y="5409"/>
                      </a:cubicBezTo>
                      <a:cubicBezTo>
                        <a:pt x="8073" y="5409"/>
                        <a:pt x="7977" y="5406"/>
                        <a:pt x="7880" y="5398"/>
                      </a:cubicBezTo>
                      <a:cubicBezTo>
                        <a:pt x="7105" y="5367"/>
                        <a:pt x="5460" y="4188"/>
                        <a:pt x="5026" y="3599"/>
                      </a:cubicBezTo>
                      <a:cubicBezTo>
                        <a:pt x="5554" y="3320"/>
                        <a:pt x="6980" y="2606"/>
                        <a:pt x="5740" y="2234"/>
                      </a:cubicBezTo>
                      <a:cubicBezTo>
                        <a:pt x="5518" y="2160"/>
                        <a:pt x="5293" y="2133"/>
                        <a:pt x="5067" y="2133"/>
                      </a:cubicBezTo>
                      <a:cubicBezTo>
                        <a:pt x="4423" y="2133"/>
                        <a:pt x="3766" y="2354"/>
                        <a:pt x="3125" y="2354"/>
                      </a:cubicBezTo>
                      <a:cubicBezTo>
                        <a:pt x="2951" y="2354"/>
                        <a:pt x="2778" y="2338"/>
                        <a:pt x="2606" y="2296"/>
                      </a:cubicBezTo>
                      <a:cubicBezTo>
                        <a:pt x="2296" y="2203"/>
                        <a:pt x="745" y="621"/>
                        <a:pt x="838" y="559"/>
                      </a:cubicBezTo>
                      <a:lnTo>
                        <a:pt x="931" y="559"/>
                      </a:lnTo>
                      <a:cubicBezTo>
                        <a:pt x="745" y="373"/>
                        <a:pt x="528" y="218"/>
                        <a:pt x="373" y="0"/>
                      </a:cubicBezTo>
                      <a:close/>
                    </a:path>
                  </a:pathLst>
                </a:custGeom>
                <a:solidFill>
                  <a:srgbClr val="FFC20E"/>
                </a:solidFill>
                <a:ln w="1550" cap="flat" cmpd="sng">
                  <a:solidFill>
                    <a:srgbClr val="000000"/>
                  </a:solidFill>
                  <a:prstDash val="solid"/>
                  <a:miter lim="310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15"/>
                <p:cNvSpPr/>
                <p:nvPr/>
              </p:nvSpPr>
              <p:spPr>
                <a:xfrm>
                  <a:off x="3369075" y="1088100"/>
                  <a:ext cx="399425" cy="24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7" h="9804" extrusionOk="0">
                      <a:moveTo>
                        <a:pt x="2514" y="7073"/>
                      </a:moveTo>
                      <a:cubicBezTo>
                        <a:pt x="3041" y="7229"/>
                        <a:pt x="4251" y="7291"/>
                        <a:pt x="4282" y="6546"/>
                      </a:cubicBezTo>
                      <a:cubicBezTo>
                        <a:pt x="4313" y="5833"/>
                        <a:pt x="3134" y="5088"/>
                        <a:pt x="2607" y="4840"/>
                      </a:cubicBezTo>
                      <a:cubicBezTo>
                        <a:pt x="2079" y="4623"/>
                        <a:pt x="900" y="4902"/>
                        <a:pt x="559" y="4530"/>
                      </a:cubicBezTo>
                      <a:cubicBezTo>
                        <a:pt x="1" y="3971"/>
                        <a:pt x="900" y="2730"/>
                        <a:pt x="1304" y="2265"/>
                      </a:cubicBezTo>
                      <a:cubicBezTo>
                        <a:pt x="2048" y="1428"/>
                        <a:pt x="3289" y="559"/>
                        <a:pt x="4468" y="590"/>
                      </a:cubicBezTo>
                      <a:cubicBezTo>
                        <a:pt x="5678" y="652"/>
                        <a:pt x="6701" y="807"/>
                        <a:pt x="7911" y="497"/>
                      </a:cubicBezTo>
                      <a:cubicBezTo>
                        <a:pt x="9276" y="125"/>
                        <a:pt x="10641" y="1"/>
                        <a:pt x="12006" y="435"/>
                      </a:cubicBezTo>
                      <a:cubicBezTo>
                        <a:pt x="13402" y="900"/>
                        <a:pt x="14643" y="1986"/>
                        <a:pt x="14922" y="3444"/>
                      </a:cubicBezTo>
                      <a:cubicBezTo>
                        <a:pt x="15046" y="4188"/>
                        <a:pt x="14798" y="4902"/>
                        <a:pt x="15139" y="5615"/>
                      </a:cubicBezTo>
                      <a:cubicBezTo>
                        <a:pt x="15418" y="6205"/>
                        <a:pt x="15977" y="6577"/>
                        <a:pt x="15853" y="7353"/>
                      </a:cubicBezTo>
                      <a:cubicBezTo>
                        <a:pt x="15729" y="8221"/>
                        <a:pt x="15170" y="9028"/>
                        <a:pt x="14798" y="9803"/>
                      </a:cubicBezTo>
                    </a:path>
                  </a:pathLst>
                </a:custGeom>
                <a:solidFill>
                  <a:srgbClr val="FCD9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15"/>
                <p:cNvSpPr/>
                <p:nvPr/>
              </p:nvSpPr>
              <p:spPr>
                <a:xfrm>
                  <a:off x="3417175" y="1147525"/>
                  <a:ext cx="76200" cy="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" h="2432" extrusionOk="0">
                      <a:moveTo>
                        <a:pt x="2171" y="1"/>
                      </a:moveTo>
                      <a:cubicBezTo>
                        <a:pt x="2069" y="1"/>
                        <a:pt x="1956" y="14"/>
                        <a:pt x="1830" y="43"/>
                      </a:cubicBezTo>
                      <a:cubicBezTo>
                        <a:pt x="1489" y="136"/>
                        <a:pt x="0" y="819"/>
                        <a:pt x="248" y="1315"/>
                      </a:cubicBezTo>
                      <a:cubicBezTo>
                        <a:pt x="310" y="1408"/>
                        <a:pt x="434" y="1470"/>
                        <a:pt x="683" y="1470"/>
                      </a:cubicBezTo>
                      <a:cubicBezTo>
                        <a:pt x="559" y="1718"/>
                        <a:pt x="403" y="1998"/>
                        <a:pt x="248" y="2246"/>
                      </a:cubicBezTo>
                      <a:cubicBezTo>
                        <a:pt x="310" y="2308"/>
                        <a:pt x="434" y="2401"/>
                        <a:pt x="528" y="2432"/>
                      </a:cubicBezTo>
                      <a:cubicBezTo>
                        <a:pt x="372" y="2370"/>
                        <a:pt x="1055" y="1718"/>
                        <a:pt x="1148" y="1687"/>
                      </a:cubicBezTo>
                      <a:cubicBezTo>
                        <a:pt x="1458" y="1532"/>
                        <a:pt x="1799" y="1532"/>
                        <a:pt x="2110" y="1408"/>
                      </a:cubicBezTo>
                      <a:cubicBezTo>
                        <a:pt x="3027" y="991"/>
                        <a:pt x="3048" y="1"/>
                        <a:pt x="2171" y="1"/>
                      </a:cubicBezTo>
                      <a:close/>
                    </a:path>
                  </a:pathLst>
                </a:custGeom>
                <a:solidFill>
                  <a:srgbClr val="FFC20E"/>
                </a:solidFill>
                <a:ln w="1550" cap="flat" cmpd="sng">
                  <a:solidFill>
                    <a:srgbClr val="000000"/>
                  </a:solidFill>
                  <a:prstDash val="solid"/>
                  <a:miter lim="310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15"/>
                <p:cNvSpPr/>
                <p:nvPr/>
              </p:nvSpPr>
              <p:spPr>
                <a:xfrm>
                  <a:off x="3370625" y="1086550"/>
                  <a:ext cx="477775" cy="71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11" h="28665" fill="none" extrusionOk="0">
                      <a:moveTo>
                        <a:pt x="559" y="6298"/>
                      </a:moveTo>
                      <a:cubicBezTo>
                        <a:pt x="1056" y="6825"/>
                        <a:pt x="1986" y="7477"/>
                        <a:pt x="2731" y="7446"/>
                      </a:cubicBezTo>
                      <a:cubicBezTo>
                        <a:pt x="3351" y="7446"/>
                        <a:pt x="4437" y="7073"/>
                        <a:pt x="4251" y="6267"/>
                      </a:cubicBezTo>
                      <a:cubicBezTo>
                        <a:pt x="4065" y="5646"/>
                        <a:pt x="3196" y="5119"/>
                        <a:pt x="2607" y="4871"/>
                      </a:cubicBezTo>
                      <a:cubicBezTo>
                        <a:pt x="2079" y="4654"/>
                        <a:pt x="932" y="4933"/>
                        <a:pt x="559" y="4561"/>
                      </a:cubicBezTo>
                      <a:cubicBezTo>
                        <a:pt x="1" y="4002"/>
                        <a:pt x="932" y="2730"/>
                        <a:pt x="1304" y="2296"/>
                      </a:cubicBezTo>
                      <a:cubicBezTo>
                        <a:pt x="2079" y="1458"/>
                        <a:pt x="3320" y="590"/>
                        <a:pt x="4499" y="621"/>
                      </a:cubicBezTo>
                      <a:cubicBezTo>
                        <a:pt x="5709" y="683"/>
                        <a:pt x="6702" y="838"/>
                        <a:pt x="7942" y="497"/>
                      </a:cubicBezTo>
                      <a:cubicBezTo>
                        <a:pt x="9307" y="156"/>
                        <a:pt x="10672" y="0"/>
                        <a:pt x="12037" y="466"/>
                      </a:cubicBezTo>
                      <a:cubicBezTo>
                        <a:pt x="13433" y="931"/>
                        <a:pt x="14643" y="1986"/>
                        <a:pt x="14922" y="3475"/>
                      </a:cubicBezTo>
                      <a:cubicBezTo>
                        <a:pt x="15077" y="4219"/>
                        <a:pt x="14829" y="4933"/>
                        <a:pt x="15139" y="5646"/>
                      </a:cubicBezTo>
                      <a:cubicBezTo>
                        <a:pt x="15729" y="6856"/>
                        <a:pt x="16163" y="7291"/>
                        <a:pt x="15387" y="8655"/>
                      </a:cubicBezTo>
                      <a:cubicBezTo>
                        <a:pt x="14736" y="9710"/>
                        <a:pt x="13898" y="10020"/>
                        <a:pt x="14984" y="11230"/>
                      </a:cubicBezTo>
                      <a:cubicBezTo>
                        <a:pt x="15605" y="11975"/>
                        <a:pt x="19110" y="15542"/>
                        <a:pt x="18148" y="16752"/>
                      </a:cubicBezTo>
                      <a:cubicBezTo>
                        <a:pt x="17621" y="17373"/>
                        <a:pt x="16194" y="16318"/>
                        <a:pt x="15698" y="15883"/>
                      </a:cubicBezTo>
                      <a:cubicBezTo>
                        <a:pt x="14674" y="14922"/>
                        <a:pt x="14209" y="13526"/>
                        <a:pt x="12968" y="15449"/>
                      </a:cubicBezTo>
                      <a:cubicBezTo>
                        <a:pt x="12316" y="16411"/>
                        <a:pt x="12192" y="17869"/>
                        <a:pt x="12006" y="19048"/>
                      </a:cubicBezTo>
                      <a:cubicBezTo>
                        <a:pt x="11479" y="22088"/>
                        <a:pt x="11479" y="25810"/>
                        <a:pt x="12937" y="28664"/>
                      </a:cubicBezTo>
                    </a:path>
                  </a:pathLst>
                </a:custGeom>
                <a:noFill/>
                <a:ln w="3875" cap="flat" cmpd="sng">
                  <a:solidFill>
                    <a:srgbClr val="636466"/>
                  </a:solidFill>
                  <a:prstDash val="solid"/>
                  <a:miter lim="310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15"/>
                <p:cNvSpPr/>
                <p:nvPr/>
              </p:nvSpPr>
              <p:spPr>
                <a:xfrm>
                  <a:off x="3106950" y="335825"/>
                  <a:ext cx="337375" cy="79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5" h="31736" fill="none" extrusionOk="0">
                      <a:moveTo>
                        <a:pt x="13495" y="1"/>
                      </a:moveTo>
                      <a:cubicBezTo>
                        <a:pt x="11261" y="869"/>
                        <a:pt x="9276" y="3785"/>
                        <a:pt x="8935" y="6112"/>
                      </a:cubicBezTo>
                      <a:cubicBezTo>
                        <a:pt x="8656" y="8066"/>
                        <a:pt x="8811" y="10052"/>
                        <a:pt x="8314" y="12006"/>
                      </a:cubicBezTo>
                      <a:cubicBezTo>
                        <a:pt x="8004" y="13247"/>
                        <a:pt x="6887" y="14302"/>
                        <a:pt x="6081" y="15387"/>
                      </a:cubicBezTo>
                      <a:cubicBezTo>
                        <a:pt x="4840" y="17000"/>
                        <a:pt x="3475" y="18676"/>
                        <a:pt x="2389" y="20413"/>
                      </a:cubicBezTo>
                      <a:cubicBezTo>
                        <a:pt x="900" y="22739"/>
                        <a:pt x="1" y="24322"/>
                        <a:pt x="2948" y="25345"/>
                      </a:cubicBezTo>
                      <a:cubicBezTo>
                        <a:pt x="3847" y="25655"/>
                        <a:pt x="5212" y="25997"/>
                        <a:pt x="5740" y="26865"/>
                      </a:cubicBezTo>
                      <a:cubicBezTo>
                        <a:pt x="6236" y="27703"/>
                        <a:pt x="5771" y="28509"/>
                        <a:pt x="5678" y="29409"/>
                      </a:cubicBezTo>
                      <a:cubicBezTo>
                        <a:pt x="5553" y="30278"/>
                        <a:pt x="5647" y="31736"/>
                        <a:pt x="7073" y="31208"/>
                      </a:cubicBezTo>
                      <a:cubicBezTo>
                        <a:pt x="8035" y="30836"/>
                        <a:pt x="7911" y="29068"/>
                        <a:pt x="8935" y="28975"/>
                      </a:cubicBezTo>
                    </a:path>
                  </a:pathLst>
                </a:custGeom>
                <a:noFill/>
                <a:ln w="7750" cap="flat" cmpd="sng">
                  <a:solidFill>
                    <a:srgbClr val="636466"/>
                  </a:solidFill>
                  <a:prstDash val="solid"/>
                  <a:miter lim="310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15"/>
                <p:cNvSpPr/>
                <p:nvPr/>
              </p:nvSpPr>
              <p:spPr>
                <a:xfrm>
                  <a:off x="3203900" y="1135400"/>
                  <a:ext cx="347450" cy="54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98" h="21840" fill="none" extrusionOk="0">
                      <a:moveTo>
                        <a:pt x="5057" y="5057"/>
                      </a:moveTo>
                      <a:cubicBezTo>
                        <a:pt x="3847" y="5461"/>
                        <a:pt x="4436" y="3630"/>
                        <a:pt x="4343" y="3010"/>
                      </a:cubicBezTo>
                      <a:cubicBezTo>
                        <a:pt x="4219" y="2265"/>
                        <a:pt x="3661" y="1397"/>
                        <a:pt x="2916" y="1087"/>
                      </a:cubicBezTo>
                      <a:cubicBezTo>
                        <a:pt x="0" y="1"/>
                        <a:pt x="1769" y="3413"/>
                        <a:pt x="1893" y="4623"/>
                      </a:cubicBezTo>
                      <a:cubicBezTo>
                        <a:pt x="2110" y="6546"/>
                        <a:pt x="993" y="8253"/>
                        <a:pt x="1086" y="10145"/>
                      </a:cubicBezTo>
                      <a:cubicBezTo>
                        <a:pt x="1241" y="14023"/>
                        <a:pt x="6391" y="15232"/>
                        <a:pt x="9493" y="15605"/>
                      </a:cubicBezTo>
                      <a:cubicBezTo>
                        <a:pt x="11106" y="15791"/>
                        <a:pt x="12719" y="15170"/>
                        <a:pt x="13308" y="17032"/>
                      </a:cubicBezTo>
                      <a:cubicBezTo>
                        <a:pt x="13836" y="18738"/>
                        <a:pt x="13122" y="20134"/>
                        <a:pt x="13898" y="21840"/>
                      </a:cubicBezTo>
                    </a:path>
                  </a:pathLst>
                </a:custGeom>
                <a:noFill/>
                <a:ln w="7750" cap="flat" cmpd="sng">
                  <a:solidFill>
                    <a:srgbClr val="636466"/>
                  </a:solidFill>
                  <a:prstDash val="solid"/>
                  <a:miter lim="310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15"/>
                <p:cNvSpPr/>
                <p:nvPr/>
              </p:nvSpPr>
              <p:spPr>
                <a:xfrm>
                  <a:off x="3765375" y="1514650"/>
                  <a:ext cx="96975" cy="24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9" h="9928" fill="none" extrusionOk="0">
                      <a:moveTo>
                        <a:pt x="94" y="8097"/>
                      </a:moveTo>
                      <a:cubicBezTo>
                        <a:pt x="1" y="7228"/>
                        <a:pt x="280" y="0"/>
                        <a:pt x="1924" y="466"/>
                      </a:cubicBezTo>
                      <a:cubicBezTo>
                        <a:pt x="3878" y="1055"/>
                        <a:pt x="1552" y="8810"/>
                        <a:pt x="2545" y="9927"/>
                      </a:cubicBezTo>
                    </a:path>
                  </a:pathLst>
                </a:custGeom>
                <a:noFill/>
                <a:ln w="3875" cap="flat" cmpd="sng">
                  <a:solidFill>
                    <a:srgbClr val="636466"/>
                  </a:solidFill>
                  <a:prstDash val="solid"/>
                  <a:miter lim="310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15"/>
                <p:cNvSpPr/>
                <p:nvPr/>
              </p:nvSpPr>
              <p:spPr>
                <a:xfrm>
                  <a:off x="3110050" y="3438350"/>
                  <a:ext cx="1121450" cy="12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58" h="50203" extrusionOk="0">
                      <a:moveTo>
                        <a:pt x="12626" y="39476"/>
                      </a:moveTo>
                      <a:lnTo>
                        <a:pt x="12626" y="39476"/>
                      </a:lnTo>
                      <a:cubicBezTo>
                        <a:pt x="13994" y="39749"/>
                        <a:pt x="14928" y="40216"/>
                        <a:pt x="16363" y="40216"/>
                      </a:cubicBezTo>
                      <a:cubicBezTo>
                        <a:pt x="16556" y="40216"/>
                        <a:pt x="16757" y="40208"/>
                        <a:pt x="16969" y="40189"/>
                      </a:cubicBezTo>
                      <a:cubicBezTo>
                        <a:pt x="17322" y="40148"/>
                        <a:pt x="17689" y="40106"/>
                        <a:pt x="18064" y="40061"/>
                      </a:cubicBezTo>
                      <a:lnTo>
                        <a:pt x="18064" y="40061"/>
                      </a:lnTo>
                      <a:cubicBezTo>
                        <a:pt x="17259" y="40180"/>
                        <a:pt x="16406" y="40264"/>
                        <a:pt x="15604" y="40264"/>
                      </a:cubicBezTo>
                      <a:cubicBezTo>
                        <a:pt x="14366" y="40264"/>
                        <a:pt x="13250" y="40063"/>
                        <a:pt x="12626" y="39476"/>
                      </a:cubicBezTo>
                      <a:close/>
                      <a:moveTo>
                        <a:pt x="22639" y="0"/>
                      </a:moveTo>
                      <a:cubicBezTo>
                        <a:pt x="22541" y="0"/>
                        <a:pt x="22440" y="25"/>
                        <a:pt x="22336" y="79"/>
                      </a:cubicBezTo>
                      <a:cubicBezTo>
                        <a:pt x="21716" y="420"/>
                        <a:pt x="21809" y="1288"/>
                        <a:pt x="20878" y="1475"/>
                      </a:cubicBezTo>
                      <a:cubicBezTo>
                        <a:pt x="20745" y="1504"/>
                        <a:pt x="20605" y="1516"/>
                        <a:pt x="20462" y="1516"/>
                      </a:cubicBezTo>
                      <a:cubicBezTo>
                        <a:pt x="19951" y="1516"/>
                        <a:pt x="19391" y="1369"/>
                        <a:pt x="18888" y="1369"/>
                      </a:cubicBezTo>
                      <a:cubicBezTo>
                        <a:pt x="18645" y="1369"/>
                        <a:pt x="18415" y="1403"/>
                        <a:pt x="18210" y="1506"/>
                      </a:cubicBezTo>
                      <a:cubicBezTo>
                        <a:pt x="18148" y="2095"/>
                        <a:pt x="18955" y="2498"/>
                        <a:pt x="19203" y="2933"/>
                      </a:cubicBezTo>
                      <a:cubicBezTo>
                        <a:pt x="19451" y="3305"/>
                        <a:pt x="19420" y="3646"/>
                        <a:pt x="19482" y="4080"/>
                      </a:cubicBezTo>
                      <a:cubicBezTo>
                        <a:pt x="19668" y="5321"/>
                        <a:pt x="19947" y="6407"/>
                        <a:pt x="19792" y="7648"/>
                      </a:cubicBezTo>
                      <a:cubicBezTo>
                        <a:pt x="19513" y="10068"/>
                        <a:pt x="18148" y="12208"/>
                        <a:pt x="16380" y="13821"/>
                      </a:cubicBezTo>
                      <a:cubicBezTo>
                        <a:pt x="13774" y="16241"/>
                        <a:pt x="6670" y="19374"/>
                        <a:pt x="8904" y="24027"/>
                      </a:cubicBezTo>
                      <a:cubicBezTo>
                        <a:pt x="9818" y="25981"/>
                        <a:pt x="11804" y="26458"/>
                        <a:pt x="13818" y="26458"/>
                      </a:cubicBezTo>
                      <a:cubicBezTo>
                        <a:pt x="14811" y="26458"/>
                        <a:pt x="15810" y="26342"/>
                        <a:pt x="16690" y="26230"/>
                      </a:cubicBezTo>
                      <a:cubicBezTo>
                        <a:pt x="20351" y="25764"/>
                        <a:pt x="23546" y="23531"/>
                        <a:pt x="26834" y="22042"/>
                      </a:cubicBezTo>
                      <a:cubicBezTo>
                        <a:pt x="28365" y="21344"/>
                        <a:pt x="31446" y="20385"/>
                        <a:pt x="33840" y="20385"/>
                      </a:cubicBezTo>
                      <a:cubicBezTo>
                        <a:pt x="34746" y="20385"/>
                        <a:pt x="35553" y="20522"/>
                        <a:pt x="36141" y="20863"/>
                      </a:cubicBezTo>
                      <a:cubicBezTo>
                        <a:pt x="36234" y="20925"/>
                        <a:pt x="35117" y="21452"/>
                        <a:pt x="35024" y="21483"/>
                      </a:cubicBezTo>
                      <a:cubicBezTo>
                        <a:pt x="34971" y="21489"/>
                        <a:pt x="34920" y="21492"/>
                        <a:pt x="34872" y="21492"/>
                      </a:cubicBezTo>
                      <a:cubicBezTo>
                        <a:pt x="34377" y="21492"/>
                        <a:pt x="34077" y="21227"/>
                        <a:pt x="33597" y="21142"/>
                      </a:cubicBezTo>
                      <a:cubicBezTo>
                        <a:pt x="33226" y="21095"/>
                        <a:pt x="32861" y="21070"/>
                        <a:pt x="32499" y="21070"/>
                      </a:cubicBezTo>
                      <a:cubicBezTo>
                        <a:pt x="31680" y="21070"/>
                        <a:pt x="30878" y="21194"/>
                        <a:pt x="30060" y="21452"/>
                      </a:cubicBezTo>
                      <a:cubicBezTo>
                        <a:pt x="27641" y="22197"/>
                        <a:pt x="25624" y="23841"/>
                        <a:pt x="23422" y="25020"/>
                      </a:cubicBezTo>
                      <a:cubicBezTo>
                        <a:pt x="21152" y="26238"/>
                        <a:pt x="18315" y="27530"/>
                        <a:pt x="15680" y="27530"/>
                      </a:cubicBezTo>
                      <a:cubicBezTo>
                        <a:pt x="15362" y="27530"/>
                        <a:pt x="15047" y="27511"/>
                        <a:pt x="14736" y="27471"/>
                      </a:cubicBezTo>
                      <a:cubicBezTo>
                        <a:pt x="13824" y="27344"/>
                        <a:pt x="12813" y="27171"/>
                        <a:pt x="11843" y="27171"/>
                      </a:cubicBezTo>
                      <a:cubicBezTo>
                        <a:pt x="10439" y="27171"/>
                        <a:pt x="9122" y="27534"/>
                        <a:pt x="8314" y="28929"/>
                      </a:cubicBezTo>
                      <a:cubicBezTo>
                        <a:pt x="6236" y="32403"/>
                        <a:pt x="10920" y="34699"/>
                        <a:pt x="13774" y="35040"/>
                      </a:cubicBezTo>
                      <a:cubicBezTo>
                        <a:pt x="14334" y="35114"/>
                        <a:pt x="14866" y="35153"/>
                        <a:pt x="15384" y="35153"/>
                      </a:cubicBezTo>
                      <a:cubicBezTo>
                        <a:pt x="16591" y="35153"/>
                        <a:pt x="17728" y="34946"/>
                        <a:pt x="18986" y="34512"/>
                      </a:cubicBezTo>
                      <a:cubicBezTo>
                        <a:pt x="22398" y="33334"/>
                        <a:pt x="25593" y="31658"/>
                        <a:pt x="29006" y="30511"/>
                      </a:cubicBezTo>
                      <a:cubicBezTo>
                        <a:pt x="30314" y="30075"/>
                        <a:pt x="33370" y="29199"/>
                        <a:pt x="35897" y="29199"/>
                      </a:cubicBezTo>
                      <a:cubicBezTo>
                        <a:pt x="37506" y="29199"/>
                        <a:pt x="38900" y="29554"/>
                        <a:pt x="39491" y="30604"/>
                      </a:cubicBezTo>
                      <a:cubicBezTo>
                        <a:pt x="39345" y="30640"/>
                        <a:pt x="39210" y="30656"/>
                        <a:pt x="39083" y="30656"/>
                      </a:cubicBezTo>
                      <a:cubicBezTo>
                        <a:pt x="38448" y="30656"/>
                        <a:pt x="37996" y="30273"/>
                        <a:pt x="37350" y="30169"/>
                      </a:cubicBezTo>
                      <a:cubicBezTo>
                        <a:pt x="36975" y="30119"/>
                        <a:pt x="36589" y="30095"/>
                        <a:pt x="36194" y="30095"/>
                      </a:cubicBezTo>
                      <a:cubicBezTo>
                        <a:pt x="33456" y="30095"/>
                        <a:pt x="30325" y="31213"/>
                        <a:pt x="27858" y="32000"/>
                      </a:cubicBezTo>
                      <a:cubicBezTo>
                        <a:pt x="25717" y="32682"/>
                        <a:pt x="23794" y="33706"/>
                        <a:pt x="21809" y="34543"/>
                      </a:cubicBezTo>
                      <a:cubicBezTo>
                        <a:pt x="20475" y="35102"/>
                        <a:pt x="19110" y="35567"/>
                        <a:pt x="17621" y="35784"/>
                      </a:cubicBezTo>
                      <a:cubicBezTo>
                        <a:pt x="16699" y="35916"/>
                        <a:pt x="15755" y="36115"/>
                        <a:pt x="14788" y="36115"/>
                      </a:cubicBezTo>
                      <a:cubicBezTo>
                        <a:pt x="14616" y="36115"/>
                        <a:pt x="14444" y="36109"/>
                        <a:pt x="14271" y="36095"/>
                      </a:cubicBezTo>
                      <a:cubicBezTo>
                        <a:pt x="13192" y="35975"/>
                        <a:pt x="12316" y="35566"/>
                        <a:pt x="11196" y="35566"/>
                      </a:cubicBezTo>
                      <a:cubicBezTo>
                        <a:pt x="11156" y="35566"/>
                        <a:pt x="11116" y="35566"/>
                        <a:pt x="11075" y="35567"/>
                      </a:cubicBezTo>
                      <a:cubicBezTo>
                        <a:pt x="8004" y="35660"/>
                        <a:pt x="5616" y="40127"/>
                        <a:pt x="8345" y="42330"/>
                      </a:cubicBezTo>
                      <a:cubicBezTo>
                        <a:pt x="9090" y="42919"/>
                        <a:pt x="10486" y="43198"/>
                        <a:pt x="11386" y="43416"/>
                      </a:cubicBezTo>
                      <a:cubicBezTo>
                        <a:pt x="13200" y="43824"/>
                        <a:pt x="15180" y="44149"/>
                        <a:pt x="17108" y="44149"/>
                      </a:cubicBezTo>
                      <a:cubicBezTo>
                        <a:pt x="17817" y="44149"/>
                        <a:pt x="18519" y="44105"/>
                        <a:pt x="19203" y="44005"/>
                      </a:cubicBezTo>
                      <a:cubicBezTo>
                        <a:pt x="22181" y="43571"/>
                        <a:pt x="25035" y="42423"/>
                        <a:pt x="27765" y="41244"/>
                      </a:cubicBezTo>
                      <a:cubicBezTo>
                        <a:pt x="28291" y="41025"/>
                        <a:pt x="30292" y="39905"/>
                        <a:pt x="31429" y="39905"/>
                      </a:cubicBezTo>
                      <a:cubicBezTo>
                        <a:pt x="31900" y="39905"/>
                        <a:pt x="32223" y="40097"/>
                        <a:pt x="32232" y="40624"/>
                      </a:cubicBezTo>
                      <a:cubicBezTo>
                        <a:pt x="32263" y="41523"/>
                        <a:pt x="28416" y="42857"/>
                        <a:pt x="27703" y="43167"/>
                      </a:cubicBezTo>
                      <a:cubicBezTo>
                        <a:pt x="25997" y="43912"/>
                        <a:pt x="24197" y="44005"/>
                        <a:pt x="22398" y="44408"/>
                      </a:cubicBezTo>
                      <a:cubicBezTo>
                        <a:pt x="20413" y="44874"/>
                        <a:pt x="18365" y="45339"/>
                        <a:pt x="16318" y="45618"/>
                      </a:cubicBezTo>
                      <a:cubicBezTo>
                        <a:pt x="15888" y="45675"/>
                        <a:pt x="15437" y="45698"/>
                        <a:pt x="14975" y="45698"/>
                      </a:cubicBezTo>
                      <a:cubicBezTo>
                        <a:pt x="13671" y="45698"/>
                        <a:pt x="12281" y="45516"/>
                        <a:pt x="11044" y="45401"/>
                      </a:cubicBezTo>
                      <a:cubicBezTo>
                        <a:pt x="9103" y="45199"/>
                        <a:pt x="6845" y="44904"/>
                        <a:pt x="4691" y="44904"/>
                      </a:cubicBezTo>
                      <a:cubicBezTo>
                        <a:pt x="3542" y="44904"/>
                        <a:pt x="2422" y="44988"/>
                        <a:pt x="1397" y="45215"/>
                      </a:cubicBezTo>
                      <a:cubicBezTo>
                        <a:pt x="218" y="45494"/>
                        <a:pt x="1" y="46332"/>
                        <a:pt x="373" y="47293"/>
                      </a:cubicBezTo>
                      <a:cubicBezTo>
                        <a:pt x="1329" y="49702"/>
                        <a:pt x="4512" y="50202"/>
                        <a:pt x="7562" y="50202"/>
                      </a:cubicBezTo>
                      <a:cubicBezTo>
                        <a:pt x="9461" y="50202"/>
                        <a:pt x="11308" y="50009"/>
                        <a:pt x="12533" y="49961"/>
                      </a:cubicBezTo>
                      <a:cubicBezTo>
                        <a:pt x="16659" y="49775"/>
                        <a:pt x="21281" y="50116"/>
                        <a:pt x="25221" y="48751"/>
                      </a:cubicBezTo>
                      <a:cubicBezTo>
                        <a:pt x="25283" y="48720"/>
                        <a:pt x="25376" y="48689"/>
                        <a:pt x="25469" y="48658"/>
                      </a:cubicBezTo>
                      <a:cubicBezTo>
                        <a:pt x="29316" y="47293"/>
                        <a:pt x="32728" y="45494"/>
                        <a:pt x="35830" y="42733"/>
                      </a:cubicBezTo>
                      <a:cubicBezTo>
                        <a:pt x="38064" y="40748"/>
                        <a:pt x="37475" y="36250"/>
                        <a:pt x="33969" y="36064"/>
                      </a:cubicBezTo>
                      <a:cubicBezTo>
                        <a:pt x="33771" y="36055"/>
                        <a:pt x="33579" y="36051"/>
                        <a:pt x="33393" y="36051"/>
                      </a:cubicBezTo>
                      <a:cubicBezTo>
                        <a:pt x="31506" y="36051"/>
                        <a:pt x="30161" y="36472"/>
                        <a:pt x="28354" y="37149"/>
                      </a:cubicBezTo>
                      <a:cubicBezTo>
                        <a:pt x="26665" y="37769"/>
                        <a:pt x="24946" y="38375"/>
                        <a:pt x="23208" y="38884"/>
                      </a:cubicBezTo>
                      <a:lnTo>
                        <a:pt x="23208" y="38884"/>
                      </a:lnTo>
                      <a:cubicBezTo>
                        <a:pt x="25559" y="37948"/>
                        <a:pt x="27617" y="36508"/>
                        <a:pt x="29998" y="35598"/>
                      </a:cubicBezTo>
                      <a:cubicBezTo>
                        <a:pt x="31947" y="34878"/>
                        <a:pt x="33692" y="34577"/>
                        <a:pt x="35532" y="34577"/>
                      </a:cubicBezTo>
                      <a:cubicBezTo>
                        <a:pt x="36387" y="34577"/>
                        <a:pt x="37263" y="34642"/>
                        <a:pt x="38188" y="34761"/>
                      </a:cubicBezTo>
                      <a:cubicBezTo>
                        <a:pt x="38765" y="34833"/>
                        <a:pt x="39376" y="34925"/>
                        <a:pt x="39977" y="34925"/>
                      </a:cubicBezTo>
                      <a:cubicBezTo>
                        <a:pt x="40667" y="34925"/>
                        <a:pt x="41344" y="34803"/>
                        <a:pt x="41942" y="34388"/>
                      </a:cubicBezTo>
                      <a:cubicBezTo>
                        <a:pt x="44858" y="32372"/>
                        <a:pt x="42841" y="26943"/>
                        <a:pt x="39832" y="26075"/>
                      </a:cubicBezTo>
                      <a:cubicBezTo>
                        <a:pt x="38911" y="25810"/>
                        <a:pt x="37943" y="25699"/>
                        <a:pt x="36953" y="25699"/>
                      </a:cubicBezTo>
                      <a:cubicBezTo>
                        <a:pt x="33872" y="25699"/>
                        <a:pt x="30581" y="26780"/>
                        <a:pt x="27858" y="27719"/>
                      </a:cubicBezTo>
                      <a:cubicBezTo>
                        <a:pt x="24162" y="29001"/>
                        <a:pt x="20649" y="31608"/>
                        <a:pt x="16774" y="31608"/>
                      </a:cubicBezTo>
                      <a:cubicBezTo>
                        <a:pt x="15923" y="31608"/>
                        <a:pt x="15055" y="31483"/>
                        <a:pt x="14164" y="31190"/>
                      </a:cubicBezTo>
                      <a:lnTo>
                        <a:pt x="14164" y="31190"/>
                      </a:lnTo>
                      <a:cubicBezTo>
                        <a:pt x="14667" y="31349"/>
                        <a:pt x="15210" y="31419"/>
                        <a:pt x="15773" y="31419"/>
                      </a:cubicBezTo>
                      <a:cubicBezTo>
                        <a:pt x="17764" y="31419"/>
                        <a:pt x="19996" y="30546"/>
                        <a:pt x="21530" y="29673"/>
                      </a:cubicBezTo>
                      <a:cubicBezTo>
                        <a:pt x="24632" y="27936"/>
                        <a:pt x="27827" y="26044"/>
                        <a:pt x="31363" y="25423"/>
                      </a:cubicBezTo>
                      <a:cubicBezTo>
                        <a:pt x="34124" y="24958"/>
                        <a:pt x="37226" y="25361"/>
                        <a:pt x="39615" y="23655"/>
                      </a:cubicBezTo>
                      <a:cubicBezTo>
                        <a:pt x="42283" y="21763"/>
                        <a:pt x="42128" y="18443"/>
                        <a:pt x="39119" y="16892"/>
                      </a:cubicBezTo>
                      <a:cubicBezTo>
                        <a:pt x="37896" y="16274"/>
                        <a:pt x="36520" y="15995"/>
                        <a:pt x="35132" y="15995"/>
                      </a:cubicBezTo>
                      <a:cubicBezTo>
                        <a:pt x="33528" y="15995"/>
                        <a:pt x="31909" y="16368"/>
                        <a:pt x="30495" y="17016"/>
                      </a:cubicBezTo>
                      <a:cubicBezTo>
                        <a:pt x="28447" y="17947"/>
                        <a:pt x="26245" y="18567"/>
                        <a:pt x="24042" y="19281"/>
                      </a:cubicBezTo>
                      <a:cubicBezTo>
                        <a:pt x="22926" y="19622"/>
                        <a:pt x="21809" y="20025"/>
                        <a:pt x="20723" y="20460"/>
                      </a:cubicBezTo>
                      <a:cubicBezTo>
                        <a:pt x="19296" y="21080"/>
                        <a:pt x="17931" y="21732"/>
                        <a:pt x="16473" y="22166"/>
                      </a:cubicBezTo>
                      <a:cubicBezTo>
                        <a:pt x="16038" y="22292"/>
                        <a:pt x="15620" y="22355"/>
                        <a:pt x="15252" y="22355"/>
                      </a:cubicBezTo>
                      <a:cubicBezTo>
                        <a:pt x="13993" y="22355"/>
                        <a:pt x="13312" y="21621"/>
                        <a:pt x="14488" y="20181"/>
                      </a:cubicBezTo>
                      <a:cubicBezTo>
                        <a:pt x="17404" y="16582"/>
                        <a:pt x="22584" y="15682"/>
                        <a:pt x="24787" y="11308"/>
                      </a:cubicBezTo>
                      <a:cubicBezTo>
                        <a:pt x="25810" y="9292"/>
                        <a:pt x="26245" y="6717"/>
                        <a:pt x="25376" y="4546"/>
                      </a:cubicBezTo>
                      <a:cubicBezTo>
                        <a:pt x="24973" y="3553"/>
                        <a:pt x="24415" y="2622"/>
                        <a:pt x="24011" y="1661"/>
                      </a:cubicBezTo>
                      <a:cubicBezTo>
                        <a:pt x="23821" y="1199"/>
                        <a:pt x="23322" y="0"/>
                        <a:pt x="22639" y="0"/>
                      </a:cubicBezTo>
                      <a:close/>
                    </a:path>
                  </a:pathLst>
                </a:custGeom>
                <a:solidFill>
                  <a:srgbClr val="F26522"/>
                </a:solidFill>
                <a:ln w="3875" cap="flat" cmpd="sng">
                  <a:solidFill>
                    <a:srgbClr val="C0272D"/>
                  </a:solidFill>
                  <a:prstDash val="solid"/>
                  <a:miter lim="310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15"/>
                <p:cNvSpPr/>
                <p:nvPr/>
              </p:nvSpPr>
              <p:spPr>
                <a:xfrm>
                  <a:off x="3551325" y="3430650"/>
                  <a:ext cx="152825" cy="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3" h="3567" extrusionOk="0">
                      <a:moveTo>
                        <a:pt x="4636" y="1"/>
                      </a:moveTo>
                      <a:cubicBezTo>
                        <a:pt x="4410" y="1"/>
                        <a:pt x="4166" y="124"/>
                        <a:pt x="3848" y="356"/>
                      </a:cubicBezTo>
                      <a:cubicBezTo>
                        <a:pt x="3630" y="480"/>
                        <a:pt x="3475" y="728"/>
                        <a:pt x="3289" y="852"/>
                      </a:cubicBezTo>
                      <a:cubicBezTo>
                        <a:pt x="3026" y="1033"/>
                        <a:pt x="2719" y="1066"/>
                        <a:pt x="2406" y="1066"/>
                      </a:cubicBezTo>
                      <a:cubicBezTo>
                        <a:pt x="2229" y="1066"/>
                        <a:pt x="2050" y="1055"/>
                        <a:pt x="1875" y="1055"/>
                      </a:cubicBezTo>
                      <a:cubicBezTo>
                        <a:pt x="1776" y="1055"/>
                        <a:pt x="1678" y="1059"/>
                        <a:pt x="1583" y="1069"/>
                      </a:cubicBezTo>
                      <a:cubicBezTo>
                        <a:pt x="1366" y="1100"/>
                        <a:pt x="342" y="1193"/>
                        <a:pt x="249" y="1348"/>
                      </a:cubicBezTo>
                      <a:cubicBezTo>
                        <a:pt x="1" y="1721"/>
                        <a:pt x="745" y="2279"/>
                        <a:pt x="963" y="2496"/>
                      </a:cubicBezTo>
                      <a:cubicBezTo>
                        <a:pt x="1211" y="2713"/>
                        <a:pt x="1738" y="3334"/>
                        <a:pt x="2048" y="3489"/>
                      </a:cubicBezTo>
                      <a:cubicBezTo>
                        <a:pt x="2165" y="3544"/>
                        <a:pt x="2290" y="3567"/>
                        <a:pt x="2419" y="3567"/>
                      </a:cubicBezTo>
                      <a:cubicBezTo>
                        <a:pt x="2870" y="3567"/>
                        <a:pt x="3368" y="3285"/>
                        <a:pt x="3754" y="3117"/>
                      </a:cubicBezTo>
                      <a:cubicBezTo>
                        <a:pt x="4127" y="2961"/>
                        <a:pt x="5833" y="2310"/>
                        <a:pt x="6019" y="1876"/>
                      </a:cubicBezTo>
                      <a:cubicBezTo>
                        <a:pt x="6112" y="1690"/>
                        <a:pt x="6050" y="1441"/>
                        <a:pt x="5926" y="1193"/>
                      </a:cubicBezTo>
                      <a:cubicBezTo>
                        <a:pt x="5802" y="945"/>
                        <a:pt x="5585" y="666"/>
                        <a:pt x="5430" y="511"/>
                      </a:cubicBezTo>
                      <a:cubicBezTo>
                        <a:pt x="5131" y="163"/>
                        <a:pt x="4895" y="1"/>
                        <a:pt x="4636" y="1"/>
                      </a:cubicBezTo>
                      <a:close/>
                    </a:path>
                  </a:pathLst>
                </a:custGeom>
                <a:solidFill>
                  <a:srgbClr val="F265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15"/>
                <p:cNvSpPr/>
                <p:nvPr/>
              </p:nvSpPr>
              <p:spPr>
                <a:xfrm>
                  <a:off x="2808925" y="3393200"/>
                  <a:ext cx="1648525" cy="159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41" h="63934" extrusionOk="0">
                      <a:moveTo>
                        <a:pt x="11058" y="39617"/>
                      </a:moveTo>
                      <a:lnTo>
                        <a:pt x="11058" y="39617"/>
                      </a:lnTo>
                      <a:cubicBezTo>
                        <a:pt x="10983" y="39668"/>
                        <a:pt x="10909" y="39717"/>
                        <a:pt x="10836" y="39762"/>
                      </a:cubicBezTo>
                      <a:cubicBezTo>
                        <a:pt x="10905" y="39712"/>
                        <a:pt x="10980" y="39665"/>
                        <a:pt x="11058" y="39617"/>
                      </a:cubicBezTo>
                      <a:close/>
                      <a:moveTo>
                        <a:pt x="58346" y="1"/>
                      </a:moveTo>
                      <a:cubicBezTo>
                        <a:pt x="55953" y="1"/>
                        <a:pt x="53606" y="782"/>
                        <a:pt x="52932" y="2753"/>
                      </a:cubicBezTo>
                      <a:cubicBezTo>
                        <a:pt x="52547" y="2587"/>
                        <a:pt x="52136" y="2515"/>
                        <a:pt x="51720" y="2515"/>
                      </a:cubicBezTo>
                      <a:cubicBezTo>
                        <a:pt x="51130" y="2515"/>
                        <a:pt x="50531" y="2659"/>
                        <a:pt x="49985" y="2877"/>
                      </a:cubicBezTo>
                      <a:cubicBezTo>
                        <a:pt x="49458" y="3063"/>
                        <a:pt x="49364" y="3529"/>
                        <a:pt x="49023" y="3901"/>
                      </a:cubicBezTo>
                      <a:cubicBezTo>
                        <a:pt x="48558" y="4335"/>
                        <a:pt x="47968" y="4428"/>
                        <a:pt x="47410" y="4584"/>
                      </a:cubicBezTo>
                      <a:cubicBezTo>
                        <a:pt x="46448" y="4801"/>
                        <a:pt x="46045" y="5111"/>
                        <a:pt x="45859" y="6166"/>
                      </a:cubicBezTo>
                      <a:cubicBezTo>
                        <a:pt x="45657" y="6119"/>
                        <a:pt x="45456" y="6096"/>
                        <a:pt x="45250" y="6096"/>
                      </a:cubicBezTo>
                      <a:cubicBezTo>
                        <a:pt x="45045" y="6096"/>
                        <a:pt x="44835" y="6119"/>
                        <a:pt x="44618" y="6166"/>
                      </a:cubicBezTo>
                      <a:cubicBezTo>
                        <a:pt x="44494" y="6197"/>
                        <a:pt x="43625" y="6631"/>
                        <a:pt x="43594" y="6631"/>
                      </a:cubicBezTo>
                      <a:cubicBezTo>
                        <a:pt x="43812" y="6724"/>
                        <a:pt x="43998" y="6941"/>
                        <a:pt x="43998" y="7158"/>
                      </a:cubicBezTo>
                      <a:cubicBezTo>
                        <a:pt x="43410" y="6774"/>
                        <a:pt x="42904" y="6455"/>
                        <a:pt x="42312" y="6455"/>
                      </a:cubicBezTo>
                      <a:cubicBezTo>
                        <a:pt x="42093" y="6455"/>
                        <a:pt x="41861" y="6499"/>
                        <a:pt x="41609" y="6600"/>
                      </a:cubicBezTo>
                      <a:cubicBezTo>
                        <a:pt x="40803" y="6910"/>
                        <a:pt x="39376" y="7717"/>
                        <a:pt x="39531" y="8802"/>
                      </a:cubicBezTo>
                      <a:cubicBezTo>
                        <a:pt x="39345" y="8709"/>
                        <a:pt x="39189" y="8461"/>
                        <a:pt x="39003" y="8399"/>
                      </a:cubicBezTo>
                      <a:cubicBezTo>
                        <a:pt x="38812" y="8320"/>
                        <a:pt x="38600" y="8291"/>
                        <a:pt x="38384" y="8291"/>
                      </a:cubicBezTo>
                      <a:cubicBezTo>
                        <a:pt x="38005" y="8291"/>
                        <a:pt x="37613" y="8382"/>
                        <a:pt x="37297" y="8461"/>
                      </a:cubicBezTo>
                      <a:cubicBezTo>
                        <a:pt x="36615" y="8616"/>
                        <a:pt x="34908" y="8989"/>
                        <a:pt x="35188" y="10074"/>
                      </a:cubicBezTo>
                      <a:cubicBezTo>
                        <a:pt x="34276" y="10074"/>
                        <a:pt x="33147" y="9711"/>
                        <a:pt x="32110" y="9711"/>
                      </a:cubicBezTo>
                      <a:cubicBezTo>
                        <a:pt x="31488" y="9711"/>
                        <a:pt x="30899" y="9842"/>
                        <a:pt x="30410" y="10260"/>
                      </a:cubicBezTo>
                      <a:cubicBezTo>
                        <a:pt x="30410" y="10291"/>
                        <a:pt x="30410" y="10322"/>
                        <a:pt x="30410" y="10353"/>
                      </a:cubicBezTo>
                      <a:cubicBezTo>
                        <a:pt x="30721" y="10478"/>
                        <a:pt x="31000" y="10633"/>
                        <a:pt x="31217" y="10850"/>
                      </a:cubicBezTo>
                      <a:cubicBezTo>
                        <a:pt x="31217" y="10881"/>
                        <a:pt x="31186" y="10943"/>
                        <a:pt x="31155" y="10974"/>
                      </a:cubicBezTo>
                      <a:cubicBezTo>
                        <a:pt x="30390" y="10642"/>
                        <a:pt x="29624" y="9933"/>
                        <a:pt x="28755" y="9933"/>
                      </a:cubicBezTo>
                      <a:cubicBezTo>
                        <a:pt x="28568" y="9933"/>
                        <a:pt x="28375" y="9966"/>
                        <a:pt x="28177" y="10043"/>
                      </a:cubicBezTo>
                      <a:cubicBezTo>
                        <a:pt x="27432" y="10322"/>
                        <a:pt x="26998" y="11346"/>
                        <a:pt x="27867" y="11687"/>
                      </a:cubicBezTo>
                      <a:cubicBezTo>
                        <a:pt x="26409" y="11315"/>
                        <a:pt x="25075" y="11036"/>
                        <a:pt x="23648" y="10478"/>
                      </a:cubicBezTo>
                      <a:cubicBezTo>
                        <a:pt x="23030" y="10234"/>
                        <a:pt x="22458" y="10160"/>
                        <a:pt x="21870" y="10160"/>
                      </a:cubicBezTo>
                      <a:cubicBezTo>
                        <a:pt x="21483" y="10160"/>
                        <a:pt x="21088" y="10192"/>
                        <a:pt x="20670" y="10229"/>
                      </a:cubicBezTo>
                      <a:cubicBezTo>
                        <a:pt x="20538" y="10244"/>
                        <a:pt x="20407" y="10251"/>
                        <a:pt x="20278" y="10251"/>
                      </a:cubicBezTo>
                      <a:cubicBezTo>
                        <a:pt x="19556" y="10251"/>
                        <a:pt x="18893" y="10010"/>
                        <a:pt x="18498" y="9299"/>
                      </a:cubicBezTo>
                      <a:cubicBezTo>
                        <a:pt x="18095" y="8554"/>
                        <a:pt x="18002" y="7655"/>
                        <a:pt x="17226" y="7220"/>
                      </a:cubicBezTo>
                      <a:cubicBezTo>
                        <a:pt x="16942" y="7061"/>
                        <a:pt x="16495" y="6977"/>
                        <a:pt x="16019" y="6977"/>
                      </a:cubicBezTo>
                      <a:cubicBezTo>
                        <a:pt x="15195" y="6977"/>
                        <a:pt x="14283" y="7228"/>
                        <a:pt x="13969" y="7779"/>
                      </a:cubicBezTo>
                      <a:cubicBezTo>
                        <a:pt x="13721" y="7375"/>
                        <a:pt x="12449" y="6879"/>
                        <a:pt x="11953" y="6755"/>
                      </a:cubicBezTo>
                      <a:cubicBezTo>
                        <a:pt x="11743" y="6701"/>
                        <a:pt x="11528" y="6676"/>
                        <a:pt x="11311" y="6676"/>
                      </a:cubicBezTo>
                      <a:cubicBezTo>
                        <a:pt x="10531" y="6676"/>
                        <a:pt x="9730" y="6994"/>
                        <a:pt x="9099" y="7406"/>
                      </a:cubicBezTo>
                      <a:cubicBezTo>
                        <a:pt x="8199" y="8058"/>
                        <a:pt x="7579" y="8740"/>
                        <a:pt x="7206" y="9857"/>
                      </a:cubicBezTo>
                      <a:cubicBezTo>
                        <a:pt x="7020" y="10447"/>
                        <a:pt x="6617" y="11408"/>
                        <a:pt x="6865" y="11998"/>
                      </a:cubicBezTo>
                      <a:cubicBezTo>
                        <a:pt x="6059" y="12215"/>
                        <a:pt x="5469" y="13083"/>
                        <a:pt x="5221" y="13859"/>
                      </a:cubicBezTo>
                      <a:cubicBezTo>
                        <a:pt x="5066" y="14324"/>
                        <a:pt x="5128" y="14914"/>
                        <a:pt x="4973" y="15317"/>
                      </a:cubicBezTo>
                      <a:cubicBezTo>
                        <a:pt x="4880" y="15596"/>
                        <a:pt x="4849" y="15534"/>
                        <a:pt x="4632" y="15782"/>
                      </a:cubicBezTo>
                      <a:cubicBezTo>
                        <a:pt x="3949" y="16558"/>
                        <a:pt x="3422" y="16992"/>
                        <a:pt x="3298" y="18140"/>
                      </a:cubicBezTo>
                      <a:cubicBezTo>
                        <a:pt x="3236" y="18574"/>
                        <a:pt x="3391" y="19195"/>
                        <a:pt x="3298" y="19598"/>
                      </a:cubicBezTo>
                      <a:cubicBezTo>
                        <a:pt x="3174" y="20156"/>
                        <a:pt x="2615" y="20498"/>
                        <a:pt x="2491" y="21149"/>
                      </a:cubicBezTo>
                      <a:cubicBezTo>
                        <a:pt x="2429" y="21583"/>
                        <a:pt x="2522" y="21956"/>
                        <a:pt x="2522" y="22390"/>
                      </a:cubicBezTo>
                      <a:cubicBezTo>
                        <a:pt x="2522" y="22762"/>
                        <a:pt x="2522" y="23165"/>
                        <a:pt x="2398" y="23445"/>
                      </a:cubicBezTo>
                      <a:cubicBezTo>
                        <a:pt x="2305" y="23693"/>
                        <a:pt x="2057" y="23848"/>
                        <a:pt x="1964" y="24096"/>
                      </a:cubicBezTo>
                      <a:cubicBezTo>
                        <a:pt x="1670" y="24896"/>
                        <a:pt x="1836" y="27143"/>
                        <a:pt x="2697" y="27716"/>
                      </a:cubicBezTo>
                      <a:lnTo>
                        <a:pt x="2697" y="27716"/>
                      </a:lnTo>
                      <a:cubicBezTo>
                        <a:pt x="2697" y="27716"/>
                        <a:pt x="2696" y="27716"/>
                        <a:pt x="2696" y="27716"/>
                      </a:cubicBezTo>
                      <a:cubicBezTo>
                        <a:pt x="1807" y="27716"/>
                        <a:pt x="1392" y="29231"/>
                        <a:pt x="1685" y="30083"/>
                      </a:cubicBezTo>
                      <a:cubicBezTo>
                        <a:pt x="568" y="30145"/>
                        <a:pt x="289" y="32503"/>
                        <a:pt x="382" y="33340"/>
                      </a:cubicBezTo>
                      <a:cubicBezTo>
                        <a:pt x="465" y="34051"/>
                        <a:pt x="901" y="35002"/>
                        <a:pt x="1547" y="35489"/>
                      </a:cubicBezTo>
                      <a:lnTo>
                        <a:pt x="1547" y="35489"/>
                      </a:lnTo>
                      <a:cubicBezTo>
                        <a:pt x="126" y="35665"/>
                        <a:pt x="1" y="38681"/>
                        <a:pt x="258" y="40041"/>
                      </a:cubicBezTo>
                      <a:cubicBezTo>
                        <a:pt x="413" y="40755"/>
                        <a:pt x="785" y="41499"/>
                        <a:pt x="1095" y="42151"/>
                      </a:cubicBezTo>
                      <a:cubicBezTo>
                        <a:pt x="1374" y="42740"/>
                        <a:pt x="1405" y="42771"/>
                        <a:pt x="1219" y="43329"/>
                      </a:cubicBezTo>
                      <a:cubicBezTo>
                        <a:pt x="909" y="44353"/>
                        <a:pt x="754" y="45098"/>
                        <a:pt x="1188" y="46183"/>
                      </a:cubicBezTo>
                      <a:cubicBezTo>
                        <a:pt x="1343" y="46618"/>
                        <a:pt x="1809" y="47641"/>
                        <a:pt x="2336" y="47672"/>
                      </a:cubicBezTo>
                      <a:cubicBezTo>
                        <a:pt x="2305" y="50557"/>
                        <a:pt x="2987" y="53690"/>
                        <a:pt x="5159" y="55583"/>
                      </a:cubicBezTo>
                      <a:cubicBezTo>
                        <a:pt x="5407" y="55800"/>
                        <a:pt x="5686" y="55986"/>
                        <a:pt x="5966" y="56172"/>
                      </a:cubicBezTo>
                      <a:cubicBezTo>
                        <a:pt x="7237" y="56979"/>
                        <a:pt x="8819" y="56762"/>
                        <a:pt x="10029" y="57754"/>
                      </a:cubicBezTo>
                      <a:cubicBezTo>
                        <a:pt x="11084" y="58592"/>
                        <a:pt x="11642" y="59616"/>
                        <a:pt x="11984" y="60981"/>
                      </a:cubicBezTo>
                      <a:cubicBezTo>
                        <a:pt x="12354" y="62378"/>
                        <a:pt x="12620" y="63933"/>
                        <a:pt x="14156" y="63933"/>
                      </a:cubicBezTo>
                      <a:cubicBezTo>
                        <a:pt x="14291" y="63933"/>
                        <a:pt x="14435" y="63922"/>
                        <a:pt x="14589" y="63897"/>
                      </a:cubicBezTo>
                      <a:cubicBezTo>
                        <a:pt x="14776" y="62470"/>
                        <a:pt x="12945" y="61849"/>
                        <a:pt x="12449" y="60608"/>
                      </a:cubicBezTo>
                      <a:cubicBezTo>
                        <a:pt x="11735" y="58840"/>
                        <a:pt x="12542" y="58561"/>
                        <a:pt x="13473" y="57413"/>
                      </a:cubicBezTo>
                      <a:cubicBezTo>
                        <a:pt x="13969" y="56855"/>
                        <a:pt x="13969" y="56296"/>
                        <a:pt x="14248" y="55645"/>
                      </a:cubicBezTo>
                      <a:cubicBezTo>
                        <a:pt x="14589" y="54869"/>
                        <a:pt x="15272" y="54311"/>
                        <a:pt x="15644" y="53566"/>
                      </a:cubicBezTo>
                      <a:cubicBezTo>
                        <a:pt x="16265" y="52295"/>
                        <a:pt x="16978" y="50961"/>
                        <a:pt x="17226" y="49534"/>
                      </a:cubicBezTo>
                      <a:cubicBezTo>
                        <a:pt x="17412" y="48510"/>
                        <a:pt x="17226" y="47641"/>
                        <a:pt x="16730" y="46804"/>
                      </a:cubicBezTo>
                      <a:cubicBezTo>
                        <a:pt x="16672" y="46659"/>
                        <a:pt x="14608" y="43152"/>
                        <a:pt x="14111" y="43152"/>
                      </a:cubicBezTo>
                      <a:cubicBezTo>
                        <a:pt x="14076" y="43152"/>
                        <a:pt x="14049" y="43169"/>
                        <a:pt x="14031" y="43205"/>
                      </a:cubicBezTo>
                      <a:cubicBezTo>
                        <a:pt x="13907" y="43453"/>
                        <a:pt x="13442" y="43950"/>
                        <a:pt x="13162" y="44229"/>
                      </a:cubicBezTo>
                      <a:cubicBezTo>
                        <a:pt x="13380" y="43888"/>
                        <a:pt x="13628" y="43795"/>
                        <a:pt x="13783" y="43453"/>
                      </a:cubicBezTo>
                      <a:cubicBezTo>
                        <a:pt x="14031" y="42957"/>
                        <a:pt x="14031" y="42182"/>
                        <a:pt x="13969" y="41623"/>
                      </a:cubicBezTo>
                      <a:cubicBezTo>
                        <a:pt x="13783" y="40320"/>
                        <a:pt x="13007" y="39638"/>
                        <a:pt x="12108" y="39017"/>
                      </a:cubicBezTo>
                      <a:cubicBezTo>
                        <a:pt x="12022" y="39042"/>
                        <a:pt x="11937" y="39076"/>
                        <a:pt x="11851" y="39117"/>
                      </a:cubicBezTo>
                      <a:lnTo>
                        <a:pt x="11851" y="39117"/>
                      </a:lnTo>
                      <a:cubicBezTo>
                        <a:pt x="11992" y="39006"/>
                        <a:pt x="12114" y="38882"/>
                        <a:pt x="12201" y="38738"/>
                      </a:cubicBezTo>
                      <a:cubicBezTo>
                        <a:pt x="12511" y="38180"/>
                        <a:pt x="12480" y="37125"/>
                        <a:pt x="12387" y="36474"/>
                      </a:cubicBezTo>
                      <a:cubicBezTo>
                        <a:pt x="12325" y="35915"/>
                        <a:pt x="11984" y="34705"/>
                        <a:pt x="11363" y="34519"/>
                      </a:cubicBezTo>
                      <a:cubicBezTo>
                        <a:pt x="11309" y="34502"/>
                        <a:pt x="11254" y="34495"/>
                        <a:pt x="11197" y="34495"/>
                      </a:cubicBezTo>
                      <a:cubicBezTo>
                        <a:pt x="11069" y="34495"/>
                        <a:pt x="10936" y="34534"/>
                        <a:pt x="10803" y="34596"/>
                      </a:cubicBezTo>
                      <a:lnTo>
                        <a:pt x="10803" y="34596"/>
                      </a:lnTo>
                      <a:cubicBezTo>
                        <a:pt x="11285" y="34206"/>
                        <a:pt x="11662" y="33727"/>
                        <a:pt x="11798" y="33030"/>
                      </a:cubicBezTo>
                      <a:cubicBezTo>
                        <a:pt x="11922" y="32348"/>
                        <a:pt x="11829" y="30424"/>
                        <a:pt x="11084" y="30083"/>
                      </a:cubicBezTo>
                      <a:cubicBezTo>
                        <a:pt x="11518" y="29525"/>
                        <a:pt x="12759" y="27974"/>
                        <a:pt x="11673" y="27415"/>
                      </a:cubicBezTo>
                      <a:cubicBezTo>
                        <a:pt x="12108" y="26795"/>
                        <a:pt x="13007" y="24468"/>
                        <a:pt x="12325" y="23817"/>
                      </a:cubicBezTo>
                      <a:cubicBezTo>
                        <a:pt x="12914" y="22886"/>
                        <a:pt x="13442" y="21893"/>
                        <a:pt x="13349" y="20777"/>
                      </a:cubicBezTo>
                      <a:cubicBezTo>
                        <a:pt x="13318" y="20280"/>
                        <a:pt x="13256" y="19877"/>
                        <a:pt x="13318" y="19381"/>
                      </a:cubicBezTo>
                      <a:cubicBezTo>
                        <a:pt x="13348" y="19290"/>
                        <a:pt x="13674" y="18045"/>
                        <a:pt x="13747" y="18045"/>
                      </a:cubicBezTo>
                      <a:cubicBezTo>
                        <a:pt x="13749" y="18045"/>
                        <a:pt x="13750" y="18045"/>
                        <a:pt x="13752" y="18047"/>
                      </a:cubicBezTo>
                      <a:cubicBezTo>
                        <a:pt x="13318" y="17550"/>
                        <a:pt x="12852" y="16992"/>
                        <a:pt x="12387" y="16496"/>
                      </a:cubicBezTo>
                      <a:lnTo>
                        <a:pt x="12387" y="16496"/>
                      </a:lnTo>
                      <a:cubicBezTo>
                        <a:pt x="13663" y="17840"/>
                        <a:pt x="14721" y="18481"/>
                        <a:pt x="16164" y="18481"/>
                      </a:cubicBezTo>
                      <a:cubicBezTo>
                        <a:pt x="16686" y="18481"/>
                        <a:pt x="17258" y="18398"/>
                        <a:pt x="17909" y="18233"/>
                      </a:cubicBezTo>
                      <a:lnTo>
                        <a:pt x="17909" y="18233"/>
                      </a:lnTo>
                      <a:cubicBezTo>
                        <a:pt x="17536" y="18450"/>
                        <a:pt x="17102" y="18450"/>
                        <a:pt x="16730" y="18605"/>
                      </a:cubicBezTo>
                      <a:cubicBezTo>
                        <a:pt x="17518" y="19622"/>
                        <a:pt x="18826" y="20139"/>
                        <a:pt x="20058" y="20139"/>
                      </a:cubicBezTo>
                      <a:cubicBezTo>
                        <a:pt x="20330" y="20139"/>
                        <a:pt x="20598" y="20114"/>
                        <a:pt x="20856" y="20063"/>
                      </a:cubicBezTo>
                      <a:cubicBezTo>
                        <a:pt x="21028" y="20035"/>
                        <a:pt x="21041" y="19874"/>
                        <a:pt x="21213" y="19874"/>
                      </a:cubicBezTo>
                      <a:cubicBezTo>
                        <a:pt x="21227" y="19874"/>
                        <a:pt x="21242" y="19875"/>
                        <a:pt x="21259" y="19877"/>
                      </a:cubicBezTo>
                      <a:cubicBezTo>
                        <a:pt x="21600" y="19877"/>
                        <a:pt x="22097" y="20373"/>
                        <a:pt x="22376" y="20529"/>
                      </a:cubicBezTo>
                      <a:cubicBezTo>
                        <a:pt x="22909" y="20818"/>
                        <a:pt x="23873" y="21282"/>
                        <a:pt x="24674" y="21282"/>
                      </a:cubicBezTo>
                      <a:cubicBezTo>
                        <a:pt x="24990" y="21282"/>
                        <a:pt x="25281" y="21209"/>
                        <a:pt x="25509" y="21025"/>
                      </a:cubicBezTo>
                      <a:cubicBezTo>
                        <a:pt x="25757" y="21537"/>
                        <a:pt x="26432" y="21684"/>
                        <a:pt x="27149" y="21684"/>
                      </a:cubicBezTo>
                      <a:cubicBezTo>
                        <a:pt x="27867" y="21684"/>
                        <a:pt x="28627" y="21537"/>
                        <a:pt x="29045" y="21459"/>
                      </a:cubicBezTo>
                      <a:cubicBezTo>
                        <a:pt x="30069" y="21304"/>
                        <a:pt x="30441" y="21180"/>
                        <a:pt x="31093" y="20435"/>
                      </a:cubicBezTo>
                      <a:cubicBezTo>
                        <a:pt x="31197" y="20531"/>
                        <a:pt x="31434" y="20578"/>
                        <a:pt x="31718" y="20578"/>
                      </a:cubicBezTo>
                      <a:cubicBezTo>
                        <a:pt x="32444" y="20578"/>
                        <a:pt x="33478" y="20271"/>
                        <a:pt x="33388" y="19691"/>
                      </a:cubicBezTo>
                      <a:lnTo>
                        <a:pt x="33388" y="19691"/>
                      </a:lnTo>
                      <a:cubicBezTo>
                        <a:pt x="33404" y="19782"/>
                        <a:pt x="33532" y="19818"/>
                        <a:pt x="33721" y="19818"/>
                      </a:cubicBezTo>
                      <a:cubicBezTo>
                        <a:pt x="34302" y="19818"/>
                        <a:pt x="35450" y="19482"/>
                        <a:pt x="35591" y="19412"/>
                      </a:cubicBezTo>
                      <a:cubicBezTo>
                        <a:pt x="36335" y="19071"/>
                        <a:pt x="36894" y="18512"/>
                        <a:pt x="37328" y="17799"/>
                      </a:cubicBezTo>
                      <a:cubicBezTo>
                        <a:pt x="37493" y="18147"/>
                        <a:pt x="37924" y="18294"/>
                        <a:pt x="38446" y="18294"/>
                      </a:cubicBezTo>
                      <a:cubicBezTo>
                        <a:pt x="39597" y="18294"/>
                        <a:pt x="41190" y="17586"/>
                        <a:pt x="41361" y="16775"/>
                      </a:cubicBezTo>
                      <a:cubicBezTo>
                        <a:pt x="41490" y="16793"/>
                        <a:pt x="41673" y="16804"/>
                        <a:pt x="41889" y="16804"/>
                      </a:cubicBezTo>
                      <a:cubicBezTo>
                        <a:pt x="43125" y="16804"/>
                        <a:pt x="45453" y="16447"/>
                        <a:pt x="45083" y="15100"/>
                      </a:cubicBezTo>
                      <a:lnTo>
                        <a:pt x="45083" y="15100"/>
                      </a:lnTo>
                      <a:cubicBezTo>
                        <a:pt x="45353" y="15283"/>
                        <a:pt x="45767" y="15370"/>
                        <a:pt x="46209" y="15370"/>
                      </a:cubicBezTo>
                      <a:cubicBezTo>
                        <a:pt x="46889" y="15370"/>
                        <a:pt x="47636" y="15165"/>
                        <a:pt x="48031" y="14790"/>
                      </a:cubicBezTo>
                      <a:cubicBezTo>
                        <a:pt x="48341" y="14541"/>
                        <a:pt x="48558" y="13642"/>
                        <a:pt x="48868" y="13487"/>
                      </a:cubicBezTo>
                      <a:cubicBezTo>
                        <a:pt x="48956" y="13439"/>
                        <a:pt x="49074" y="13422"/>
                        <a:pt x="49211" y="13422"/>
                      </a:cubicBezTo>
                      <a:cubicBezTo>
                        <a:pt x="49637" y="13422"/>
                        <a:pt x="50240" y="13594"/>
                        <a:pt x="50646" y="13594"/>
                      </a:cubicBezTo>
                      <a:cubicBezTo>
                        <a:pt x="50710" y="13594"/>
                        <a:pt x="50770" y="13590"/>
                        <a:pt x="50822" y="13580"/>
                      </a:cubicBezTo>
                      <a:cubicBezTo>
                        <a:pt x="51102" y="13518"/>
                        <a:pt x="51288" y="13487"/>
                        <a:pt x="51474" y="13270"/>
                      </a:cubicBezTo>
                      <a:cubicBezTo>
                        <a:pt x="51536" y="13207"/>
                        <a:pt x="51443" y="12990"/>
                        <a:pt x="51505" y="12959"/>
                      </a:cubicBezTo>
                      <a:cubicBezTo>
                        <a:pt x="51590" y="12885"/>
                        <a:pt x="51660" y="12862"/>
                        <a:pt x="51736" y="12862"/>
                      </a:cubicBezTo>
                      <a:cubicBezTo>
                        <a:pt x="51866" y="12862"/>
                        <a:pt x="52012" y="12931"/>
                        <a:pt x="52276" y="12931"/>
                      </a:cubicBezTo>
                      <a:cubicBezTo>
                        <a:pt x="52307" y="12931"/>
                        <a:pt x="52339" y="12930"/>
                        <a:pt x="52374" y="12928"/>
                      </a:cubicBezTo>
                      <a:cubicBezTo>
                        <a:pt x="54328" y="12773"/>
                        <a:pt x="54576" y="10850"/>
                        <a:pt x="56034" y="10167"/>
                      </a:cubicBezTo>
                      <a:cubicBezTo>
                        <a:pt x="56135" y="10120"/>
                        <a:pt x="56250" y="10100"/>
                        <a:pt x="56377" y="10100"/>
                      </a:cubicBezTo>
                      <a:cubicBezTo>
                        <a:pt x="56979" y="10100"/>
                        <a:pt x="57835" y="10541"/>
                        <a:pt x="58521" y="10541"/>
                      </a:cubicBezTo>
                      <a:cubicBezTo>
                        <a:pt x="58540" y="10541"/>
                        <a:pt x="58559" y="10540"/>
                        <a:pt x="58578" y="10540"/>
                      </a:cubicBezTo>
                      <a:cubicBezTo>
                        <a:pt x="60501" y="10416"/>
                        <a:pt x="61339" y="9299"/>
                        <a:pt x="61959" y="7593"/>
                      </a:cubicBezTo>
                      <a:cubicBezTo>
                        <a:pt x="62542" y="7913"/>
                        <a:pt x="63038" y="8053"/>
                        <a:pt x="63454" y="8053"/>
                      </a:cubicBezTo>
                      <a:cubicBezTo>
                        <a:pt x="65941" y="8053"/>
                        <a:pt x="65556" y="3040"/>
                        <a:pt x="63510" y="1419"/>
                      </a:cubicBezTo>
                      <a:cubicBezTo>
                        <a:pt x="62404" y="555"/>
                        <a:pt x="60359" y="1"/>
                        <a:pt x="58346" y="1"/>
                      </a:cubicBezTo>
                      <a:close/>
                    </a:path>
                  </a:pathLst>
                </a:custGeom>
                <a:solidFill>
                  <a:srgbClr val="6C9D31"/>
                </a:solidFill>
                <a:ln w="3875" cap="flat" cmpd="sng">
                  <a:solidFill>
                    <a:srgbClr val="6C5635"/>
                  </a:solidFill>
                  <a:prstDash val="solid"/>
                  <a:miter lim="310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15"/>
                <p:cNvSpPr/>
                <p:nvPr/>
              </p:nvSpPr>
              <p:spPr>
                <a:xfrm>
                  <a:off x="2848700" y="4387225"/>
                  <a:ext cx="379250" cy="41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70" h="16660" extrusionOk="0">
                      <a:moveTo>
                        <a:pt x="2172" y="12409"/>
                      </a:moveTo>
                      <a:cubicBezTo>
                        <a:pt x="2172" y="12502"/>
                        <a:pt x="2203" y="12565"/>
                        <a:pt x="2234" y="12658"/>
                      </a:cubicBezTo>
                      <a:cubicBezTo>
                        <a:pt x="3072" y="14767"/>
                        <a:pt x="5429" y="16256"/>
                        <a:pt x="7539" y="16411"/>
                      </a:cubicBezTo>
                      <a:cubicBezTo>
                        <a:pt x="10548" y="16659"/>
                        <a:pt x="12595" y="15263"/>
                        <a:pt x="14208" y="12627"/>
                      </a:cubicBezTo>
                      <a:cubicBezTo>
                        <a:pt x="15015" y="11324"/>
                        <a:pt x="15170" y="9773"/>
                        <a:pt x="14767" y="8284"/>
                      </a:cubicBezTo>
                      <a:cubicBezTo>
                        <a:pt x="14487" y="7167"/>
                        <a:pt x="13743" y="5088"/>
                        <a:pt x="12688" y="4592"/>
                      </a:cubicBezTo>
                      <a:cubicBezTo>
                        <a:pt x="12068" y="4313"/>
                        <a:pt x="11540" y="4716"/>
                        <a:pt x="10889" y="4685"/>
                      </a:cubicBezTo>
                      <a:cubicBezTo>
                        <a:pt x="12440" y="4716"/>
                        <a:pt x="11789" y="1769"/>
                        <a:pt x="11137" y="1087"/>
                      </a:cubicBezTo>
                      <a:cubicBezTo>
                        <a:pt x="10672" y="590"/>
                        <a:pt x="9741" y="466"/>
                        <a:pt x="9090" y="404"/>
                      </a:cubicBezTo>
                      <a:cubicBezTo>
                        <a:pt x="8159" y="311"/>
                        <a:pt x="7446" y="931"/>
                        <a:pt x="6515" y="931"/>
                      </a:cubicBezTo>
                      <a:cubicBezTo>
                        <a:pt x="5584" y="931"/>
                        <a:pt x="4840" y="125"/>
                        <a:pt x="3971" y="63"/>
                      </a:cubicBezTo>
                      <a:cubicBezTo>
                        <a:pt x="2792" y="1"/>
                        <a:pt x="2203" y="1149"/>
                        <a:pt x="2017" y="2234"/>
                      </a:cubicBezTo>
                      <a:cubicBezTo>
                        <a:pt x="1800" y="3506"/>
                        <a:pt x="1521" y="3382"/>
                        <a:pt x="838" y="4344"/>
                      </a:cubicBezTo>
                      <a:cubicBezTo>
                        <a:pt x="311" y="5088"/>
                        <a:pt x="0" y="6050"/>
                        <a:pt x="528" y="6888"/>
                      </a:cubicBezTo>
                      <a:cubicBezTo>
                        <a:pt x="900" y="7477"/>
                        <a:pt x="1427" y="7601"/>
                        <a:pt x="1676" y="8377"/>
                      </a:cubicBezTo>
                      <a:cubicBezTo>
                        <a:pt x="2110" y="9680"/>
                        <a:pt x="1738" y="11138"/>
                        <a:pt x="2172" y="1240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26522"/>
                    </a:gs>
                    <a:gs pos="100000">
                      <a:srgbClr val="ED1C24"/>
                    </a:gs>
                    <a:gs pos="100000">
                      <a:srgbClr val="737373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15"/>
                <p:cNvSpPr/>
                <p:nvPr/>
              </p:nvSpPr>
              <p:spPr>
                <a:xfrm>
                  <a:off x="2857400" y="3698550"/>
                  <a:ext cx="272850" cy="86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4" h="34563" extrusionOk="0">
                      <a:moveTo>
                        <a:pt x="6601" y="1"/>
                      </a:moveTo>
                      <a:cubicBezTo>
                        <a:pt x="6645" y="1692"/>
                        <a:pt x="6487" y="3352"/>
                        <a:pt x="5499" y="3352"/>
                      </a:cubicBezTo>
                      <a:cubicBezTo>
                        <a:pt x="5092" y="3352"/>
                        <a:pt x="4543" y="3069"/>
                        <a:pt x="3809" y="2389"/>
                      </a:cubicBezTo>
                      <a:lnTo>
                        <a:pt x="3809" y="2389"/>
                      </a:lnTo>
                      <a:cubicBezTo>
                        <a:pt x="3716" y="3785"/>
                        <a:pt x="5671" y="4375"/>
                        <a:pt x="6756" y="4592"/>
                      </a:cubicBezTo>
                      <a:cubicBezTo>
                        <a:pt x="6301" y="6053"/>
                        <a:pt x="5662" y="7440"/>
                        <a:pt x="4323" y="7440"/>
                      </a:cubicBezTo>
                      <a:cubicBezTo>
                        <a:pt x="3928" y="7440"/>
                        <a:pt x="3471" y="7319"/>
                        <a:pt x="2941" y="7043"/>
                      </a:cubicBezTo>
                      <a:lnTo>
                        <a:pt x="2941" y="7043"/>
                      </a:lnTo>
                      <a:cubicBezTo>
                        <a:pt x="3623" y="7973"/>
                        <a:pt x="4709" y="8159"/>
                        <a:pt x="5795" y="8190"/>
                      </a:cubicBezTo>
                      <a:cubicBezTo>
                        <a:pt x="5737" y="10048"/>
                        <a:pt x="4239" y="11689"/>
                        <a:pt x="2522" y="11689"/>
                      </a:cubicBezTo>
                      <a:cubicBezTo>
                        <a:pt x="2404" y="11689"/>
                        <a:pt x="2285" y="11681"/>
                        <a:pt x="2165" y="11665"/>
                      </a:cubicBezTo>
                      <a:lnTo>
                        <a:pt x="2165" y="11665"/>
                      </a:lnTo>
                      <a:cubicBezTo>
                        <a:pt x="2601" y="11930"/>
                        <a:pt x="3198" y="12172"/>
                        <a:pt x="3774" y="12172"/>
                      </a:cubicBezTo>
                      <a:cubicBezTo>
                        <a:pt x="4142" y="12172"/>
                        <a:pt x="4500" y="12074"/>
                        <a:pt x="4802" y="11820"/>
                      </a:cubicBezTo>
                      <a:lnTo>
                        <a:pt x="4802" y="11820"/>
                      </a:lnTo>
                      <a:cubicBezTo>
                        <a:pt x="4802" y="12006"/>
                        <a:pt x="4740" y="12192"/>
                        <a:pt x="4678" y="12378"/>
                      </a:cubicBezTo>
                      <a:cubicBezTo>
                        <a:pt x="4695" y="12387"/>
                        <a:pt x="4709" y="12391"/>
                        <a:pt x="4722" y="12391"/>
                      </a:cubicBezTo>
                      <a:cubicBezTo>
                        <a:pt x="4757" y="12391"/>
                        <a:pt x="4779" y="12362"/>
                        <a:pt x="4802" y="12316"/>
                      </a:cubicBezTo>
                      <a:lnTo>
                        <a:pt x="4802" y="12316"/>
                      </a:lnTo>
                      <a:cubicBezTo>
                        <a:pt x="4372" y="13863"/>
                        <a:pt x="4551" y="15833"/>
                        <a:pt x="2725" y="15833"/>
                      </a:cubicBezTo>
                      <a:cubicBezTo>
                        <a:pt x="2574" y="15833"/>
                        <a:pt x="2408" y="15819"/>
                        <a:pt x="2227" y="15791"/>
                      </a:cubicBezTo>
                      <a:lnTo>
                        <a:pt x="2227" y="15791"/>
                      </a:lnTo>
                      <a:cubicBezTo>
                        <a:pt x="2600" y="16039"/>
                        <a:pt x="3013" y="16163"/>
                        <a:pt x="3441" y="16163"/>
                      </a:cubicBezTo>
                      <a:cubicBezTo>
                        <a:pt x="3654" y="16163"/>
                        <a:pt x="3871" y="16132"/>
                        <a:pt x="4089" y="16070"/>
                      </a:cubicBezTo>
                      <a:lnTo>
                        <a:pt x="4089" y="16070"/>
                      </a:lnTo>
                      <a:cubicBezTo>
                        <a:pt x="4194" y="17826"/>
                        <a:pt x="4040" y="18615"/>
                        <a:pt x="3175" y="18615"/>
                      </a:cubicBezTo>
                      <a:cubicBezTo>
                        <a:pt x="2771" y="18615"/>
                        <a:pt x="2212" y="18443"/>
                        <a:pt x="1452" y="18117"/>
                      </a:cubicBezTo>
                      <a:lnTo>
                        <a:pt x="1452" y="18117"/>
                      </a:lnTo>
                      <a:cubicBezTo>
                        <a:pt x="2103" y="18800"/>
                        <a:pt x="3251" y="19079"/>
                        <a:pt x="4182" y="19234"/>
                      </a:cubicBezTo>
                      <a:cubicBezTo>
                        <a:pt x="3780" y="21135"/>
                        <a:pt x="3841" y="23892"/>
                        <a:pt x="1670" y="23892"/>
                      </a:cubicBezTo>
                      <a:cubicBezTo>
                        <a:pt x="1326" y="23892"/>
                        <a:pt x="926" y="23823"/>
                        <a:pt x="459" y="23670"/>
                      </a:cubicBezTo>
                      <a:lnTo>
                        <a:pt x="459" y="23670"/>
                      </a:lnTo>
                      <a:cubicBezTo>
                        <a:pt x="907" y="24015"/>
                        <a:pt x="1413" y="24139"/>
                        <a:pt x="1928" y="24139"/>
                      </a:cubicBezTo>
                      <a:cubicBezTo>
                        <a:pt x="2340" y="24139"/>
                        <a:pt x="2758" y="24060"/>
                        <a:pt x="3158" y="23949"/>
                      </a:cubicBezTo>
                      <a:cubicBezTo>
                        <a:pt x="3747" y="25252"/>
                        <a:pt x="4182" y="26710"/>
                        <a:pt x="4089" y="28230"/>
                      </a:cubicBezTo>
                      <a:cubicBezTo>
                        <a:pt x="3091" y="28570"/>
                        <a:pt x="2177" y="29043"/>
                        <a:pt x="1200" y="29043"/>
                      </a:cubicBezTo>
                      <a:cubicBezTo>
                        <a:pt x="840" y="29043"/>
                        <a:pt x="471" y="28979"/>
                        <a:pt x="87" y="28820"/>
                      </a:cubicBezTo>
                      <a:lnTo>
                        <a:pt x="87" y="28820"/>
                      </a:lnTo>
                      <a:cubicBezTo>
                        <a:pt x="461" y="29154"/>
                        <a:pt x="913" y="29255"/>
                        <a:pt x="1382" y="29255"/>
                      </a:cubicBezTo>
                      <a:cubicBezTo>
                        <a:pt x="2088" y="29255"/>
                        <a:pt x="2833" y="29028"/>
                        <a:pt x="3414" y="29028"/>
                      </a:cubicBezTo>
                      <a:cubicBezTo>
                        <a:pt x="3665" y="29028"/>
                        <a:pt x="3885" y="29070"/>
                        <a:pt x="4058" y="29192"/>
                      </a:cubicBezTo>
                      <a:cubicBezTo>
                        <a:pt x="4306" y="29409"/>
                        <a:pt x="4802" y="32356"/>
                        <a:pt x="4616" y="32728"/>
                      </a:cubicBezTo>
                      <a:cubicBezTo>
                        <a:pt x="4375" y="33218"/>
                        <a:pt x="4022" y="33406"/>
                        <a:pt x="3610" y="33406"/>
                      </a:cubicBezTo>
                      <a:cubicBezTo>
                        <a:pt x="2480" y="33406"/>
                        <a:pt x="911" y="31996"/>
                        <a:pt x="25" y="31519"/>
                      </a:cubicBezTo>
                      <a:lnTo>
                        <a:pt x="25" y="31519"/>
                      </a:lnTo>
                      <a:cubicBezTo>
                        <a:pt x="1" y="32415"/>
                        <a:pt x="828" y="33028"/>
                        <a:pt x="1621" y="33431"/>
                      </a:cubicBezTo>
                      <a:lnTo>
                        <a:pt x="1621" y="33431"/>
                      </a:lnTo>
                      <a:cubicBezTo>
                        <a:pt x="2164" y="33768"/>
                        <a:pt x="2766" y="33971"/>
                        <a:pt x="3381" y="33971"/>
                      </a:cubicBezTo>
                      <a:cubicBezTo>
                        <a:pt x="3843" y="33971"/>
                        <a:pt x="4313" y="33856"/>
                        <a:pt x="4771" y="33597"/>
                      </a:cubicBezTo>
                      <a:cubicBezTo>
                        <a:pt x="4895" y="33659"/>
                        <a:pt x="5019" y="33907"/>
                        <a:pt x="5112" y="34031"/>
                      </a:cubicBezTo>
                      <a:cubicBezTo>
                        <a:pt x="5267" y="34000"/>
                        <a:pt x="5360" y="33783"/>
                        <a:pt x="5516" y="33783"/>
                      </a:cubicBezTo>
                      <a:cubicBezTo>
                        <a:pt x="5775" y="34337"/>
                        <a:pt x="6140" y="34562"/>
                        <a:pt x="6559" y="34562"/>
                      </a:cubicBezTo>
                      <a:cubicBezTo>
                        <a:pt x="8041" y="34562"/>
                        <a:pt x="10195" y="31738"/>
                        <a:pt x="10727" y="30650"/>
                      </a:cubicBezTo>
                      <a:lnTo>
                        <a:pt x="10727" y="30650"/>
                      </a:lnTo>
                      <a:cubicBezTo>
                        <a:pt x="9995" y="31808"/>
                        <a:pt x="8921" y="32304"/>
                        <a:pt x="7934" y="32304"/>
                      </a:cubicBezTo>
                      <a:cubicBezTo>
                        <a:pt x="6118" y="32304"/>
                        <a:pt x="4596" y="30624"/>
                        <a:pt x="6043" y="28292"/>
                      </a:cubicBezTo>
                      <a:lnTo>
                        <a:pt x="6043" y="28292"/>
                      </a:lnTo>
                      <a:cubicBezTo>
                        <a:pt x="6043" y="28385"/>
                        <a:pt x="6105" y="28447"/>
                        <a:pt x="6198" y="28510"/>
                      </a:cubicBezTo>
                      <a:cubicBezTo>
                        <a:pt x="7563" y="28261"/>
                        <a:pt x="8494" y="27982"/>
                        <a:pt x="9610" y="26617"/>
                      </a:cubicBezTo>
                      <a:lnTo>
                        <a:pt x="9610" y="26617"/>
                      </a:lnTo>
                      <a:cubicBezTo>
                        <a:pt x="8864" y="27234"/>
                        <a:pt x="8171" y="27498"/>
                        <a:pt x="7564" y="27498"/>
                      </a:cubicBezTo>
                      <a:cubicBezTo>
                        <a:pt x="5848" y="27498"/>
                        <a:pt x="4816" y="25388"/>
                        <a:pt x="5205" y="23143"/>
                      </a:cubicBezTo>
                      <a:lnTo>
                        <a:pt x="5205" y="23143"/>
                      </a:lnTo>
                      <a:cubicBezTo>
                        <a:pt x="5466" y="23225"/>
                        <a:pt x="5730" y="23263"/>
                        <a:pt x="5992" y="23263"/>
                      </a:cubicBezTo>
                      <a:cubicBezTo>
                        <a:pt x="7411" y="23263"/>
                        <a:pt x="8767" y="22133"/>
                        <a:pt x="9238" y="20692"/>
                      </a:cubicBezTo>
                      <a:lnTo>
                        <a:pt x="9238" y="20692"/>
                      </a:lnTo>
                      <a:cubicBezTo>
                        <a:pt x="8497" y="21620"/>
                        <a:pt x="7766" y="21997"/>
                        <a:pt x="7126" y="21997"/>
                      </a:cubicBezTo>
                      <a:cubicBezTo>
                        <a:pt x="5437" y="21997"/>
                        <a:pt x="4390" y="19367"/>
                        <a:pt x="5516" y="17342"/>
                      </a:cubicBezTo>
                      <a:lnTo>
                        <a:pt x="5516" y="17342"/>
                      </a:lnTo>
                      <a:cubicBezTo>
                        <a:pt x="5911" y="17656"/>
                        <a:pt x="6411" y="17800"/>
                        <a:pt x="6923" y="17800"/>
                      </a:cubicBezTo>
                      <a:cubicBezTo>
                        <a:pt x="7776" y="17800"/>
                        <a:pt x="8660" y="17400"/>
                        <a:pt x="9145" y="16721"/>
                      </a:cubicBezTo>
                      <a:lnTo>
                        <a:pt x="9145" y="16721"/>
                      </a:lnTo>
                      <a:cubicBezTo>
                        <a:pt x="8461" y="17006"/>
                        <a:pt x="7872" y="17142"/>
                        <a:pt x="7383" y="17142"/>
                      </a:cubicBezTo>
                      <a:cubicBezTo>
                        <a:pt x="5897" y="17142"/>
                        <a:pt x="5328" y="15890"/>
                        <a:pt x="5795" y="13743"/>
                      </a:cubicBezTo>
                      <a:lnTo>
                        <a:pt x="5795" y="13743"/>
                      </a:lnTo>
                      <a:cubicBezTo>
                        <a:pt x="6159" y="14059"/>
                        <a:pt x="6542" y="14128"/>
                        <a:pt x="6989" y="14128"/>
                      </a:cubicBezTo>
                      <a:cubicBezTo>
                        <a:pt x="7113" y="14128"/>
                        <a:pt x="7242" y="14122"/>
                        <a:pt x="7377" y="14116"/>
                      </a:cubicBezTo>
                      <a:cubicBezTo>
                        <a:pt x="5547" y="13247"/>
                        <a:pt x="6167" y="10734"/>
                        <a:pt x="6818" y="9214"/>
                      </a:cubicBezTo>
                      <a:lnTo>
                        <a:pt x="6818" y="9214"/>
                      </a:lnTo>
                      <a:cubicBezTo>
                        <a:pt x="7466" y="9525"/>
                        <a:pt x="7940" y="9987"/>
                        <a:pt x="8566" y="9987"/>
                      </a:cubicBezTo>
                      <a:cubicBezTo>
                        <a:pt x="8690" y="9987"/>
                        <a:pt x="8820" y="9969"/>
                        <a:pt x="8959" y="9928"/>
                      </a:cubicBezTo>
                      <a:cubicBezTo>
                        <a:pt x="8059" y="9307"/>
                        <a:pt x="7315" y="8470"/>
                        <a:pt x="7687" y="7260"/>
                      </a:cubicBezTo>
                      <a:cubicBezTo>
                        <a:pt x="8152" y="6919"/>
                        <a:pt x="8338" y="6019"/>
                        <a:pt x="8804" y="5802"/>
                      </a:cubicBezTo>
                      <a:cubicBezTo>
                        <a:pt x="8955" y="5732"/>
                        <a:pt x="9100" y="5707"/>
                        <a:pt x="9239" y="5707"/>
                      </a:cubicBezTo>
                      <a:cubicBezTo>
                        <a:pt x="9597" y="5707"/>
                        <a:pt x="9922" y="5871"/>
                        <a:pt x="10242" y="5871"/>
                      </a:cubicBezTo>
                      <a:cubicBezTo>
                        <a:pt x="10465" y="5871"/>
                        <a:pt x="10686" y="5791"/>
                        <a:pt x="10913" y="5523"/>
                      </a:cubicBezTo>
                      <a:cubicBezTo>
                        <a:pt x="10355" y="4375"/>
                        <a:pt x="9207" y="3568"/>
                        <a:pt x="8401" y="2607"/>
                      </a:cubicBezTo>
                      <a:cubicBezTo>
                        <a:pt x="7718" y="1769"/>
                        <a:pt x="7284" y="900"/>
                        <a:pt x="6601" y="1"/>
                      </a:cubicBezTo>
                      <a:close/>
                    </a:path>
                  </a:pathLst>
                </a:custGeom>
                <a:solidFill>
                  <a:srgbClr val="537F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15"/>
                <p:cNvSpPr/>
                <p:nvPr/>
              </p:nvSpPr>
              <p:spPr>
                <a:xfrm>
                  <a:off x="2954950" y="3722600"/>
                  <a:ext cx="159000" cy="102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0" h="41042" extrusionOk="0">
                      <a:moveTo>
                        <a:pt x="3134" y="0"/>
                      </a:moveTo>
                      <a:lnTo>
                        <a:pt x="3134" y="0"/>
                      </a:lnTo>
                      <a:cubicBezTo>
                        <a:pt x="3191" y="580"/>
                        <a:pt x="3276" y="1294"/>
                        <a:pt x="3414" y="1916"/>
                      </a:cubicBezTo>
                      <a:lnTo>
                        <a:pt x="3414" y="1916"/>
                      </a:lnTo>
                      <a:cubicBezTo>
                        <a:pt x="3150" y="4207"/>
                        <a:pt x="2176" y="6431"/>
                        <a:pt x="1676" y="8655"/>
                      </a:cubicBezTo>
                      <a:cubicBezTo>
                        <a:pt x="590" y="13340"/>
                        <a:pt x="0" y="17714"/>
                        <a:pt x="373" y="22522"/>
                      </a:cubicBezTo>
                      <a:cubicBezTo>
                        <a:pt x="807" y="27982"/>
                        <a:pt x="1427" y="37785"/>
                        <a:pt x="6360" y="41042"/>
                      </a:cubicBezTo>
                      <a:cubicBezTo>
                        <a:pt x="3196" y="36171"/>
                        <a:pt x="2172" y="30370"/>
                        <a:pt x="1583" y="24507"/>
                      </a:cubicBezTo>
                      <a:cubicBezTo>
                        <a:pt x="931" y="17900"/>
                        <a:pt x="1334" y="9059"/>
                        <a:pt x="4747" y="3258"/>
                      </a:cubicBezTo>
                      <a:cubicBezTo>
                        <a:pt x="5150" y="3413"/>
                        <a:pt x="5584" y="3351"/>
                        <a:pt x="5988" y="3661"/>
                      </a:cubicBezTo>
                      <a:cubicBezTo>
                        <a:pt x="4685" y="2544"/>
                        <a:pt x="3661" y="1676"/>
                        <a:pt x="3134" y="0"/>
                      </a:cubicBezTo>
                      <a:close/>
                    </a:path>
                  </a:pathLst>
                </a:custGeom>
                <a:solidFill>
                  <a:srgbClr val="8CC6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15"/>
                <p:cNvSpPr/>
                <p:nvPr/>
              </p:nvSpPr>
              <p:spPr>
                <a:xfrm>
                  <a:off x="3096100" y="3418275"/>
                  <a:ext cx="1303700" cy="50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48" h="20098" extrusionOk="0">
                      <a:moveTo>
                        <a:pt x="52147" y="3208"/>
                      </a:moveTo>
                      <a:lnTo>
                        <a:pt x="52147" y="3208"/>
                      </a:lnTo>
                      <a:cubicBezTo>
                        <a:pt x="52145" y="3225"/>
                        <a:pt x="52144" y="3242"/>
                        <a:pt x="52142" y="3260"/>
                      </a:cubicBezTo>
                      <a:lnTo>
                        <a:pt x="52142" y="3260"/>
                      </a:lnTo>
                      <a:cubicBezTo>
                        <a:pt x="52144" y="3243"/>
                        <a:pt x="52145" y="3226"/>
                        <a:pt x="52147" y="3208"/>
                      </a:cubicBezTo>
                      <a:close/>
                      <a:moveTo>
                        <a:pt x="32573" y="6931"/>
                      </a:moveTo>
                      <a:cubicBezTo>
                        <a:pt x="32563" y="7083"/>
                        <a:pt x="32580" y="7229"/>
                        <a:pt x="32612" y="7371"/>
                      </a:cubicBezTo>
                      <a:lnTo>
                        <a:pt x="32612" y="7371"/>
                      </a:lnTo>
                      <a:cubicBezTo>
                        <a:pt x="32613" y="7236"/>
                        <a:pt x="32600" y="7089"/>
                        <a:pt x="32573" y="6931"/>
                      </a:cubicBezTo>
                      <a:close/>
                      <a:moveTo>
                        <a:pt x="28106" y="8389"/>
                      </a:moveTo>
                      <a:cubicBezTo>
                        <a:pt x="28144" y="8452"/>
                        <a:pt x="28184" y="8514"/>
                        <a:pt x="28225" y="8575"/>
                      </a:cubicBezTo>
                      <a:lnTo>
                        <a:pt x="28225" y="8575"/>
                      </a:lnTo>
                      <a:cubicBezTo>
                        <a:pt x="28188" y="8515"/>
                        <a:pt x="28148" y="8453"/>
                        <a:pt x="28106" y="8389"/>
                      </a:cubicBezTo>
                      <a:close/>
                      <a:moveTo>
                        <a:pt x="30891" y="10738"/>
                      </a:moveTo>
                      <a:lnTo>
                        <a:pt x="30891" y="10738"/>
                      </a:lnTo>
                      <a:cubicBezTo>
                        <a:pt x="30953" y="10789"/>
                        <a:pt x="31016" y="10834"/>
                        <a:pt x="31084" y="10871"/>
                      </a:cubicBezTo>
                      <a:cubicBezTo>
                        <a:pt x="31019" y="10823"/>
                        <a:pt x="30955" y="10779"/>
                        <a:pt x="30891" y="10738"/>
                      </a:cubicBezTo>
                      <a:close/>
                      <a:moveTo>
                        <a:pt x="16038" y="10902"/>
                      </a:moveTo>
                      <a:cubicBezTo>
                        <a:pt x="16052" y="10923"/>
                        <a:pt x="16067" y="10944"/>
                        <a:pt x="16082" y="10964"/>
                      </a:cubicBezTo>
                      <a:lnTo>
                        <a:pt x="16082" y="10964"/>
                      </a:lnTo>
                      <a:cubicBezTo>
                        <a:pt x="16068" y="10943"/>
                        <a:pt x="16054" y="10922"/>
                        <a:pt x="16038" y="10902"/>
                      </a:cubicBezTo>
                      <a:close/>
                      <a:moveTo>
                        <a:pt x="4009" y="12167"/>
                      </a:moveTo>
                      <a:cubicBezTo>
                        <a:pt x="4007" y="12180"/>
                        <a:pt x="4004" y="12192"/>
                        <a:pt x="4002" y="12204"/>
                      </a:cubicBezTo>
                      <a:cubicBezTo>
                        <a:pt x="4005" y="12192"/>
                        <a:pt x="4007" y="12180"/>
                        <a:pt x="4009" y="12167"/>
                      </a:cubicBezTo>
                      <a:close/>
                      <a:moveTo>
                        <a:pt x="20832" y="14389"/>
                      </a:moveTo>
                      <a:lnTo>
                        <a:pt x="20832" y="14389"/>
                      </a:lnTo>
                      <a:cubicBezTo>
                        <a:pt x="20848" y="14426"/>
                        <a:pt x="20863" y="14463"/>
                        <a:pt x="20878" y="14500"/>
                      </a:cubicBezTo>
                      <a:cubicBezTo>
                        <a:pt x="20863" y="14462"/>
                        <a:pt x="20848" y="14425"/>
                        <a:pt x="20832" y="14389"/>
                      </a:cubicBezTo>
                      <a:close/>
                      <a:moveTo>
                        <a:pt x="43965" y="1"/>
                      </a:moveTo>
                      <a:cubicBezTo>
                        <a:pt x="43237" y="1"/>
                        <a:pt x="42708" y="820"/>
                        <a:pt x="41972" y="1099"/>
                      </a:cubicBezTo>
                      <a:cubicBezTo>
                        <a:pt x="41073" y="1440"/>
                        <a:pt x="40918" y="1285"/>
                        <a:pt x="39925" y="1440"/>
                      </a:cubicBezTo>
                      <a:cubicBezTo>
                        <a:pt x="38529" y="1688"/>
                        <a:pt x="36761" y="2681"/>
                        <a:pt x="37536" y="4418"/>
                      </a:cubicBezTo>
                      <a:cubicBezTo>
                        <a:pt x="37390" y="3177"/>
                        <a:pt x="38715" y="2069"/>
                        <a:pt x="39906" y="2069"/>
                      </a:cubicBezTo>
                      <a:cubicBezTo>
                        <a:pt x="40233" y="2069"/>
                        <a:pt x="40551" y="2153"/>
                        <a:pt x="40824" y="2340"/>
                      </a:cubicBezTo>
                      <a:cubicBezTo>
                        <a:pt x="43337" y="4046"/>
                        <a:pt x="38870" y="6124"/>
                        <a:pt x="37753" y="6590"/>
                      </a:cubicBezTo>
                      <a:cubicBezTo>
                        <a:pt x="38281" y="7024"/>
                        <a:pt x="38529" y="7117"/>
                        <a:pt x="38808" y="7861"/>
                      </a:cubicBezTo>
                      <a:cubicBezTo>
                        <a:pt x="38684" y="7520"/>
                        <a:pt x="38684" y="6993"/>
                        <a:pt x="38560" y="6590"/>
                      </a:cubicBezTo>
                      <a:cubicBezTo>
                        <a:pt x="39548" y="6041"/>
                        <a:pt x="40752" y="5276"/>
                        <a:pt x="41739" y="5276"/>
                      </a:cubicBezTo>
                      <a:cubicBezTo>
                        <a:pt x="42425" y="5276"/>
                        <a:pt x="43006" y="5645"/>
                        <a:pt x="43337" y="6714"/>
                      </a:cubicBezTo>
                      <a:cubicBezTo>
                        <a:pt x="43368" y="6031"/>
                        <a:pt x="43213" y="5411"/>
                        <a:pt x="42965" y="4821"/>
                      </a:cubicBezTo>
                      <a:cubicBezTo>
                        <a:pt x="44197" y="4217"/>
                        <a:pt x="45011" y="3386"/>
                        <a:pt x="46099" y="3386"/>
                      </a:cubicBezTo>
                      <a:cubicBezTo>
                        <a:pt x="46462" y="3386"/>
                        <a:pt x="46857" y="3479"/>
                        <a:pt x="47308" y="3705"/>
                      </a:cubicBezTo>
                      <a:cubicBezTo>
                        <a:pt x="51156" y="5577"/>
                        <a:pt x="48706" y="7928"/>
                        <a:pt x="45968" y="7928"/>
                      </a:cubicBezTo>
                      <a:cubicBezTo>
                        <a:pt x="45439" y="7928"/>
                        <a:pt x="44899" y="7840"/>
                        <a:pt x="44392" y="7644"/>
                      </a:cubicBezTo>
                      <a:cubicBezTo>
                        <a:pt x="44175" y="7706"/>
                        <a:pt x="43740" y="7861"/>
                        <a:pt x="43647" y="7892"/>
                      </a:cubicBezTo>
                      <a:cubicBezTo>
                        <a:pt x="43344" y="9267"/>
                        <a:pt x="41883" y="10786"/>
                        <a:pt x="40678" y="10786"/>
                      </a:cubicBezTo>
                      <a:cubicBezTo>
                        <a:pt x="40033" y="10786"/>
                        <a:pt x="39461" y="10351"/>
                        <a:pt x="39180" y="9226"/>
                      </a:cubicBezTo>
                      <a:lnTo>
                        <a:pt x="39180" y="9226"/>
                      </a:lnTo>
                      <a:cubicBezTo>
                        <a:pt x="39227" y="10700"/>
                        <a:pt x="38785" y="11282"/>
                        <a:pt x="38168" y="11282"/>
                      </a:cubicBezTo>
                      <a:cubicBezTo>
                        <a:pt x="37552" y="11282"/>
                        <a:pt x="36761" y="10700"/>
                        <a:pt x="36109" y="9847"/>
                      </a:cubicBezTo>
                      <a:lnTo>
                        <a:pt x="36109" y="9847"/>
                      </a:lnTo>
                      <a:cubicBezTo>
                        <a:pt x="36544" y="10436"/>
                        <a:pt x="36637" y="11119"/>
                        <a:pt x="36450" y="11832"/>
                      </a:cubicBezTo>
                      <a:cubicBezTo>
                        <a:pt x="36357" y="11770"/>
                        <a:pt x="36295" y="11677"/>
                        <a:pt x="36202" y="11615"/>
                      </a:cubicBezTo>
                      <a:cubicBezTo>
                        <a:pt x="35742" y="12466"/>
                        <a:pt x="35249" y="12736"/>
                        <a:pt x="34731" y="12736"/>
                      </a:cubicBezTo>
                      <a:cubicBezTo>
                        <a:pt x="33888" y="12736"/>
                        <a:pt x="32975" y="12021"/>
                        <a:pt x="32014" y="11925"/>
                      </a:cubicBezTo>
                      <a:lnTo>
                        <a:pt x="32014" y="11925"/>
                      </a:lnTo>
                      <a:cubicBezTo>
                        <a:pt x="32045" y="12204"/>
                        <a:pt x="31983" y="12670"/>
                        <a:pt x="32045" y="12980"/>
                      </a:cubicBezTo>
                      <a:cubicBezTo>
                        <a:pt x="32760" y="13820"/>
                        <a:pt x="32033" y="14145"/>
                        <a:pt x="31140" y="14145"/>
                      </a:cubicBezTo>
                      <a:cubicBezTo>
                        <a:pt x="30484" y="14145"/>
                        <a:pt x="29737" y="13970"/>
                        <a:pt x="29409" y="13694"/>
                      </a:cubicBezTo>
                      <a:cubicBezTo>
                        <a:pt x="28962" y="13330"/>
                        <a:pt x="28212" y="11029"/>
                        <a:pt x="27275" y="11029"/>
                      </a:cubicBezTo>
                      <a:cubicBezTo>
                        <a:pt x="27175" y="11029"/>
                        <a:pt x="27072" y="11055"/>
                        <a:pt x="26968" y="11113"/>
                      </a:cubicBezTo>
                      <a:lnTo>
                        <a:pt x="26968" y="11113"/>
                      </a:lnTo>
                      <a:cubicBezTo>
                        <a:pt x="27844" y="10621"/>
                        <a:pt x="28603" y="10247"/>
                        <a:pt x="29383" y="10247"/>
                      </a:cubicBezTo>
                      <a:cubicBezTo>
                        <a:pt x="29866" y="10247"/>
                        <a:pt x="30358" y="10391"/>
                        <a:pt x="30891" y="10738"/>
                      </a:cubicBezTo>
                      <a:lnTo>
                        <a:pt x="30891" y="10738"/>
                      </a:lnTo>
                      <a:cubicBezTo>
                        <a:pt x="30642" y="10531"/>
                        <a:pt x="30433" y="10232"/>
                        <a:pt x="30184" y="10033"/>
                      </a:cubicBezTo>
                      <a:cubicBezTo>
                        <a:pt x="31704" y="9071"/>
                        <a:pt x="33348" y="8451"/>
                        <a:pt x="34868" y="7489"/>
                      </a:cubicBezTo>
                      <a:lnTo>
                        <a:pt x="34868" y="7489"/>
                      </a:lnTo>
                      <a:cubicBezTo>
                        <a:pt x="34217" y="7737"/>
                        <a:pt x="33565" y="8017"/>
                        <a:pt x="32945" y="8296"/>
                      </a:cubicBezTo>
                      <a:cubicBezTo>
                        <a:pt x="32837" y="7995"/>
                        <a:pt x="32685" y="7693"/>
                        <a:pt x="32612" y="7371"/>
                      </a:cubicBezTo>
                      <a:lnTo>
                        <a:pt x="32612" y="7371"/>
                      </a:lnTo>
                      <a:cubicBezTo>
                        <a:pt x="32607" y="9098"/>
                        <a:pt x="30499" y="9101"/>
                        <a:pt x="29378" y="9878"/>
                      </a:cubicBezTo>
                      <a:cubicBezTo>
                        <a:pt x="28937" y="9493"/>
                        <a:pt x="28546" y="9058"/>
                        <a:pt x="28225" y="8575"/>
                      </a:cubicBezTo>
                      <a:lnTo>
                        <a:pt x="28225" y="8575"/>
                      </a:lnTo>
                      <a:cubicBezTo>
                        <a:pt x="29080" y="9984"/>
                        <a:pt x="28377" y="10482"/>
                        <a:pt x="27314" y="10482"/>
                      </a:cubicBezTo>
                      <a:cubicBezTo>
                        <a:pt x="26295" y="10482"/>
                        <a:pt x="24945" y="10024"/>
                        <a:pt x="24321" y="9475"/>
                      </a:cubicBezTo>
                      <a:lnTo>
                        <a:pt x="24321" y="9475"/>
                      </a:lnTo>
                      <a:cubicBezTo>
                        <a:pt x="24662" y="9785"/>
                        <a:pt x="25345" y="10871"/>
                        <a:pt x="25810" y="11212"/>
                      </a:cubicBezTo>
                      <a:cubicBezTo>
                        <a:pt x="26368" y="11615"/>
                        <a:pt x="26834" y="11305"/>
                        <a:pt x="27485" y="11739"/>
                      </a:cubicBezTo>
                      <a:cubicBezTo>
                        <a:pt x="28230" y="12298"/>
                        <a:pt x="29222" y="14097"/>
                        <a:pt x="28509" y="15027"/>
                      </a:cubicBezTo>
                      <a:cubicBezTo>
                        <a:pt x="28273" y="15349"/>
                        <a:pt x="27903" y="15478"/>
                        <a:pt x="27498" y="15478"/>
                      </a:cubicBezTo>
                      <a:cubicBezTo>
                        <a:pt x="26734" y="15478"/>
                        <a:pt x="25845" y="15018"/>
                        <a:pt x="25500" y="14531"/>
                      </a:cubicBezTo>
                      <a:cubicBezTo>
                        <a:pt x="25021" y="15800"/>
                        <a:pt x="23766" y="17069"/>
                        <a:pt x="22449" y="17069"/>
                      </a:cubicBezTo>
                      <a:cubicBezTo>
                        <a:pt x="22059" y="17069"/>
                        <a:pt x="21663" y="16958"/>
                        <a:pt x="21281" y="16703"/>
                      </a:cubicBezTo>
                      <a:cubicBezTo>
                        <a:pt x="21219" y="16951"/>
                        <a:pt x="21126" y="17168"/>
                        <a:pt x="21095" y="17416"/>
                      </a:cubicBezTo>
                      <a:cubicBezTo>
                        <a:pt x="20702" y="17664"/>
                        <a:pt x="20226" y="17940"/>
                        <a:pt x="19741" y="17940"/>
                      </a:cubicBezTo>
                      <a:cubicBezTo>
                        <a:pt x="19499" y="17940"/>
                        <a:pt x="19254" y="17871"/>
                        <a:pt x="19016" y="17695"/>
                      </a:cubicBezTo>
                      <a:cubicBezTo>
                        <a:pt x="18869" y="18450"/>
                        <a:pt x="17566" y="18823"/>
                        <a:pt x="16271" y="18823"/>
                      </a:cubicBezTo>
                      <a:cubicBezTo>
                        <a:pt x="15118" y="18823"/>
                        <a:pt x="13971" y="18528"/>
                        <a:pt x="13650" y="17943"/>
                      </a:cubicBezTo>
                      <a:cubicBezTo>
                        <a:pt x="13836" y="17230"/>
                        <a:pt x="13960" y="16579"/>
                        <a:pt x="13898" y="15896"/>
                      </a:cubicBezTo>
                      <a:cubicBezTo>
                        <a:pt x="15139" y="15679"/>
                        <a:pt x="14115" y="13973"/>
                        <a:pt x="13743" y="13166"/>
                      </a:cubicBezTo>
                      <a:lnTo>
                        <a:pt x="13743" y="13166"/>
                      </a:lnTo>
                      <a:cubicBezTo>
                        <a:pt x="14005" y="13307"/>
                        <a:pt x="14208" y="13350"/>
                        <a:pt x="14388" y="13350"/>
                      </a:cubicBezTo>
                      <a:cubicBezTo>
                        <a:pt x="14668" y="13350"/>
                        <a:pt x="14893" y="13247"/>
                        <a:pt x="15199" y="13247"/>
                      </a:cubicBezTo>
                      <a:cubicBezTo>
                        <a:pt x="15302" y="13247"/>
                        <a:pt x="15415" y="13258"/>
                        <a:pt x="15542" y="13290"/>
                      </a:cubicBezTo>
                      <a:cubicBezTo>
                        <a:pt x="16721" y="13569"/>
                        <a:pt x="17000" y="13849"/>
                        <a:pt x="17838" y="14965"/>
                      </a:cubicBezTo>
                      <a:cubicBezTo>
                        <a:pt x="17527" y="14500"/>
                        <a:pt x="17403" y="13880"/>
                        <a:pt x="17186" y="13414"/>
                      </a:cubicBezTo>
                      <a:cubicBezTo>
                        <a:pt x="17871" y="13316"/>
                        <a:pt x="18531" y="13124"/>
                        <a:pt x="19121" y="13124"/>
                      </a:cubicBezTo>
                      <a:cubicBezTo>
                        <a:pt x="19814" y="13124"/>
                        <a:pt x="20409" y="13390"/>
                        <a:pt x="20832" y="14389"/>
                      </a:cubicBezTo>
                      <a:lnTo>
                        <a:pt x="20832" y="14389"/>
                      </a:lnTo>
                      <a:cubicBezTo>
                        <a:pt x="20630" y="13887"/>
                        <a:pt x="20428" y="13314"/>
                        <a:pt x="20226" y="12794"/>
                      </a:cubicBezTo>
                      <a:lnTo>
                        <a:pt x="20226" y="12794"/>
                      </a:lnTo>
                      <a:cubicBezTo>
                        <a:pt x="20413" y="12890"/>
                        <a:pt x="20600" y="12930"/>
                        <a:pt x="20786" y="12930"/>
                      </a:cubicBezTo>
                      <a:cubicBezTo>
                        <a:pt x="21560" y="12930"/>
                        <a:pt x="22330" y="12237"/>
                        <a:pt x="23080" y="11987"/>
                      </a:cubicBezTo>
                      <a:cubicBezTo>
                        <a:pt x="22365" y="11987"/>
                        <a:pt x="21550" y="12272"/>
                        <a:pt x="20868" y="12272"/>
                      </a:cubicBezTo>
                      <a:cubicBezTo>
                        <a:pt x="20543" y="12272"/>
                        <a:pt x="20249" y="12208"/>
                        <a:pt x="20009" y="12018"/>
                      </a:cubicBezTo>
                      <a:cubicBezTo>
                        <a:pt x="20133" y="11863"/>
                        <a:pt x="20257" y="11863"/>
                        <a:pt x="20381" y="11677"/>
                      </a:cubicBezTo>
                      <a:cubicBezTo>
                        <a:pt x="20226" y="11243"/>
                        <a:pt x="20102" y="10746"/>
                        <a:pt x="19792" y="10405"/>
                      </a:cubicBezTo>
                      <a:lnTo>
                        <a:pt x="19792" y="10405"/>
                      </a:lnTo>
                      <a:cubicBezTo>
                        <a:pt x="20147" y="11735"/>
                        <a:pt x="19523" y="12227"/>
                        <a:pt x="18672" y="12227"/>
                      </a:cubicBezTo>
                      <a:cubicBezTo>
                        <a:pt x="17763" y="12227"/>
                        <a:pt x="16595" y="11666"/>
                        <a:pt x="16082" y="10964"/>
                      </a:cubicBezTo>
                      <a:lnTo>
                        <a:pt x="16082" y="10964"/>
                      </a:lnTo>
                      <a:cubicBezTo>
                        <a:pt x="16315" y="11322"/>
                        <a:pt x="16293" y="11731"/>
                        <a:pt x="16411" y="12111"/>
                      </a:cubicBezTo>
                      <a:cubicBezTo>
                        <a:pt x="16173" y="12152"/>
                        <a:pt x="15848" y="12180"/>
                        <a:pt x="15482" y="12180"/>
                      </a:cubicBezTo>
                      <a:cubicBezTo>
                        <a:pt x="14176" y="12180"/>
                        <a:pt x="12355" y="11831"/>
                        <a:pt x="12161" y="10498"/>
                      </a:cubicBezTo>
                      <a:lnTo>
                        <a:pt x="12161" y="10498"/>
                      </a:lnTo>
                      <a:cubicBezTo>
                        <a:pt x="12258" y="11213"/>
                        <a:pt x="12024" y="11476"/>
                        <a:pt x="11627" y="11476"/>
                      </a:cubicBezTo>
                      <a:cubicBezTo>
                        <a:pt x="10626" y="11476"/>
                        <a:pt x="8590" y="9808"/>
                        <a:pt x="8190" y="9475"/>
                      </a:cubicBezTo>
                      <a:cubicBezTo>
                        <a:pt x="8095" y="10270"/>
                        <a:pt x="7770" y="10741"/>
                        <a:pt x="7311" y="10741"/>
                      </a:cubicBezTo>
                      <a:cubicBezTo>
                        <a:pt x="7019" y="10741"/>
                        <a:pt x="6672" y="10549"/>
                        <a:pt x="6298" y="10126"/>
                      </a:cubicBezTo>
                      <a:cubicBezTo>
                        <a:pt x="6422" y="9816"/>
                        <a:pt x="6360" y="9382"/>
                        <a:pt x="6484" y="9102"/>
                      </a:cubicBezTo>
                      <a:lnTo>
                        <a:pt x="6484" y="9102"/>
                      </a:lnTo>
                      <a:cubicBezTo>
                        <a:pt x="6258" y="9308"/>
                        <a:pt x="6000" y="9395"/>
                        <a:pt x="5727" y="9395"/>
                      </a:cubicBezTo>
                      <a:cubicBezTo>
                        <a:pt x="4724" y="9395"/>
                        <a:pt x="3521" y="8227"/>
                        <a:pt x="3009" y="7520"/>
                      </a:cubicBezTo>
                      <a:lnTo>
                        <a:pt x="3009" y="7520"/>
                      </a:lnTo>
                      <a:cubicBezTo>
                        <a:pt x="3102" y="7768"/>
                        <a:pt x="3102" y="8079"/>
                        <a:pt x="3196" y="8358"/>
                      </a:cubicBezTo>
                      <a:cubicBezTo>
                        <a:pt x="2761" y="7830"/>
                        <a:pt x="2265" y="7303"/>
                        <a:pt x="1738" y="6838"/>
                      </a:cubicBezTo>
                      <a:lnTo>
                        <a:pt x="1738" y="6838"/>
                      </a:lnTo>
                      <a:cubicBezTo>
                        <a:pt x="2234" y="7924"/>
                        <a:pt x="3133" y="9288"/>
                        <a:pt x="2978" y="10374"/>
                      </a:cubicBezTo>
                      <a:cubicBezTo>
                        <a:pt x="3738" y="10739"/>
                        <a:pt x="4110" y="11579"/>
                        <a:pt x="4009" y="12167"/>
                      </a:cubicBezTo>
                      <a:lnTo>
                        <a:pt x="4009" y="12167"/>
                      </a:lnTo>
                      <a:cubicBezTo>
                        <a:pt x="4104" y="11679"/>
                        <a:pt x="4283" y="11104"/>
                        <a:pt x="4343" y="10529"/>
                      </a:cubicBezTo>
                      <a:lnTo>
                        <a:pt x="4343" y="10529"/>
                      </a:lnTo>
                      <a:cubicBezTo>
                        <a:pt x="4281" y="11336"/>
                        <a:pt x="9307" y="10871"/>
                        <a:pt x="9555" y="12856"/>
                      </a:cubicBezTo>
                      <a:cubicBezTo>
                        <a:pt x="9524" y="12453"/>
                        <a:pt x="9679" y="12049"/>
                        <a:pt x="9648" y="11646"/>
                      </a:cubicBezTo>
                      <a:lnTo>
                        <a:pt x="9648" y="11646"/>
                      </a:lnTo>
                      <a:cubicBezTo>
                        <a:pt x="11726" y="12360"/>
                        <a:pt x="14022" y="12887"/>
                        <a:pt x="13588" y="15710"/>
                      </a:cubicBezTo>
                      <a:cubicBezTo>
                        <a:pt x="13405" y="16950"/>
                        <a:pt x="12675" y="18190"/>
                        <a:pt x="11871" y="18190"/>
                      </a:cubicBezTo>
                      <a:cubicBezTo>
                        <a:pt x="11449" y="18190"/>
                        <a:pt x="11005" y="17848"/>
                        <a:pt x="10610" y="16982"/>
                      </a:cubicBezTo>
                      <a:cubicBezTo>
                        <a:pt x="10192" y="17246"/>
                        <a:pt x="8665" y="18275"/>
                        <a:pt x="7636" y="18275"/>
                      </a:cubicBezTo>
                      <a:cubicBezTo>
                        <a:pt x="7214" y="18275"/>
                        <a:pt x="6876" y="18102"/>
                        <a:pt x="6732" y="17633"/>
                      </a:cubicBezTo>
                      <a:cubicBezTo>
                        <a:pt x="6608" y="17137"/>
                        <a:pt x="8934" y="14593"/>
                        <a:pt x="9214" y="13880"/>
                      </a:cubicBezTo>
                      <a:lnTo>
                        <a:pt x="9214" y="13880"/>
                      </a:lnTo>
                      <a:cubicBezTo>
                        <a:pt x="8430" y="15041"/>
                        <a:pt x="7294" y="16862"/>
                        <a:pt x="5928" y="16862"/>
                      </a:cubicBezTo>
                      <a:cubicBezTo>
                        <a:pt x="5725" y="16862"/>
                        <a:pt x="5517" y="16822"/>
                        <a:pt x="5305" y="16734"/>
                      </a:cubicBezTo>
                      <a:cubicBezTo>
                        <a:pt x="4685" y="16485"/>
                        <a:pt x="4529" y="15586"/>
                        <a:pt x="4157" y="15369"/>
                      </a:cubicBezTo>
                      <a:cubicBezTo>
                        <a:pt x="3599" y="15027"/>
                        <a:pt x="2730" y="15152"/>
                        <a:pt x="2110" y="14965"/>
                      </a:cubicBezTo>
                      <a:cubicBezTo>
                        <a:pt x="2389" y="14221"/>
                        <a:pt x="3133" y="13569"/>
                        <a:pt x="3692" y="12949"/>
                      </a:cubicBezTo>
                      <a:lnTo>
                        <a:pt x="3692" y="12949"/>
                      </a:lnTo>
                      <a:cubicBezTo>
                        <a:pt x="2616" y="13367"/>
                        <a:pt x="1426" y="14879"/>
                        <a:pt x="147" y="14879"/>
                      </a:cubicBezTo>
                      <a:cubicBezTo>
                        <a:pt x="99" y="14879"/>
                        <a:pt x="49" y="14877"/>
                        <a:pt x="0" y="14872"/>
                      </a:cubicBezTo>
                      <a:lnTo>
                        <a:pt x="0" y="14872"/>
                      </a:lnTo>
                      <a:cubicBezTo>
                        <a:pt x="217" y="14903"/>
                        <a:pt x="1800" y="16765"/>
                        <a:pt x="2358" y="17013"/>
                      </a:cubicBezTo>
                      <a:cubicBezTo>
                        <a:pt x="3065" y="17319"/>
                        <a:pt x="4130" y="17554"/>
                        <a:pt x="5036" y="17554"/>
                      </a:cubicBezTo>
                      <a:cubicBezTo>
                        <a:pt x="5323" y="17554"/>
                        <a:pt x="5594" y="17530"/>
                        <a:pt x="5832" y="17478"/>
                      </a:cubicBezTo>
                      <a:cubicBezTo>
                        <a:pt x="6099" y="18477"/>
                        <a:pt x="6565" y="18755"/>
                        <a:pt x="7106" y="18755"/>
                      </a:cubicBezTo>
                      <a:cubicBezTo>
                        <a:pt x="7789" y="18755"/>
                        <a:pt x="8591" y="18312"/>
                        <a:pt x="9262" y="18312"/>
                      </a:cubicBezTo>
                      <a:cubicBezTo>
                        <a:pt x="9298" y="18312"/>
                        <a:pt x="9333" y="18313"/>
                        <a:pt x="9369" y="18316"/>
                      </a:cubicBezTo>
                      <a:cubicBezTo>
                        <a:pt x="10082" y="18347"/>
                        <a:pt x="10548" y="18967"/>
                        <a:pt x="11168" y="19215"/>
                      </a:cubicBezTo>
                      <a:cubicBezTo>
                        <a:pt x="12006" y="19557"/>
                        <a:pt x="12595" y="19339"/>
                        <a:pt x="13277" y="19495"/>
                      </a:cubicBezTo>
                      <a:cubicBezTo>
                        <a:pt x="14528" y="19779"/>
                        <a:pt x="15281" y="20098"/>
                        <a:pt x="16180" y="20098"/>
                      </a:cubicBezTo>
                      <a:cubicBezTo>
                        <a:pt x="16753" y="20098"/>
                        <a:pt x="17384" y="19969"/>
                        <a:pt x="18241" y="19619"/>
                      </a:cubicBezTo>
                      <a:cubicBezTo>
                        <a:pt x="19730" y="18998"/>
                        <a:pt x="21467" y="19588"/>
                        <a:pt x="22429" y="18068"/>
                      </a:cubicBezTo>
                      <a:cubicBezTo>
                        <a:pt x="22607" y="18220"/>
                        <a:pt x="22799" y="18285"/>
                        <a:pt x="22998" y="18285"/>
                      </a:cubicBezTo>
                      <a:cubicBezTo>
                        <a:pt x="23975" y="18285"/>
                        <a:pt x="25138" y="16721"/>
                        <a:pt x="25835" y="16149"/>
                      </a:cubicBezTo>
                      <a:lnTo>
                        <a:pt x="25835" y="16149"/>
                      </a:lnTo>
                      <a:cubicBezTo>
                        <a:pt x="25627" y="16336"/>
                        <a:pt x="27456" y="16641"/>
                        <a:pt x="27609" y="16641"/>
                      </a:cubicBezTo>
                      <a:cubicBezTo>
                        <a:pt x="28540" y="16579"/>
                        <a:pt x="29005" y="15989"/>
                        <a:pt x="29843" y="15679"/>
                      </a:cubicBezTo>
                      <a:cubicBezTo>
                        <a:pt x="31177" y="15183"/>
                        <a:pt x="32821" y="15214"/>
                        <a:pt x="33814" y="13694"/>
                      </a:cubicBezTo>
                      <a:cubicBezTo>
                        <a:pt x="34089" y="13920"/>
                        <a:pt x="34388" y="14016"/>
                        <a:pt x="34695" y="14016"/>
                      </a:cubicBezTo>
                      <a:cubicBezTo>
                        <a:pt x="35775" y="14016"/>
                        <a:pt x="36957" y="12833"/>
                        <a:pt x="37536" y="11987"/>
                      </a:cubicBezTo>
                      <a:cubicBezTo>
                        <a:pt x="37733" y="12028"/>
                        <a:pt x="37941" y="12046"/>
                        <a:pt x="38157" y="12046"/>
                      </a:cubicBezTo>
                      <a:cubicBezTo>
                        <a:pt x="39441" y="12046"/>
                        <a:pt x="41003" y="11397"/>
                        <a:pt x="42065" y="10840"/>
                      </a:cubicBezTo>
                      <a:cubicBezTo>
                        <a:pt x="42965" y="10374"/>
                        <a:pt x="43430" y="9257"/>
                        <a:pt x="44268" y="8823"/>
                      </a:cubicBezTo>
                      <a:cubicBezTo>
                        <a:pt x="44547" y="8684"/>
                        <a:pt x="44834" y="8676"/>
                        <a:pt x="45136" y="8676"/>
                      </a:cubicBezTo>
                      <a:cubicBezTo>
                        <a:pt x="45174" y="8676"/>
                        <a:pt x="45212" y="8676"/>
                        <a:pt x="45251" y="8676"/>
                      </a:cubicBezTo>
                      <a:cubicBezTo>
                        <a:pt x="45519" y="8676"/>
                        <a:pt x="45800" y="8670"/>
                        <a:pt x="46098" y="8575"/>
                      </a:cubicBezTo>
                      <a:cubicBezTo>
                        <a:pt x="47835" y="8079"/>
                        <a:pt x="49821" y="9071"/>
                        <a:pt x="49914" y="6310"/>
                      </a:cubicBezTo>
                      <a:cubicBezTo>
                        <a:pt x="50269" y="6481"/>
                        <a:pt x="50563" y="6555"/>
                        <a:pt x="50809" y="6555"/>
                      </a:cubicBezTo>
                      <a:cubicBezTo>
                        <a:pt x="52109" y="6555"/>
                        <a:pt x="52019" y="4448"/>
                        <a:pt x="52142" y="3260"/>
                      </a:cubicBezTo>
                      <a:lnTo>
                        <a:pt x="52142" y="3260"/>
                      </a:lnTo>
                      <a:cubicBezTo>
                        <a:pt x="52003" y="4507"/>
                        <a:pt x="51547" y="4920"/>
                        <a:pt x="50952" y="4920"/>
                      </a:cubicBezTo>
                      <a:cubicBezTo>
                        <a:pt x="49854" y="4920"/>
                        <a:pt x="48280" y="3513"/>
                        <a:pt x="47339" y="3332"/>
                      </a:cubicBezTo>
                      <a:lnTo>
                        <a:pt x="41817" y="3146"/>
                      </a:lnTo>
                      <a:cubicBezTo>
                        <a:pt x="41290" y="1564"/>
                        <a:pt x="43213" y="261"/>
                        <a:pt x="44485" y="137"/>
                      </a:cubicBezTo>
                      <a:cubicBezTo>
                        <a:pt x="44299" y="41"/>
                        <a:pt x="44127" y="1"/>
                        <a:pt x="43965" y="1"/>
                      </a:cubicBezTo>
                      <a:close/>
                    </a:path>
                  </a:pathLst>
                </a:custGeom>
                <a:solidFill>
                  <a:srgbClr val="537F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15"/>
                <p:cNvSpPr/>
                <p:nvPr/>
              </p:nvSpPr>
              <p:spPr>
                <a:xfrm>
                  <a:off x="3148825" y="3412375"/>
                  <a:ext cx="1159800" cy="32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92" h="13141" extrusionOk="0">
                      <a:moveTo>
                        <a:pt x="1" y="7570"/>
                      </a:moveTo>
                      <a:lnTo>
                        <a:pt x="1" y="7570"/>
                      </a:lnTo>
                      <a:cubicBezTo>
                        <a:pt x="128" y="7672"/>
                        <a:pt x="292" y="7748"/>
                        <a:pt x="465" y="7812"/>
                      </a:cubicBezTo>
                      <a:lnTo>
                        <a:pt x="465" y="7812"/>
                      </a:lnTo>
                      <a:cubicBezTo>
                        <a:pt x="416" y="7743"/>
                        <a:pt x="365" y="7673"/>
                        <a:pt x="311" y="7601"/>
                      </a:cubicBezTo>
                      <a:lnTo>
                        <a:pt x="1" y="7570"/>
                      </a:lnTo>
                      <a:close/>
                      <a:moveTo>
                        <a:pt x="46318" y="0"/>
                      </a:moveTo>
                      <a:cubicBezTo>
                        <a:pt x="46317" y="0"/>
                        <a:pt x="46316" y="1"/>
                        <a:pt x="46316" y="1"/>
                      </a:cubicBezTo>
                      <a:cubicBezTo>
                        <a:pt x="45044" y="466"/>
                        <a:pt x="44237" y="1862"/>
                        <a:pt x="43121" y="2607"/>
                      </a:cubicBezTo>
                      <a:cubicBezTo>
                        <a:pt x="42221" y="3196"/>
                        <a:pt x="41073" y="3661"/>
                        <a:pt x="40111" y="4220"/>
                      </a:cubicBezTo>
                      <a:cubicBezTo>
                        <a:pt x="34962" y="7198"/>
                        <a:pt x="28913" y="9276"/>
                        <a:pt x="23298" y="11076"/>
                      </a:cubicBezTo>
                      <a:cubicBezTo>
                        <a:pt x="20939" y="11846"/>
                        <a:pt x="18497" y="12157"/>
                        <a:pt x="16046" y="12157"/>
                      </a:cubicBezTo>
                      <a:cubicBezTo>
                        <a:pt x="13564" y="12157"/>
                        <a:pt x="11075" y="11839"/>
                        <a:pt x="8656" y="11355"/>
                      </a:cubicBezTo>
                      <a:cubicBezTo>
                        <a:pt x="6391" y="10889"/>
                        <a:pt x="1893" y="10641"/>
                        <a:pt x="1335" y="7508"/>
                      </a:cubicBezTo>
                      <a:cubicBezTo>
                        <a:pt x="1304" y="7694"/>
                        <a:pt x="1180" y="7694"/>
                        <a:pt x="1180" y="8066"/>
                      </a:cubicBezTo>
                      <a:cubicBezTo>
                        <a:pt x="979" y="7975"/>
                        <a:pt x="713" y="7905"/>
                        <a:pt x="465" y="7812"/>
                      </a:cubicBezTo>
                      <a:lnTo>
                        <a:pt x="465" y="7812"/>
                      </a:lnTo>
                      <a:cubicBezTo>
                        <a:pt x="1527" y="9321"/>
                        <a:pt x="1303" y="10156"/>
                        <a:pt x="3320" y="11076"/>
                      </a:cubicBezTo>
                      <a:cubicBezTo>
                        <a:pt x="4716" y="11696"/>
                        <a:pt x="6205" y="12068"/>
                        <a:pt x="7663" y="12471"/>
                      </a:cubicBezTo>
                      <a:cubicBezTo>
                        <a:pt x="9322" y="12950"/>
                        <a:pt x="11142" y="13141"/>
                        <a:pt x="13012" y="13141"/>
                      </a:cubicBezTo>
                      <a:cubicBezTo>
                        <a:pt x="16596" y="13141"/>
                        <a:pt x="20366" y="12440"/>
                        <a:pt x="23546" y="11727"/>
                      </a:cubicBezTo>
                      <a:cubicBezTo>
                        <a:pt x="28820" y="10548"/>
                        <a:pt x="33504" y="7632"/>
                        <a:pt x="38591" y="6019"/>
                      </a:cubicBezTo>
                      <a:cubicBezTo>
                        <a:pt x="40173" y="5523"/>
                        <a:pt x="41849" y="4406"/>
                        <a:pt x="43276" y="3537"/>
                      </a:cubicBezTo>
                      <a:cubicBezTo>
                        <a:pt x="43958" y="3103"/>
                        <a:pt x="44641" y="2700"/>
                        <a:pt x="45199" y="2048"/>
                      </a:cubicBezTo>
                      <a:cubicBezTo>
                        <a:pt x="45353" y="1864"/>
                        <a:pt x="46392" y="0"/>
                        <a:pt x="46318" y="0"/>
                      </a:cubicBezTo>
                      <a:close/>
                    </a:path>
                  </a:pathLst>
                </a:custGeom>
                <a:solidFill>
                  <a:srgbClr val="8CC6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15"/>
                <p:cNvSpPr/>
                <p:nvPr/>
              </p:nvSpPr>
              <p:spPr>
                <a:xfrm>
                  <a:off x="3607175" y="861700"/>
                  <a:ext cx="507225" cy="27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89" h="11103" extrusionOk="0">
                      <a:moveTo>
                        <a:pt x="15001" y="0"/>
                      </a:moveTo>
                      <a:cubicBezTo>
                        <a:pt x="14855" y="0"/>
                        <a:pt x="14714" y="10"/>
                        <a:pt x="14580" y="29"/>
                      </a:cubicBezTo>
                      <a:cubicBezTo>
                        <a:pt x="13836" y="122"/>
                        <a:pt x="12998" y="402"/>
                        <a:pt x="12378" y="898"/>
                      </a:cubicBezTo>
                      <a:cubicBezTo>
                        <a:pt x="11540" y="1549"/>
                        <a:pt x="10827" y="1984"/>
                        <a:pt x="10051" y="2325"/>
                      </a:cubicBezTo>
                      <a:cubicBezTo>
                        <a:pt x="9307" y="2635"/>
                        <a:pt x="8469" y="2883"/>
                        <a:pt x="7384" y="3131"/>
                      </a:cubicBezTo>
                      <a:cubicBezTo>
                        <a:pt x="4840" y="3752"/>
                        <a:pt x="2172" y="4062"/>
                        <a:pt x="0" y="5613"/>
                      </a:cubicBezTo>
                      <a:cubicBezTo>
                        <a:pt x="156" y="5706"/>
                        <a:pt x="497" y="5830"/>
                        <a:pt x="683" y="5892"/>
                      </a:cubicBezTo>
                      <a:cubicBezTo>
                        <a:pt x="2544" y="4403"/>
                        <a:pt x="5615" y="3721"/>
                        <a:pt x="7942" y="3380"/>
                      </a:cubicBezTo>
                      <a:cubicBezTo>
                        <a:pt x="8513" y="3293"/>
                        <a:pt x="9306" y="3158"/>
                        <a:pt x="10057" y="3158"/>
                      </a:cubicBezTo>
                      <a:cubicBezTo>
                        <a:pt x="10653" y="3158"/>
                        <a:pt x="11222" y="3243"/>
                        <a:pt x="11633" y="3504"/>
                      </a:cubicBezTo>
                      <a:cubicBezTo>
                        <a:pt x="13185" y="4496"/>
                        <a:pt x="12347" y="6141"/>
                        <a:pt x="12223" y="7692"/>
                      </a:cubicBezTo>
                      <a:cubicBezTo>
                        <a:pt x="12161" y="8560"/>
                        <a:pt x="11633" y="10639"/>
                        <a:pt x="12781" y="11042"/>
                      </a:cubicBezTo>
                      <a:cubicBezTo>
                        <a:pt x="12894" y="11084"/>
                        <a:pt x="13012" y="11102"/>
                        <a:pt x="13133" y="11102"/>
                      </a:cubicBezTo>
                      <a:cubicBezTo>
                        <a:pt x="13917" y="11102"/>
                        <a:pt x="14846" y="10324"/>
                        <a:pt x="15356" y="9894"/>
                      </a:cubicBezTo>
                      <a:cubicBezTo>
                        <a:pt x="16101" y="9243"/>
                        <a:pt x="16969" y="8684"/>
                        <a:pt x="17465" y="7785"/>
                      </a:cubicBezTo>
                      <a:cubicBezTo>
                        <a:pt x="17931" y="7009"/>
                        <a:pt x="18086" y="6203"/>
                        <a:pt x="18427" y="5427"/>
                      </a:cubicBezTo>
                      <a:cubicBezTo>
                        <a:pt x="19017" y="4093"/>
                        <a:pt x="20288" y="2604"/>
                        <a:pt x="18706" y="1363"/>
                      </a:cubicBezTo>
                      <a:cubicBezTo>
                        <a:pt x="17846" y="669"/>
                        <a:pt x="16241" y="0"/>
                        <a:pt x="15001" y="0"/>
                      </a:cubicBezTo>
                      <a:close/>
                    </a:path>
                  </a:pathLst>
                </a:custGeom>
                <a:solidFill>
                  <a:srgbClr val="FFC20E"/>
                </a:solidFill>
                <a:ln w="1550" cap="flat" cmpd="sng">
                  <a:solidFill>
                    <a:srgbClr val="000000"/>
                  </a:solidFill>
                  <a:prstDash val="solid"/>
                  <a:miter lim="310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15"/>
                <p:cNvSpPr/>
                <p:nvPr/>
              </p:nvSpPr>
              <p:spPr>
                <a:xfrm>
                  <a:off x="3878600" y="887825"/>
                  <a:ext cx="210700" cy="24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8" h="9788" extrusionOk="0">
                      <a:moveTo>
                        <a:pt x="6211" y="1"/>
                      </a:moveTo>
                      <a:cubicBezTo>
                        <a:pt x="5973" y="1"/>
                        <a:pt x="5718" y="43"/>
                        <a:pt x="5501" y="43"/>
                      </a:cubicBezTo>
                      <a:cubicBezTo>
                        <a:pt x="5465" y="43"/>
                        <a:pt x="5431" y="42"/>
                        <a:pt x="5399" y="39"/>
                      </a:cubicBezTo>
                      <a:lnTo>
                        <a:pt x="5399" y="39"/>
                      </a:lnTo>
                      <a:cubicBezTo>
                        <a:pt x="5836" y="81"/>
                        <a:pt x="6330" y="98"/>
                        <a:pt x="6785" y="174"/>
                      </a:cubicBezTo>
                      <a:lnTo>
                        <a:pt x="6785" y="174"/>
                      </a:lnTo>
                      <a:cubicBezTo>
                        <a:pt x="6769" y="161"/>
                        <a:pt x="6751" y="147"/>
                        <a:pt x="6733" y="132"/>
                      </a:cubicBezTo>
                      <a:cubicBezTo>
                        <a:pt x="6591" y="29"/>
                        <a:pt x="6407" y="1"/>
                        <a:pt x="6211" y="1"/>
                      </a:cubicBezTo>
                      <a:close/>
                      <a:moveTo>
                        <a:pt x="1831" y="1497"/>
                      </a:moveTo>
                      <a:cubicBezTo>
                        <a:pt x="1879" y="1497"/>
                        <a:pt x="1931" y="1505"/>
                        <a:pt x="1985" y="1518"/>
                      </a:cubicBezTo>
                      <a:lnTo>
                        <a:pt x="1985" y="1518"/>
                      </a:lnTo>
                      <a:cubicBezTo>
                        <a:pt x="1996" y="1511"/>
                        <a:pt x="2007" y="1504"/>
                        <a:pt x="2017" y="1497"/>
                      </a:cubicBezTo>
                      <a:close/>
                      <a:moveTo>
                        <a:pt x="6484" y="2707"/>
                      </a:moveTo>
                      <a:lnTo>
                        <a:pt x="6484" y="2707"/>
                      </a:lnTo>
                      <a:cubicBezTo>
                        <a:pt x="6531" y="2719"/>
                        <a:pt x="6575" y="2727"/>
                        <a:pt x="6616" y="2732"/>
                      </a:cubicBezTo>
                      <a:lnTo>
                        <a:pt x="6616" y="2732"/>
                      </a:lnTo>
                      <a:cubicBezTo>
                        <a:pt x="6574" y="2726"/>
                        <a:pt x="6531" y="2719"/>
                        <a:pt x="6484" y="2707"/>
                      </a:cubicBezTo>
                      <a:close/>
                      <a:moveTo>
                        <a:pt x="6785" y="174"/>
                      </a:moveTo>
                      <a:cubicBezTo>
                        <a:pt x="7111" y="449"/>
                        <a:pt x="6864" y="523"/>
                        <a:pt x="7012" y="908"/>
                      </a:cubicBezTo>
                      <a:cubicBezTo>
                        <a:pt x="7127" y="1195"/>
                        <a:pt x="7482" y="2737"/>
                        <a:pt x="6692" y="2737"/>
                      </a:cubicBezTo>
                      <a:cubicBezTo>
                        <a:pt x="6668" y="2737"/>
                        <a:pt x="6642" y="2735"/>
                        <a:pt x="6616" y="2732"/>
                      </a:cubicBezTo>
                      <a:lnTo>
                        <a:pt x="6616" y="2732"/>
                      </a:lnTo>
                      <a:cubicBezTo>
                        <a:pt x="6683" y="2742"/>
                        <a:pt x="6749" y="2750"/>
                        <a:pt x="6826" y="2769"/>
                      </a:cubicBezTo>
                      <a:cubicBezTo>
                        <a:pt x="6857" y="2831"/>
                        <a:pt x="6733" y="2986"/>
                        <a:pt x="6733" y="2986"/>
                      </a:cubicBezTo>
                      <a:cubicBezTo>
                        <a:pt x="6757" y="2986"/>
                        <a:pt x="6802" y="2946"/>
                        <a:pt x="6867" y="2946"/>
                      </a:cubicBezTo>
                      <a:cubicBezTo>
                        <a:pt x="6883" y="2946"/>
                        <a:pt x="6900" y="2949"/>
                        <a:pt x="6919" y="2955"/>
                      </a:cubicBezTo>
                      <a:cubicBezTo>
                        <a:pt x="7043" y="3327"/>
                        <a:pt x="6981" y="3482"/>
                        <a:pt x="6608" y="3513"/>
                      </a:cubicBezTo>
                      <a:cubicBezTo>
                        <a:pt x="6363" y="3692"/>
                        <a:pt x="6439" y="3758"/>
                        <a:pt x="6350" y="3758"/>
                      </a:cubicBezTo>
                      <a:cubicBezTo>
                        <a:pt x="6316" y="3758"/>
                        <a:pt x="6256" y="3748"/>
                        <a:pt x="6143" y="3731"/>
                      </a:cubicBezTo>
                      <a:cubicBezTo>
                        <a:pt x="6143" y="4023"/>
                        <a:pt x="6048" y="4153"/>
                        <a:pt x="5910" y="4153"/>
                      </a:cubicBezTo>
                      <a:cubicBezTo>
                        <a:pt x="5799" y="4153"/>
                        <a:pt x="5661" y="4069"/>
                        <a:pt x="5523" y="3917"/>
                      </a:cubicBezTo>
                      <a:cubicBezTo>
                        <a:pt x="5368" y="4227"/>
                        <a:pt x="5212" y="4351"/>
                        <a:pt x="4995" y="4413"/>
                      </a:cubicBezTo>
                      <a:cubicBezTo>
                        <a:pt x="4995" y="4413"/>
                        <a:pt x="5092" y="4399"/>
                        <a:pt x="5156" y="4399"/>
                      </a:cubicBezTo>
                      <a:cubicBezTo>
                        <a:pt x="5188" y="4399"/>
                        <a:pt x="5212" y="4403"/>
                        <a:pt x="5212" y="4413"/>
                      </a:cubicBezTo>
                      <a:cubicBezTo>
                        <a:pt x="4933" y="4568"/>
                        <a:pt x="4685" y="4785"/>
                        <a:pt x="4561" y="5096"/>
                      </a:cubicBezTo>
                      <a:cubicBezTo>
                        <a:pt x="4592" y="5142"/>
                        <a:pt x="4639" y="5150"/>
                        <a:pt x="4689" y="5150"/>
                      </a:cubicBezTo>
                      <a:cubicBezTo>
                        <a:pt x="4714" y="5150"/>
                        <a:pt x="4740" y="5148"/>
                        <a:pt x="4766" y="5148"/>
                      </a:cubicBezTo>
                      <a:cubicBezTo>
                        <a:pt x="4792" y="5148"/>
                        <a:pt x="4817" y="5150"/>
                        <a:pt x="4840" y="5158"/>
                      </a:cubicBezTo>
                      <a:cubicBezTo>
                        <a:pt x="4840" y="5220"/>
                        <a:pt x="4716" y="5375"/>
                        <a:pt x="4716" y="5375"/>
                      </a:cubicBezTo>
                      <a:cubicBezTo>
                        <a:pt x="4902" y="5406"/>
                        <a:pt x="4995" y="5437"/>
                        <a:pt x="5150" y="5530"/>
                      </a:cubicBezTo>
                      <a:cubicBezTo>
                        <a:pt x="5026" y="5716"/>
                        <a:pt x="5088" y="5840"/>
                        <a:pt x="4871" y="5995"/>
                      </a:cubicBezTo>
                      <a:cubicBezTo>
                        <a:pt x="4933" y="6026"/>
                        <a:pt x="4995" y="5995"/>
                        <a:pt x="5057" y="6057"/>
                      </a:cubicBezTo>
                      <a:cubicBezTo>
                        <a:pt x="4747" y="6678"/>
                        <a:pt x="4530" y="7360"/>
                        <a:pt x="3941" y="7794"/>
                      </a:cubicBezTo>
                      <a:cubicBezTo>
                        <a:pt x="3941" y="7732"/>
                        <a:pt x="3879" y="7639"/>
                        <a:pt x="3879" y="7484"/>
                      </a:cubicBezTo>
                      <a:cubicBezTo>
                        <a:pt x="3786" y="7608"/>
                        <a:pt x="3568" y="7732"/>
                        <a:pt x="3475" y="7825"/>
                      </a:cubicBezTo>
                      <a:cubicBezTo>
                        <a:pt x="3134" y="7422"/>
                        <a:pt x="3475" y="6895"/>
                        <a:pt x="3941" y="6740"/>
                      </a:cubicBezTo>
                      <a:cubicBezTo>
                        <a:pt x="3754" y="6367"/>
                        <a:pt x="3786" y="6367"/>
                        <a:pt x="4158" y="6274"/>
                      </a:cubicBezTo>
                      <a:cubicBezTo>
                        <a:pt x="4158" y="6243"/>
                        <a:pt x="4065" y="6026"/>
                        <a:pt x="4065" y="5995"/>
                      </a:cubicBezTo>
                      <a:cubicBezTo>
                        <a:pt x="3897" y="6183"/>
                        <a:pt x="3702" y="6287"/>
                        <a:pt x="3488" y="6287"/>
                      </a:cubicBezTo>
                      <a:cubicBezTo>
                        <a:pt x="3384" y="6287"/>
                        <a:pt x="3276" y="6263"/>
                        <a:pt x="3165" y="6212"/>
                      </a:cubicBezTo>
                      <a:cubicBezTo>
                        <a:pt x="3134" y="6119"/>
                        <a:pt x="3227" y="6088"/>
                        <a:pt x="3227" y="5995"/>
                      </a:cubicBezTo>
                      <a:cubicBezTo>
                        <a:pt x="2638" y="5778"/>
                        <a:pt x="2886" y="5158"/>
                        <a:pt x="3444" y="5127"/>
                      </a:cubicBezTo>
                      <a:cubicBezTo>
                        <a:pt x="3413" y="5096"/>
                        <a:pt x="3289" y="4971"/>
                        <a:pt x="3258" y="4940"/>
                      </a:cubicBezTo>
                      <a:cubicBezTo>
                        <a:pt x="3475" y="4909"/>
                        <a:pt x="3723" y="4816"/>
                        <a:pt x="3910" y="4723"/>
                      </a:cubicBezTo>
                      <a:cubicBezTo>
                        <a:pt x="3692" y="4506"/>
                        <a:pt x="3568" y="4258"/>
                        <a:pt x="3506" y="3979"/>
                      </a:cubicBezTo>
                      <a:cubicBezTo>
                        <a:pt x="3479" y="3986"/>
                        <a:pt x="3440" y="3989"/>
                        <a:pt x="3394" y="3989"/>
                      </a:cubicBezTo>
                      <a:cubicBezTo>
                        <a:pt x="3030" y="3989"/>
                        <a:pt x="2207" y="3772"/>
                        <a:pt x="2731" y="3358"/>
                      </a:cubicBezTo>
                      <a:lnTo>
                        <a:pt x="2731" y="3358"/>
                      </a:lnTo>
                      <a:cubicBezTo>
                        <a:pt x="2700" y="3358"/>
                        <a:pt x="2576" y="3482"/>
                        <a:pt x="2576" y="3482"/>
                      </a:cubicBezTo>
                      <a:cubicBezTo>
                        <a:pt x="2110" y="3296"/>
                        <a:pt x="1955" y="2831"/>
                        <a:pt x="2203" y="2397"/>
                      </a:cubicBezTo>
                      <a:lnTo>
                        <a:pt x="2203" y="2397"/>
                      </a:lnTo>
                      <a:cubicBezTo>
                        <a:pt x="2234" y="2459"/>
                        <a:pt x="2359" y="2552"/>
                        <a:pt x="2421" y="2614"/>
                      </a:cubicBezTo>
                      <a:cubicBezTo>
                        <a:pt x="2172" y="2273"/>
                        <a:pt x="2265" y="1900"/>
                        <a:pt x="2483" y="1652"/>
                      </a:cubicBezTo>
                      <a:cubicBezTo>
                        <a:pt x="2321" y="1629"/>
                        <a:pt x="2142" y="1555"/>
                        <a:pt x="1985" y="1518"/>
                      </a:cubicBezTo>
                      <a:lnTo>
                        <a:pt x="1985" y="1518"/>
                      </a:lnTo>
                      <a:cubicBezTo>
                        <a:pt x="1865" y="1590"/>
                        <a:pt x="1721" y="1623"/>
                        <a:pt x="1583" y="1623"/>
                      </a:cubicBezTo>
                      <a:cubicBezTo>
                        <a:pt x="1142" y="1623"/>
                        <a:pt x="749" y="1293"/>
                        <a:pt x="1304" y="877"/>
                      </a:cubicBezTo>
                      <a:lnTo>
                        <a:pt x="1304" y="877"/>
                      </a:lnTo>
                      <a:cubicBezTo>
                        <a:pt x="1056" y="1063"/>
                        <a:pt x="869" y="1094"/>
                        <a:pt x="652" y="1156"/>
                      </a:cubicBezTo>
                      <a:cubicBezTo>
                        <a:pt x="435" y="1342"/>
                        <a:pt x="187" y="1497"/>
                        <a:pt x="1" y="1714"/>
                      </a:cubicBezTo>
                      <a:cubicBezTo>
                        <a:pt x="117" y="1657"/>
                        <a:pt x="233" y="1632"/>
                        <a:pt x="349" y="1632"/>
                      </a:cubicBezTo>
                      <a:cubicBezTo>
                        <a:pt x="1560" y="1632"/>
                        <a:pt x="2673" y="4486"/>
                        <a:pt x="2390" y="4599"/>
                      </a:cubicBezTo>
                      <a:cubicBezTo>
                        <a:pt x="2374" y="4615"/>
                        <a:pt x="2351" y="4622"/>
                        <a:pt x="2328" y="4622"/>
                      </a:cubicBezTo>
                      <a:cubicBezTo>
                        <a:pt x="2304" y="4622"/>
                        <a:pt x="2281" y="4615"/>
                        <a:pt x="2265" y="4599"/>
                      </a:cubicBezTo>
                      <a:cubicBezTo>
                        <a:pt x="2079" y="4816"/>
                        <a:pt x="1614" y="6709"/>
                        <a:pt x="1645" y="6740"/>
                      </a:cubicBezTo>
                      <a:cubicBezTo>
                        <a:pt x="2421" y="7019"/>
                        <a:pt x="1738" y="7608"/>
                        <a:pt x="1676" y="8136"/>
                      </a:cubicBezTo>
                      <a:cubicBezTo>
                        <a:pt x="1758" y="8095"/>
                        <a:pt x="1835" y="8077"/>
                        <a:pt x="1908" y="8077"/>
                      </a:cubicBezTo>
                      <a:cubicBezTo>
                        <a:pt x="2276" y="8077"/>
                        <a:pt x="2514" y="8543"/>
                        <a:pt x="2514" y="8880"/>
                      </a:cubicBezTo>
                      <a:cubicBezTo>
                        <a:pt x="2483" y="8880"/>
                        <a:pt x="1569" y="8972"/>
                        <a:pt x="1643" y="9094"/>
                      </a:cubicBezTo>
                      <a:lnTo>
                        <a:pt x="1643" y="9094"/>
                      </a:lnTo>
                      <a:cubicBezTo>
                        <a:pt x="1579" y="9001"/>
                        <a:pt x="1396" y="8848"/>
                        <a:pt x="1366" y="8756"/>
                      </a:cubicBezTo>
                      <a:lnTo>
                        <a:pt x="1366" y="8756"/>
                      </a:lnTo>
                      <a:cubicBezTo>
                        <a:pt x="1389" y="9523"/>
                        <a:pt x="1754" y="9787"/>
                        <a:pt x="2242" y="9787"/>
                      </a:cubicBezTo>
                      <a:cubicBezTo>
                        <a:pt x="3075" y="9787"/>
                        <a:pt x="4266" y="9015"/>
                        <a:pt x="4716" y="8663"/>
                      </a:cubicBezTo>
                      <a:cubicBezTo>
                        <a:pt x="5150" y="8322"/>
                        <a:pt x="7198" y="6647"/>
                        <a:pt x="6360" y="5964"/>
                      </a:cubicBezTo>
                      <a:cubicBezTo>
                        <a:pt x="6484" y="5840"/>
                        <a:pt x="6453" y="5685"/>
                        <a:pt x="6671" y="5530"/>
                      </a:cubicBezTo>
                      <a:lnTo>
                        <a:pt x="6671" y="5530"/>
                      </a:lnTo>
                      <a:cubicBezTo>
                        <a:pt x="6606" y="5546"/>
                        <a:pt x="6541" y="5552"/>
                        <a:pt x="6476" y="5552"/>
                      </a:cubicBezTo>
                      <a:cubicBezTo>
                        <a:pt x="6330" y="5552"/>
                        <a:pt x="6184" y="5523"/>
                        <a:pt x="6038" y="5523"/>
                      </a:cubicBezTo>
                      <a:cubicBezTo>
                        <a:pt x="6001" y="5523"/>
                        <a:pt x="5963" y="5525"/>
                        <a:pt x="5926" y="5530"/>
                      </a:cubicBezTo>
                      <a:cubicBezTo>
                        <a:pt x="6050" y="5282"/>
                        <a:pt x="5957" y="5220"/>
                        <a:pt x="6267" y="5096"/>
                      </a:cubicBezTo>
                      <a:cubicBezTo>
                        <a:pt x="6329" y="4816"/>
                        <a:pt x="6360" y="4878"/>
                        <a:pt x="6608" y="4692"/>
                      </a:cubicBezTo>
                      <a:cubicBezTo>
                        <a:pt x="6639" y="4754"/>
                        <a:pt x="6671" y="4878"/>
                        <a:pt x="6702" y="4909"/>
                      </a:cubicBezTo>
                      <a:cubicBezTo>
                        <a:pt x="6729" y="4909"/>
                        <a:pt x="6757" y="4811"/>
                        <a:pt x="6828" y="4811"/>
                      </a:cubicBezTo>
                      <a:cubicBezTo>
                        <a:pt x="6837" y="4811"/>
                        <a:pt x="6846" y="4813"/>
                        <a:pt x="6857" y="4816"/>
                      </a:cubicBezTo>
                      <a:cubicBezTo>
                        <a:pt x="6888" y="4909"/>
                        <a:pt x="6950" y="4971"/>
                        <a:pt x="6981" y="5064"/>
                      </a:cubicBezTo>
                      <a:cubicBezTo>
                        <a:pt x="7446" y="4103"/>
                        <a:pt x="8160" y="3079"/>
                        <a:pt x="8284" y="1962"/>
                      </a:cubicBezTo>
                      <a:cubicBezTo>
                        <a:pt x="8428" y="706"/>
                        <a:pt x="7683" y="325"/>
                        <a:pt x="6785" y="174"/>
                      </a:cubicBezTo>
                      <a:close/>
                    </a:path>
                  </a:pathLst>
                </a:custGeom>
                <a:solidFill>
                  <a:srgbClr val="FAA4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15"/>
                <p:cNvSpPr/>
                <p:nvPr/>
              </p:nvSpPr>
              <p:spPr>
                <a:xfrm>
                  <a:off x="3513325" y="1360625"/>
                  <a:ext cx="166450" cy="8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" h="3267" extrusionOk="0">
                      <a:moveTo>
                        <a:pt x="5581" y="0"/>
                      </a:moveTo>
                      <a:cubicBezTo>
                        <a:pt x="5523" y="0"/>
                        <a:pt x="5462" y="6"/>
                        <a:pt x="5399" y="19"/>
                      </a:cubicBezTo>
                      <a:cubicBezTo>
                        <a:pt x="5709" y="236"/>
                        <a:pt x="5988" y="608"/>
                        <a:pt x="5647" y="919"/>
                      </a:cubicBezTo>
                      <a:cubicBezTo>
                        <a:pt x="6041" y="1024"/>
                        <a:pt x="6034" y="1775"/>
                        <a:pt x="5683" y="1775"/>
                      </a:cubicBezTo>
                      <a:cubicBezTo>
                        <a:pt x="5620" y="1775"/>
                        <a:pt x="5546" y="1751"/>
                        <a:pt x="5461" y="1694"/>
                      </a:cubicBezTo>
                      <a:cubicBezTo>
                        <a:pt x="5274" y="2004"/>
                        <a:pt x="5274" y="1880"/>
                        <a:pt x="5088" y="2035"/>
                      </a:cubicBezTo>
                      <a:cubicBezTo>
                        <a:pt x="5057" y="2098"/>
                        <a:pt x="4964" y="2284"/>
                        <a:pt x="4902" y="2377"/>
                      </a:cubicBezTo>
                      <a:cubicBezTo>
                        <a:pt x="4815" y="2407"/>
                        <a:pt x="4722" y="2420"/>
                        <a:pt x="4626" y="2420"/>
                      </a:cubicBezTo>
                      <a:cubicBezTo>
                        <a:pt x="4133" y="2420"/>
                        <a:pt x="3542" y="2085"/>
                        <a:pt x="3097" y="2085"/>
                      </a:cubicBezTo>
                      <a:cubicBezTo>
                        <a:pt x="3019" y="2085"/>
                        <a:pt x="2944" y="2096"/>
                        <a:pt x="2876" y="2120"/>
                      </a:cubicBezTo>
                      <a:lnTo>
                        <a:pt x="2876" y="2120"/>
                      </a:lnTo>
                      <a:cubicBezTo>
                        <a:pt x="2970" y="2080"/>
                        <a:pt x="3112" y="1969"/>
                        <a:pt x="3227" y="1911"/>
                      </a:cubicBezTo>
                      <a:cubicBezTo>
                        <a:pt x="3305" y="1975"/>
                        <a:pt x="3377" y="2001"/>
                        <a:pt x="3443" y="2001"/>
                      </a:cubicBezTo>
                      <a:cubicBezTo>
                        <a:pt x="3668" y="2001"/>
                        <a:pt x="3816" y="1693"/>
                        <a:pt x="3816" y="1477"/>
                      </a:cubicBezTo>
                      <a:cubicBezTo>
                        <a:pt x="3776" y="1457"/>
                        <a:pt x="3728" y="1448"/>
                        <a:pt x="3673" y="1448"/>
                      </a:cubicBezTo>
                      <a:cubicBezTo>
                        <a:pt x="3211" y="1448"/>
                        <a:pt x="2274" y="2071"/>
                        <a:pt x="1811" y="2071"/>
                      </a:cubicBezTo>
                      <a:cubicBezTo>
                        <a:pt x="1729" y="2071"/>
                        <a:pt x="1661" y="2051"/>
                        <a:pt x="1614" y="2004"/>
                      </a:cubicBezTo>
                      <a:cubicBezTo>
                        <a:pt x="1552" y="1911"/>
                        <a:pt x="1521" y="1787"/>
                        <a:pt x="1583" y="1539"/>
                      </a:cubicBezTo>
                      <a:cubicBezTo>
                        <a:pt x="1461" y="1539"/>
                        <a:pt x="886" y="1539"/>
                        <a:pt x="810" y="1658"/>
                      </a:cubicBezTo>
                      <a:lnTo>
                        <a:pt x="810" y="1658"/>
                      </a:lnTo>
                      <a:cubicBezTo>
                        <a:pt x="932" y="1441"/>
                        <a:pt x="963" y="1103"/>
                        <a:pt x="994" y="857"/>
                      </a:cubicBezTo>
                      <a:cubicBezTo>
                        <a:pt x="996" y="845"/>
                        <a:pt x="992" y="840"/>
                        <a:pt x="983" y="840"/>
                      </a:cubicBezTo>
                      <a:cubicBezTo>
                        <a:pt x="890" y="840"/>
                        <a:pt x="274" y="1337"/>
                        <a:pt x="218" y="1477"/>
                      </a:cubicBezTo>
                      <a:cubicBezTo>
                        <a:pt x="125" y="1632"/>
                        <a:pt x="1" y="2098"/>
                        <a:pt x="94" y="2284"/>
                      </a:cubicBezTo>
                      <a:cubicBezTo>
                        <a:pt x="249" y="2780"/>
                        <a:pt x="807" y="2904"/>
                        <a:pt x="1273" y="3028"/>
                      </a:cubicBezTo>
                      <a:cubicBezTo>
                        <a:pt x="1825" y="3179"/>
                        <a:pt x="2521" y="3266"/>
                        <a:pt x="3205" y="3266"/>
                      </a:cubicBezTo>
                      <a:cubicBezTo>
                        <a:pt x="3791" y="3266"/>
                        <a:pt x="4368" y="3202"/>
                        <a:pt x="4840" y="3059"/>
                      </a:cubicBezTo>
                      <a:cubicBezTo>
                        <a:pt x="5554" y="2842"/>
                        <a:pt x="6267" y="2594"/>
                        <a:pt x="6484" y="1756"/>
                      </a:cubicBezTo>
                      <a:cubicBezTo>
                        <a:pt x="6658" y="1121"/>
                        <a:pt x="6373" y="0"/>
                        <a:pt x="5581" y="0"/>
                      </a:cubicBezTo>
                      <a:close/>
                    </a:path>
                  </a:pathLst>
                </a:custGeom>
                <a:solidFill>
                  <a:srgbClr val="FAA4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15"/>
                <p:cNvSpPr/>
                <p:nvPr/>
              </p:nvSpPr>
              <p:spPr>
                <a:xfrm>
                  <a:off x="3432675" y="1154800"/>
                  <a:ext cx="53750" cy="2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0" h="1029" extrusionOk="0">
                      <a:moveTo>
                        <a:pt x="1893" y="0"/>
                      </a:moveTo>
                      <a:lnTo>
                        <a:pt x="1893" y="0"/>
                      </a:lnTo>
                      <a:cubicBezTo>
                        <a:pt x="1521" y="155"/>
                        <a:pt x="993" y="218"/>
                        <a:pt x="1117" y="683"/>
                      </a:cubicBezTo>
                      <a:cubicBezTo>
                        <a:pt x="1148" y="745"/>
                        <a:pt x="311" y="776"/>
                        <a:pt x="218" y="776"/>
                      </a:cubicBezTo>
                      <a:cubicBezTo>
                        <a:pt x="170" y="823"/>
                        <a:pt x="159" y="871"/>
                        <a:pt x="184" y="932"/>
                      </a:cubicBezTo>
                      <a:lnTo>
                        <a:pt x="184" y="932"/>
                      </a:lnTo>
                      <a:cubicBezTo>
                        <a:pt x="116" y="906"/>
                        <a:pt x="54" y="874"/>
                        <a:pt x="1" y="838"/>
                      </a:cubicBezTo>
                      <a:lnTo>
                        <a:pt x="1" y="838"/>
                      </a:lnTo>
                      <a:lnTo>
                        <a:pt x="218" y="993"/>
                      </a:lnTo>
                      <a:cubicBezTo>
                        <a:pt x="203" y="971"/>
                        <a:pt x="192" y="951"/>
                        <a:pt x="184" y="932"/>
                      </a:cubicBezTo>
                      <a:lnTo>
                        <a:pt x="184" y="932"/>
                      </a:lnTo>
                      <a:cubicBezTo>
                        <a:pt x="352" y="996"/>
                        <a:pt x="558" y="1029"/>
                        <a:pt x="770" y="1029"/>
                      </a:cubicBezTo>
                      <a:cubicBezTo>
                        <a:pt x="1433" y="1029"/>
                        <a:pt x="2150" y="706"/>
                        <a:pt x="1893" y="0"/>
                      </a:cubicBezTo>
                      <a:close/>
                    </a:path>
                  </a:pathLst>
                </a:custGeom>
                <a:solidFill>
                  <a:srgbClr val="FAA4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15"/>
                <p:cNvSpPr/>
                <p:nvPr/>
              </p:nvSpPr>
              <p:spPr>
                <a:xfrm>
                  <a:off x="3075150" y="754625"/>
                  <a:ext cx="907400" cy="65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96" h="26152" fill="none" extrusionOk="0">
                      <a:moveTo>
                        <a:pt x="20754" y="26151"/>
                      </a:moveTo>
                      <a:lnTo>
                        <a:pt x="1" y="0"/>
                      </a:lnTo>
                      <a:lnTo>
                        <a:pt x="36296" y="6980"/>
                      </a:lnTo>
                    </a:path>
                  </a:pathLst>
                </a:custGeom>
                <a:noFill/>
                <a:ln w="6200" cap="rnd" cmpd="sng">
                  <a:solidFill>
                    <a:srgbClr val="ED1C24"/>
                  </a:solidFill>
                  <a:prstDash val="solid"/>
                  <a:miter lim="310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15"/>
                <p:cNvSpPr/>
                <p:nvPr/>
              </p:nvSpPr>
              <p:spPr>
                <a:xfrm>
                  <a:off x="3075150" y="754625"/>
                  <a:ext cx="404850" cy="40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4" h="16008" fill="none" extrusionOk="0">
                      <a:moveTo>
                        <a:pt x="16194" y="16007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6200" cap="rnd" cmpd="sng">
                  <a:solidFill>
                    <a:srgbClr val="ED1C24"/>
                  </a:solidFill>
                  <a:prstDash val="solid"/>
                  <a:miter lim="310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15"/>
                <p:cNvSpPr/>
                <p:nvPr/>
              </p:nvSpPr>
              <p:spPr>
                <a:xfrm>
                  <a:off x="3613375" y="1154025"/>
                  <a:ext cx="466125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5" h="1521" fill="none" extrusionOk="0">
                      <a:moveTo>
                        <a:pt x="18644" y="152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6200" cap="rnd" cmpd="sng">
                  <a:solidFill>
                    <a:srgbClr val="ED1C24"/>
                  </a:solidFill>
                  <a:prstDash val="solid"/>
                  <a:miter lim="310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15"/>
                <p:cNvSpPr/>
                <p:nvPr/>
              </p:nvSpPr>
              <p:spPr>
                <a:xfrm>
                  <a:off x="3901875" y="1827975"/>
                  <a:ext cx="228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2" h="1" fill="none" extrusionOk="0">
                      <a:moveTo>
                        <a:pt x="9152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6200" cap="rnd" cmpd="sng">
                  <a:solidFill>
                    <a:srgbClr val="ED1C24"/>
                  </a:solidFill>
                  <a:prstDash val="solid"/>
                  <a:miter lim="310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15"/>
                <p:cNvSpPr/>
                <p:nvPr/>
              </p:nvSpPr>
              <p:spPr>
                <a:xfrm>
                  <a:off x="2862650" y="2379375"/>
                  <a:ext cx="267600" cy="1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4" h="5243" fill="none" extrusionOk="0">
                      <a:moveTo>
                        <a:pt x="1" y="0"/>
                      </a:moveTo>
                      <a:lnTo>
                        <a:pt x="10703" y="5243"/>
                      </a:lnTo>
                    </a:path>
                  </a:pathLst>
                </a:custGeom>
                <a:noFill/>
                <a:ln w="6200" cap="flat" cmpd="sng">
                  <a:solidFill>
                    <a:srgbClr val="F26522"/>
                  </a:solidFill>
                  <a:prstDash val="solid"/>
                  <a:miter lim="310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15"/>
                <p:cNvSpPr/>
                <p:nvPr/>
              </p:nvSpPr>
              <p:spPr>
                <a:xfrm>
                  <a:off x="4219850" y="2733800"/>
                  <a:ext cx="4459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8" h="1" fill="none" extrusionOk="0">
                      <a:moveTo>
                        <a:pt x="1783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200" cap="flat" cmpd="sng">
                  <a:solidFill>
                    <a:srgbClr val="ED1C24"/>
                  </a:solidFill>
                  <a:prstDash val="solid"/>
                  <a:miter lim="310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15"/>
                <p:cNvSpPr/>
                <p:nvPr/>
              </p:nvSpPr>
              <p:spPr>
                <a:xfrm>
                  <a:off x="4300500" y="3286750"/>
                  <a:ext cx="321875" cy="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5" h="1180" fill="none" extrusionOk="0">
                      <a:moveTo>
                        <a:pt x="12874" y="0"/>
                      </a:moveTo>
                      <a:lnTo>
                        <a:pt x="1" y="1179"/>
                      </a:lnTo>
                    </a:path>
                  </a:pathLst>
                </a:custGeom>
                <a:noFill/>
                <a:ln w="6200" cap="flat" cmpd="sng">
                  <a:solidFill>
                    <a:srgbClr val="ED1C24"/>
                  </a:solidFill>
                  <a:prstDash val="solid"/>
                  <a:miter lim="310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15"/>
                <p:cNvSpPr/>
                <p:nvPr/>
              </p:nvSpPr>
              <p:spPr>
                <a:xfrm>
                  <a:off x="3011550" y="3168100"/>
                  <a:ext cx="292425" cy="8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7" h="3568" fill="none" extrusionOk="0">
                      <a:moveTo>
                        <a:pt x="1" y="3568"/>
                      </a:moveTo>
                      <a:lnTo>
                        <a:pt x="11696" y="0"/>
                      </a:lnTo>
                    </a:path>
                  </a:pathLst>
                </a:custGeom>
                <a:noFill/>
                <a:ln w="6200" cap="flat" cmpd="sng">
                  <a:solidFill>
                    <a:srgbClr val="ED1C24"/>
                  </a:solidFill>
                  <a:prstDash val="solid"/>
                  <a:miter lim="310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15"/>
                <p:cNvSpPr/>
                <p:nvPr/>
              </p:nvSpPr>
              <p:spPr>
                <a:xfrm>
                  <a:off x="2998375" y="3142500"/>
                  <a:ext cx="530500" cy="25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20" h="10176" fill="none" extrusionOk="0">
                      <a:moveTo>
                        <a:pt x="1" y="10175"/>
                      </a:moveTo>
                      <a:lnTo>
                        <a:pt x="21219" y="0"/>
                      </a:lnTo>
                    </a:path>
                  </a:pathLst>
                </a:custGeom>
                <a:noFill/>
                <a:ln w="6200" cap="flat" cmpd="sng">
                  <a:solidFill>
                    <a:srgbClr val="ED1C24"/>
                  </a:solidFill>
                  <a:prstDash val="solid"/>
                  <a:miter lim="310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15"/>
                <p:cNvSpPr/>
                <p:nvPr/>
              </p:nvSpPr>
              <p:spPr>
                <a:xfrm>
                  <a:off x="4029075" y="3613250"/>
                  <a:ext cx="610350" cy="27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14" h="11014" fill="none" extrusionOk="0">
                      <a:moveTo>
                        <a:pt x="24414" y="0"/>
                      </a:moveTo>
                      <a:lnTo>
                        <a:pt x="0" y="11013"/>
                      </a:lnTo>
                    </a:path>
                  </a:pathLst>
                </a:custGeom>
                <a:noFill/>
                <a:ln w="6200" cap="flat" cmpd="sng">
                  <a:solidFill>
                    <a:srgbClr val="ED1C24"/>
                  </a:solidFill>
                  <a:prstDash val="solid"/>
                  <a:miter lim="310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15"/>
                <p:cNvSpPr/>
                <p:nvPr/>
              </p:nvSpPr>
              <p:spPr>
                <a:xfrm>
                  <a:off x="4390475" y="4068500"/>
                  <a:ext cx="269900" cy="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6" h="280" fill="none" extrusionOk="0">
                      <a:moveTo>
                        <a:pt x="10795" y="27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200" cap="flat" cmpd="sng">
                  <a:solidFill>
                    <a:srgbClr val="ED1C24"/>
                  </a:solidFill>
                  <a:prstDash val="solid"/>
                  <a:miter lim="310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15"/>
                <p:cNvSpPr/>
                <p:nvPr/>
              </p:nvSpPr>
              <p:spPr>
                <a:xfrm>
                  <a:off x="3630450" y="4910725"/>
                  <a:ext cx="188475" cy="1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4406" fill="none" extrusionOk="0">
                      <a:moveTo>
                        <a:pt x="7538" y="4405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200" cap="flat" cmpd="sng">
                  <a:solidFill>
                    <a:srgbClr val="ED1C24"/>
                  </a:solidFill>
                  <a:prstDash val="solid"/>
                  <a:miter lim="310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15"/>
                <p:cNvSpPr/>
                <p:nvPr/>
              </p:nvSpPr>
              <p:spPr>
                <a:xfrm>
                  <a:off x="3613375" y="4893650"/>
                  <a:ext cx="34150" cy="3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" h="1366" extrusionOk="0">
                      <a:moveTo>
                        <a:pt x="683" y="1"/>
                      </a:moveTo>
                      <a:cubicBezTo>
                        <a:pt x="311" y="1"/>
                        <a:pt x="1" y="311"/>
                        <a:pt x="1" y="683"/>
                      </a:cubicBezTo>
                      <a:cubicBezTo>
                        <a:pt x="1" y="1056"/>
                        <a:pt x="311" y="1366"/>
                        <a:pt x="683" y="1366"/>
                      </a:cubicBezTo>
                      <a:cubicBezTo>
                        <a:pt x="1055" y="1366"/>
                        <a:pt x="1366" y="1056"/>
                        <a:pt x="1366" y="683"/>
                      </a:cubicBezTo>
                      <a:cubicBezTo>
                        <a:pt x="1366" y="311"/>
                        <a:pt x="1055" y="1"/>
                        <a:pt x="683" y="1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15"/>
                <p:cNvSpPr/>
                <p:nvPr/>
              </p:nvSpPr>
              <p:spPr>
                <a:xfrm>
                  <a:off x="4381150" y="4055300"/>
                  <a:ext cx="34150" cy="3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" h="1335" extrusionOk="0">
                      <a:moveTo>
                        <a:pt x="683" y="1"/>
                      </a:moveTo>
                      <a:cubicBezTo>
                        <a:pt x="311" y="1"/>
                        <a:pt x="1" y="280"/>
                        <a:pt x="1" y="652"/>
                      </a:cubicBezTo>
                      <a:cubicBezTo>
                        <a:pt x="1" y="1055"/>
                        <a:pt x="311" y="1335"/>
                        <a:pt x="683" y="1335"/>
                      </a:cubicBezTo>
                      <a:cubicBezTo>
                        <a:pt x="1055" y="1335"/>
                        <a:pt x="1366" y="1055"/>
                        <a:pt x="1366" y="652"/>
                      </a:cubicBezTo>
                      <a:cubicBezTo>
                        <a:pt x="1366" y="280"/>
                        <a:pt x="1055" y="1"/>
                        <a:pt x="683" y="1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15"/>
                <p:cNvSpPr/>
                <p:nvPr/>
              </p:nvSpPr>
              <p:spPr>
                <a:xfrm>
                  <a:off x="4012000" y="3871500"/>
                  <a:ext cx="33375" cy="3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5" h="1366" extrusionOk="0">
                      <a:moveTo>
                        <a:pt x="683" y="1"/>
                      </a:moveTo>
                      <a:cubicBezTo>
                        <a:pt x="311" y="1"/>
                        <a:pt x="1" y="311"/>
                        <a:pt x="1" y="683"/>
                      </a:cubicBezTo>
                      <a:cubicBezTo>
                        <a:pt x="1" y="1055"/>
                        <a:pt x="311" y="1366"/>
                        <a:pt x="683" y="1366"/>
                      </a:cubicBezTo>
                      <a:cubicBezTo>
                        <a:pt x="1055" y="1366"/>
                        <a:pt x="1335" y="1055"/>
                        <a:pt x="1335" y="683"/>
                      </a:cubicBezTo>
                      <a:cubicBezTo>
                        <a:pt x="1335" y="311"/>
                        <a:pt x="1055" y="1"/>
                        <a:pt x="683" y="1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15"/>
                <p:cNvSpPr/>
                <p:nvPr/>
              </p:nvSpPr>
              <p:spPr>
                <a:xfrm>
                  <a:off x="4283450" y="3299150"/>
                  <a:ext cx="34125" cy="3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1366" extrusionOk="0">
                      <a:moveTo>
                        <a:pt x="683" y="1"/>
                      </a:moveTo>
                      <a:cubicBezTo>
                        <a:pt x="310" y="1"/>
                        <a:pt x="0" y="311"/>
                        <a:pt x="0" y="683"/>
                      </a:cubicBezTo>
                      <a:cubicBezTo>
                        <a:pt x="0" y="1055"/>
                        <a:pt x="310" y="1366"/>
                        <a:pt x="683" y="1366"/>
                      </a:cubicBezTo>
                      <a:cubicBezTo>
                        <a:pt x="1055" y="1366"/>
                        <a:pt x="1365" y="1055"/>
                        <a:pt x="1365" y="683"/>
                      </a:cubicBezTo>
                      <a:cubicBezTo>
                        <a:pt x="1365" y="311"/>
                        <a:pt x="1055" y="1"/>
                        <a:pt x="683" y="1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15"/>
                <p:cNvSpPr/>
                <p:nvPr/>
              </p:nvSpPr>
              <p:spPr>
                <a:xfrm>
                  <a:off x="3511775" y="3121550"/>
                  <a:ext cx="34150" cy="3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" h="1335" extrusionOk="0">
                      <a:moveTo>
                        <a:pt x="683" y="1"/>
                      </a:moveTo>
                      <a:cubicBezTo>
                        <a:pt x="311" y="1"/>
                        <a:pt x="1" y="280"/>
                        <a:pt x="1" y="652"/>
                      </a:cubicBezTo>
                      <a:cubicBezTo>
                        <a:pt x="1" y="1056"/>
                        <a:pt x="311" y="1335"/>
                        <a:pt x="683" y="1335"/>
                      </a:cubicBezTo>
                      <a:cubicBezTo>
                        <a:pt x="1056" y="1335"/>
                        <a:pt x="1366" y="1056"/>
                        <a:pt x="1366" y="652"/>
                      </a:cubicBezTo>
                      <a:cubicBezTo>
                        <a:pt x="1366" y="280"/>
                        <a:pt x="1056" y="1"/>
                        <a:pt x="683" y="1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15"/>
                <p:cNvSpPr/>
                <p:nvPr/>
              </p:nvSpPr>
              <p:spPr>
                <a:xfrm>
                  <a:off x="3286875" y="3151025"/>
                  <a:ext cx="34150" cy="3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" h="1366" extrusionOk="0">
                      <a:moveTo>
                        <a:pt x="683" y="1"/>
                      </a:moveTo>
                      <a:cubicBezTo>
                        <a:pt x="311" y="1"/>
                        <a:pt x="1" y="311"/>
                        <a:pt x="1" y="683"/>
                      </a:cubicBezTo>
                      <a:cubicBezTo>
                        <a:pt x="1" y="1055"/>
                        <a:pt x="311" y="1366"/>
                        <a:pt x="683" y="1366"/>
                      </a:cubicBezTo>
                      <a:cubicBezTo>
                        <a:pt x="1055" y="1366"/>
                        <a:pt x="1366" y="1055"/>
                        <a:pt x="1366" y="683"/>
                      </a:cubicBezTo>
                      <a:cubicBezTo>
                        <a:pt x="1366" y="311"/>
                        <a:pt x="1055" y="1"/>
                        <a:pt x="683" y="1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15"/>
                <p:cNvSpPr/>
                <p:nvPr/>
              </p:nvSpPr>
              <p:spPr>
                <a:xfrm>
                  <a:off x="4202775" y="2718275"/>
                  <a:ext cx="34150" cy="3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" h="1366" extrusionOk="0">
                      <a:moveTo>
                        <a:pt x="683" y="1"/>
                      </a:moveTo>
                      <a:cubicBezTo>
                        <a:pt x="311" y="1"/>
                        <a:pt x="1" y="311"/>
                        <a:pt x="1" y="683"/>
                      </a:cubicBezTo>
                      <a:cubicBezTo>
                        <a:pt x="1" y="1055"/>
                        <a:pt x="311" y="1366"/>
                        <a:pt x="683" y="1366"/>
                      </a:cubicBezTo>
                      <a:cubicBezTo>
                        <a:pt x="1056" y="1366"/>
                        <a:pt x="1366" y="1055"/>
                        <a:pt x="1366" y="683"/>
                      </a:cubicBezTo>
                      <a:cubicBezTo>
                        <a:pt x="1366" y="311"/>
                        <a:pt x="1056" y="1"/>
                        <a:pt x="683" y="1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15"/>
                <p:cNvSpPr/>
                <p:nvPr/>
              </p:nvSpPr>
              <p:spPr>
                <a:xfrm>
                  <a:off x="3130225" y="2500350"/>
                  <a:ext cx="33375" cy="3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5" h="1335" extrusionOk="0">
                      <a:moveTo>
                        <a:pt x="683" y="1"/>
                      </a:moveTo>
                      <a:cubicBezTo>
                        <a:pt x="310" y="1"/>
                        <a:pt x="0" y="280"/>
                        <a:pt x="0" y="683"/>
                      </a:cubicBezTo>
                      <a:cubicBezTo>
                        <a:pt x="0" y="1055"/>
                        <a:pt x="310" y="1335"/>
                        <a:pt x="683" y="1335"/>
                      </a:cubicBezTo>
                      <a:cubicBezTo>
                        <a:pt x="1055" y="1335"/>
                        <a:pt x="1334" y="1055"/>
                        <a:pt x="1334" y="683"/>
                      </a:cubicBezTo>
                      <a:cubicBezTo>
                        <a:pt x="1334" y="280"/>
                        <a:pt x="1055" y="1"/>
                        <a:pt x="683" y="1"/>
                      </a:cubicBezTo>
                      <a:close/>
                    </a:path>
                  </a:pathLst>
                </a:custGeom>
                <a:solidFill>
                  <a:srgbClr val="F265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15"/>
                <p:cNvSpPr/>
                <p:nvPr/>
              </p:nvSpPr>
              <p:spPr>
                <a:xfrm>
                  <a:off x="3884825" y="1807025"/>
                  <a:ext cx="34125" cy="3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1366" extrusionOk="0">
                      <a:moveTo>
                        <a:pt x="683" y="0"/>
                      </a:moveTo>
                      <a:cubicBezTo>
                        <a:pt x="310" y="0"/>
                        <a:pt x="0" y="311"/>
                        <a:pt x="0" y="683"/>
                      </a:cubicBezTo>
                      <a:cubicBezTo>
                        <a:pt x="0" y="1055"/>
                        <a:pt x="310" y="1365"/>
                        <a:pt x="683" y="1365"/>
                      </a:cubicBezTo>
                      <a:cubicBezTo>
                        <a:pt x="1055" y="1365"/>
                        <a:pt x="1365" y="1055"/>
                        <a:pt x="1365" y="683"/>
                      </a:cubicBezTo>
                      <a:cubicBezTo>
                        <a:pt x="1365" y="311"/>
                        <a:pt x="1055" y="0"/>
                        <a:pt x="683" y="0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15"/>
                <p:cNvSpPr/>
                <p:nvPr/>
              </p:nvSpPr>
              <p:spPr>
                <a:xfrm>
                  <a:off x="3596325" y="1137725"/>
                  <a:ext cx="34150" cy="3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" h="1366" extrusionOk="0">
                      <a:moveTo>
                        <a:pt x="683" y="1"/>
                      </a:moveTo>
                      <a:cubicBezTo>
                        <a:pt x="310" y="1"/>
                        <a:pt x="0" y="311"/>
                        <a:pt x="0" y="683"/>
                      </a:cubicBezTo>
                      <a:cubicBezTo>
                        <a:pt x="0" y="1056"/>
                        <a:pt x="310" y="1366"/>
                        <a:pt x="683" y="1366"/>
                      </a:cubicBezTo>
                      <a:cubicBezTo>
                        <a:pt x="1055" y="1366"/>
                        <a:pt x="1365" y="1056"/>
                        <a:pt x="1365" y="683"/>
                      </a:cubicBezTo>
                      <a:cubicBezTo>
                        <a:pt x="1365" y="311"/>
                        <a:pt x="1055" y="1"/>
                        <a:pt x="683" y="1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15"/>
                <p:cNvSpPr/>
                <p:nvPr/>
              </p:nvSpPr>
              <p:spPr>
                <a:xfrm>
                  <a:off x="3576925" y="1387450"/>
                  <a:ext cx="34150" cy="3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" h="1366" extrusionOk="0">
                      <a:moveTo>
                        <a:pt x="683" y="1"/>
                      </a:moveTo>
                      <a:cubicBezTo>
                        <a:pt x="311" y="1"/>
                        <a:pt x="1" y="311"/>
                        <a:pt x="1" y="683"/>
                      </a:cubicBezTo>
                      <a:cubicBezTo>
                        <a:pt x="1" y="1056"/>
                        <a:pt x="311" y="1366"/>
                        <a:pt x="683" y="1366"/>
                      </a:cubicBezTo>
                      <a:cubicBezTo>
                        <a:pt x="1055" y="1366"/>
                        <a:pt x="1366" y="1056"/>
                        <a:pt x="1366" y="683"/>
                      </a:cubicBezTo>
                      <a:cubicBezTo>
                        <a:pt x="1366" y="311"/>
                        <a:pt x="1055" y="1"/>
                        <a:pt x="683" y="1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15"/>
                <p:cNvSpPr/>
                <p:nvPr/>
              </p:nvSpPr>
              <p:spPr>
                <a:xfrm>
                  <a:off x="3462925" y="1142400"/>
                  <a:ext cx="33375" cy="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5" h="1365" extrusionOk="0">
                      <a:moveTo>
                        <a:pt x="683" y="0"/>
                      </a:moveTo>
                      <a:cubicBezTo>
                        <a:pt x="280" y="0"/>
                        <a:pt x="0" y="310"/>
                        <a:pt x="0" y="683"/>
                      </a:cubicBezTo>
                      <a:cubicBezTo>
                        <a:pt x="0" y="1055"/>
                        <a:pt x="280" y="1365"/>
                        <a:pt x="683" y="1365"/>
                      </a:cubicBezTo>
                      <a:cubicBezTo>
                        <a:pt x="1055" y="1365"/>
                        <a:pt x="1334" y="1055"/>
                        <a:pt x="1334" y="683"/>
                      </a:cubicBezTo>
                      <a:cubicBezTo>
                        <a:pt x="1334" y="310"/>
                        <a:pt x="1055" y="0"/>
                        <a:pt x="683" y="0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15"/>
                <p:cNvSpPr/>
                <p:nvPr/>
              </p:nvSpPr>
              <p:spPr>
                <a:xfrm>
                  <a:off x="3965475" y="912050"/>
                  <a:ext cx="34150" cy="3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" h="1366" extrusionOk="0">
                      <a:moveTo>
                        <a:pt x="683" y="1"/>
                      </a:moveTo>
                      <a:cubicBezTo>
                        <a:pt x="311" y="1"/>
                        <a:pt x="0" y="311"/>
                        <a:pt x="0" y="683"/>
                      </a:cubicBezTo>
                      <a:cubicBezTo>
                        <a:pt x="0" y="1055"/>
                        <a:pt x="311" y="1366"/>
                        <a:pt x="683" y="1366"/>
                      </a:cubicBezTo>
                      <a:cubicBezTo>
                        <a:pt x="1055" y="1366"/>
                        <a:pt x="1365" y="1055"/>
                        <a:pt x="1365" y="683"/>
                      </a:cubicBezTo>
                      <a:cubicBezTo>
                        <a:pt x="1365" y="311"/>
                        <a:pt x="1055" y="1"/>
                        <a:pt x="683" y="1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4" name="Google Shape;134;p15"/>
              <p:cNvSpPr txBox="1"/>
              <p:nvPr/>
            </p:nvSpPr>
            <p:spPr>
              <a:xfrm>
                <a:off x="1178509" y="456704"/>
                <a:ext cx="10617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dirty="0">
                    <a:latin typeface="Kalam"/>
                    <a:ea typeface="Kalam"/>
                    <a:cs typeface="Kalam"/>
                    <a:sym typeface="Kalam"/>
                  </a:rPr>
                  <a:t>SALIVARY GLANDS</a:t>
                </a:r>
                <a:endParaRPr sz="800" dirty="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35" name="Google Shape;135;p15"/>
              <p:cNvSpPr txBox="1"/>
              <p:nvPr/>
            </p:nvSpPr>
            <p:spPr>
              <a:xfrm>
                <a:off x="3121107" y="876276"/>
                <a:ext cx="6438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dirty="0">
                    <a:latin typeface="Kalam"/>
                    <a:ea typeface="Kalam"/>
                    <a:cs typeface="Kalam"/>
                    <a:sym typeface="Kalam"/>
                  </a:rPr>
                  <a:t>TONGUE</a:t>
                </a:r>
                <a:endParaRPr sz="800" dirty="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36" name="Google Shape;136;p15"/>
              <p:cNvSpPr txBox="1"/>
              <p:nvPr/>
            </p:nvSpPr>
            <p:spPr>
              <a:xfrm>
                <a:off x="3173782" y="1465241"/>
                <a:ext cx="8007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dirty="0">
                    <a:latin typeface="Kalam"/>
                    <a:ea typeface="Kalam"/>
                    <a:cs typeface="Kalam"/>
                    <a:sym typeface="Kalam"/>
                  </a:rPr>
                  <a:t>ESOPHAGUS</a:t>
                </a:r>
                <a:endParaRPr sz="800" dirty="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37" name="Google Shape;137;p15"/>
              <p:cNvSpPr txBox="1"/>
              <p:nvPr/>
            </p:nvSpPr>
            <p:spPr>
              <a:xfrm>
                <a:off x="3664864" y="2317761"/>
                <a:ext cx="8007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latin typeface="Kalam"/>
                    <a:ea typeface="Kalam"/>
                    <a:cs typeface="Kalam"/>
                    <a:sym typeface="Kalam"/>
                  </a:rPr>
                  <a:t>STOMACH</a:t>
                </a:r>
                <a:endParaRPr sz="8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38" name="Google Shape;138;p15"/>
              <p:cNvSpPr txBox="1"/>
              <p:nvPr/>
            </p:nvSpPr>
            <p:spPr>
              <a:xfrm>
                <a:off x="1272042" y="1959092"/>
                <a:ext cx="8007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dirty="0">
                    <a:latin typeface="Kalam"/>
                    <a:ea typeface="Kalam"/>
                    <a:cs typeface="Kalam"/>
                    <a:sym typeface="Kalam"/>
                  </a:rPr>
                  <a:t>LIVER</a:t>
                </a:r>
                <a:endParaRPr sz="800" dirty="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39" name="Google Shape;139;p15"/>
              <p:cNvSpPr txBox="1"/>
              <p:nvPr/>
            </p:nvSpPr>
            <p:spPr>
              <a:xfrm>
                <a:off x="1302613" y="2804763"/>
                <a:ext cx="8859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dirty="0">
                    <a:latin typeface="Kalam"/>
                    <a:ea typeface="Kalam"/>
                    <a:cs typeface="Kalam"/>
                    <a:sym typeface="Kalam"/>
                  </a:rPr>
                  <a:t>GALLBLADDER</a:t>
                </a:r>
                <a:endParaRPr sz="800" dirty="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40" name="Google Shape;140;p15"/>
              <p:cNvSpPr txBox="1"/>
              <p:nvPr/>
            </p:nvSpPr>
            <p:spPr>
              <a:xfrm>
                <a:off x="1296247" y="2983665"/>
                <a:ext cx="8859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dirty="0">
                    <a:latin typeface="Kalam"/>
                    <a:ea typeface="Kalam"/>
                    <a:cs typeface="Kalam"/>
                    <a:sym typeface="Kalam"/>
                  </a:rPr>
                  <a:t>DUODENUM</a:t>
                </a:r>
                <a:endParaRPr sz="800" dirty="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41" name="Google Shape;141;p15"/>
              <p:cNvSpPr txBox="1"/>
              <p:nvPr/>
            </p:nvSpPr>
            <p:spPr>
              <a:xfrm>
                <a:off x="3629215" y="2825364"/>
                <a:ext cx="8859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dirty="0">
                    <a:latin typeface="Kalam"/>
                    <a:ea typeface="Kalam"/>
                    <a:cs typeface="Kalam"/>
                    <a:sym typeface="Kalam"/>
                  </a:rPr>
                  <a:t>PANCREAS</a:t>
                </a:r>
                <a:endParaRPr sz="800" dirty="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42" name="Google Shape;142;p15"/>
              <p:cNvSpPr txBox="1"/>
              <p:nvPr/>
            </p:nvSpPr>
            <p:spPr>
              <a:xfrm>
                <a:off x="3649425" y="3137565"/>
                <a:ext cx="8859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dirty="0">
                    <a:latin typeface="Kalam"/>
                    <a:ea typeface="Kalam"/>
                    <a:cs typeface="Kalam"/>
                    <a:sym typeface="Kalam"/>
                  </a:rPr>
                  <a:t>ILEUM</a:t>
                </a:r>
                <a:endParaRPr sz="800" dirty="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43" name="Google Shape;143;p15"/>
              <p:cNvSpPr txBox="1"/>
              <p:nvPr/>
            </p:nvSpPr>
            <p:spPr>
              <a:xfrm>
                <a:off x="3664150" y="3571861"/>
                <a:ext cx="8859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dirty="0">
                    <a:latin typeface="Kalam"/>
                    <a:ea typeface="Kalam"/>
                    <a:cs typeface="Kalam"/>
                    <a:sym typeface="Kalam"/>
                  </a:rPr>
                  <a:t>COLON</a:t>
                </a:r>
                <a:endParaRPr sz="800" dirty="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44" name="Google Shape;144;p15"/>
              <p:cNvSpPr txBox="1"/>
              <p:nvPr/>
            </p:nvSpPr>
            <p:spPr>
              <a:xfrm>
                <a:off x="2879007" y="4497611"/>
                <a:ext cx="8859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dirty="0">
                    <a:latin typeface="Kalam"/>
                    <a:ea typeface="Kalam"/>
                    <a:cs typeface="Kalam"/>
                    <a:sym typeface="Kalam"/>
                  </a:rPr>
                  <a:t>RECTUM</a:t>
                </a:r>
                <a:endParaRPr sz="800" dirty="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145" name="Google Shape;145;p15"/>
            <p:cNvSpPr txBox="1"/>
            <p:nvPr/>
          </p:nvSpPr>
          <p:spPr>
            <a:xfrm>
              <a:off x="2320688" y="4706127"/>
              <a:ext cx="885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Kalam"/>
                  <a:ea typeface="Kalam"/>
                  <a:cs typeface="Kalam"/>
                  <a:sym typeface="Kalam"/>
                </a:rPr>
                <a:t>ANUS</a:t>
              </a:r>
              <a:endParaRPr sz="800"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82BF822-89EE-EA2F-C45D-AFF9DD55F0BD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C6F453E-8F3A-5769-0A83-48FB7E6683FC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AE9AA-702C-0B95-C891-E080C8A863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D32F6F-D929-E0A0-B74D-6BF3E00EDB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Mouth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1" name="Google Shape;15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46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B7B7B7"/>
                </a:solidFill>
              </a:rPr>
              <a:t>Food is taken in through the mouth.</a:t>
            </a:r>
            <a:endParaRPr sz="1700">
              <a:solidFill>
                <a:srgbClr val="B7B7B7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Char char="○"/>
            </a:pPr>
            <a:r>
              <a:rPr lang="en" sz="1300">
                <a:solidFill>
                  <a:srgbClr val="B7B7B7"/>
                </a:solidFill>
              </a:rPr>
              <a:t>The act of eating is referred to as </a:t>
            </a:r>
            <a:r>
              <a:rPr lang="en" sz="1300" b="1">
                <a:solidFill>
                  <a:srgbClr val="B7B7B7"/>
                </a:solidFill>
              </a:rPr>
              <a:t>ingestion</a:t>
            </a:r>
            <a:r>
              <a:rPr lang="en" sz="1300">
                <a:solidFill>
                  <a:srgbClr val="B7B7B7"/>
                </a:solidFill>
              </a:rPr>
              <a:t>.</a:t>
            </a:r>
            <a:endParaRPr sz="1300">
              <a:solidFill>
                <a:srgbClr val="B7B7B7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700"/>
              <a:buChar char="●"/>
            </a:pPr>
            <a:r>
              <a:rPr lang="en" sz="1700">
                <a:solidFill>
                  <a:srgbClr val="B7B7B7"/>
                </a:solidFill>
              </a:rPr>
              <a:t>The teeth chew food through </a:t>
            </a:r>
            <a:r>
              <a:rPr lang="en" sz="1700" b="1">
                <a:solidFill>
                  <a:srgbClr val="B7B7B7"/>
                </a:solidFill>
              </a:rPr>
              <a:t>mechanical digestion</a:t>
            </a:r>
            <a:r>
              <a:rPr lang="en" sz="1700">
                <a:solidFill>
                  <a:srgbClr val="B7B7B7"/>
                </a:solidFill>
              </a:rPr>
              <a:t>.</a:t>
            </a:r>
            <a:endParaRPr sz="1700">
              <a:solidFill>
                <a:srgbClr val="B7B7B7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Char char="○"/>
            </a:pPr>
            <a:r>
              <a:rPr lang="en" sz="1300">
                <a:solidFill>
                  <a:srgbClr val="B7B7B7"/>
                </a:solidFill>
              </a:rPr>
              <a:t>Chewing increases the surface area to volume ratio (SA:V) of the food.</a:t>
            </a:r>
            <a:endParaRPr sz="1300">
              <a:solidFill>
                <a:srgbClr val="B7B7B7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Char char="○"/>
            </a:pPr>
            <a:r>
              <a:rPr lang="en" sz="1300">
                <a:solidFill>
                  <a:srgbClr val="B7B7B7"/>
                </a:solidFill>
              </a:rPr>
              <a:t>This allows to allow enzymes break down the food more efficiently.</a:t>
            </a:r>
            <a:endParaRPr sz="1300">
              <a:solidFill>
                <a:srgbClr val="B7B7B7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700"/>
              <a:buChar char="●"/>
            </a:pPr>
            <a:r>
              <a:rPr lang="en" sz="1700">
                <a:solidFill>
                  <a:srgbClr val="B7B7B7"/>
                </a:solidFill>
              </a:rPr>
              <a:t>Digestive enzymes then begin to break down the food molecules.</a:t>
            </a:r>
            <a:endParaRPr sz="1700">
              <a:solidFill>
                <a:srgbClr val="B7B7B7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Char char="○"/>
            </a:pPr>
            <a:r>
              <a:rPr lang="en" sz="1300">
                <a:solidFill>
                  <a:srgbClr val="B7B7B7"/>
                </a:solidFill>
              </a:rPr>
              <a:t>Amylase is present in the </a:t>
            </a:r>
            <a:r>
              <a:rPr lang="en" sz="1300" b="1">
                <a:solidFill>
                  <a:srgbClr val="B7B7B7"/>
                </a:solidFill>
              </a:rPr>
              <a:t>saliva</a:t>
            </a:r>
            <a:r>
              <a:rPr lang="en" sz="1300">
                <a:solidFill>
                  <a:srgbClr val="B7B7B7"/>
                </a:solidFill>
              </a:rPr>
              <a:t>.</a:t>
            </a:r>
            <a:endParaRPr sz="1300">
              <a:solidFill>
                <a:srgbClr val="B7B7B7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Char char="○"/>
            </a:pPr>
            <a:r>
              <a:rPr lang="en" sz="1300">
                <a:solidFill>
                  <a:srgbClr val="B7B7B7"/>
                </a:solidFill>
              </a:rPr>
              <a:t>Amylase begins to break down </a:t>
            </a:r>
            <a:r>
              <a:rPr lang="en" sz="1300" b="1">
                <a:solidFill>
                  <a:srgbClr val="B7B7B7"/>
                </a:solidFill>
              </a:rPr>
              <a:t>starch </a:t>
            </a:r>
            <a:r>
              <a:rPr lang="en" sz="1300">
                <a:solidFill>
                  <a:srgbClr val="B7B7B7"/>
                </a:solidFill>
              </a:rPr>
              <a:t>into </a:t>
            </a:r>
            <a:r>
              <a:rPr lang="en" sz="1300" b="1">
                <a:solidFill>
                  <a:srgbClr val="B7B7B7"/>
                </a:solidFill>
              </a:rPr>
              <a:t>maltose</a:t>
            </a:r>
            <a:r>
              <a:rPr lang="en" sz="1300">
                <a:solidFill>
                  <a:srgbClr val="B7B7B7"/>
                </a:solidFill>
              </a:rPr>
              <a:t>.</a:t>
            </a:r>
            <a:endParaRPr sz="1300">
              <a:solidFill>
                <a:srgbClr val="B7B7B7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700"/>
              <a:buChar char="●"/>
            </a:pPr>
            <a:r>
              <a:rPr lang="en" sz="1700">
                <a:solidFill>
                  <a:srgbClr val="B7B7B7"/>
                </a:solidFill>
              </a:rPr>
              <a:t>Food is swallowed with the help of the tongue.</a:t>
            </a:r>
            <a:endParaRPr sz="190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2" name="Google Shape;15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53" name="Google Shape;15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675" y="1748988"/>
            <a:ext cx="1437054" cy="222336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6"/>
          <p:cNvSpPr txBox="1"/>
          <p:nvPr/>
        </p:nvSpPr>
        <p:spPr>
          <a:xfrm>
            <a:off x="7338600" y="2306575"/>
            <a:ext cx="1437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teeth 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the mouth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help to break down food through 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mechanical digestion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40D5530-B374-896B-0183-0C681F7C8E72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5FEC0FB4-94E8-69D7-D939-35DD06ACB4CA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60C7BF-7F9E-D7A5-7B4D-F9CAEF340B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62E442-E3FF-A9F8-DF37-552EEEBD7D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Esophagus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0" name="Google Shape;16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94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B7B7B7"/>
                </a:solidFill>
              </a:rPr>
              <a:t>The </a:t>
            </a:r>
            <a:r>
              <a:rPr lang="en" sz="1700" b="1">
                <a:solidFill>
                  <a:srgbClr val="B7B7B7"/>
                </a:solidFill>
              </a:rPr>
              <a:t>esophagus </a:t>
            </a:r>
            <a:r>
              <a:rPr lang="en" sz="1700">
                <a:solidFill>
                  <a:srgbClr val="B7B7B7"/>
                </a:solidFill>
              </a:rPr>
              <a:t>is a muscular tube that connects the mouth to the </a:t>
            </a:r>
            <a:r>
              <a:rPr lang="en" sz="1700" b="1">
                <a:solidFill>
                  <a:srgbClr val="B7B7B7"/>
                </a:solidFill>
              </a:rPr>
              <a:t>stomach</a:t>
            </a:r>
            <a:r>
              <a:rPr lang="en" sz="1700">
                <a:solidFill>
                  <a:srgbClr val="B7B7B7"/>
                </a:solidFill>
              </a:rPr>
              <a:t>.</a:t>
            </a:r>
            <a:endParaRPr sz="1700">
              <a:solidFill>
                <a:srgbClr val="B7B7B7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700"/>
              <a:buChar char="●"/>
            </a:pPr>
            <a:r>
              <a:rPr lang="en" sz="1700">
                <a:solidFill>
                  <a:srgbClr val="B7B7B7"/>
                </a:solidFill>
              </a:rPr>
              <a:t>Food travels down the esophagus after it is swallowed.</a:t>
            </a:r>
            <a:endParaRPr sz="1700">
              <a:solidFill>
                <a:srgbClr val="B7B7B7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700"/>
              <a:buChar char="●"/>
            </a:pPr>
            <a:r>
              <a:rPr lang="en" sz="1700">
                <a:solidFill>
                  <a:srgbClr val="B7B7B7"/>
                </a:solidFill>
              </a:rPr>
              <a:t>There are waves of </a:t>
            </a:r>
            <a:r>
              <a:rPr lang="en" sz="1700" b="1">
                <a:solidFill>
                  <a:srgbClr val="B7B7B7"/>
                </a:solidFill>
              </a:rPr>
              <a:t>muscular contraction</a:t>
            </a:r>
            <a:r>
              <a:rPr lang="en" sz="1700">
                <a:solidFill>
                  <a:srgbClr val="B7B7B7"/>
                </a:solidFill>
              </a:rPr>
              <a:t> that help to aid the food down the esophagus</a:t>
            </a:r>
            <a:endParaRPr sz="1700">
              <a:solidFill>
                <a:srgbClr val="B7B7B7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700"/>
              <a:buChar char="●"/>
            </a:pPr>
            <a:r>
              <a:rPr lang="en" sz="1700">
                <a:solidFill>
                  <a:srgbClr val="B7B7B7"/>
                </a:solidFill>
              </a:rPr>
              <a:t>These waves of contraction are referred to as </a:t>
            </a:r>
            <a:r>
              <a:rPr lang="en" sz="1700" b="1">
                <a:solidFill>
                  <a:srgbClr val="B7B7B7"/>
                </a:solidFill>
              </a:rPr>
              <a:t>peristalsis.</a:t>
            </a:r>
            <a:endParaRPr sz="1700">
              <a:solidFill>
                <a:srgbClr val="B7B7B7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700"/>
              <a:buChar char="●"/>
            </a:pPr>
            <a:r>
              <a:rPr lang="en" sz="1700">
                <a:solidFill>
                  <a:srgbClr val="B7B7B7"/>
                </a:solidFill>
              </a:rPr>
              <a:t>Food is also moved by gravity.</a:t>
            </a:r>
            <a:endParaRPr sz="170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1" name="Google Shape;16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62" name="Google Shape;162;p17"/>
          <p:cNvGrpSpPr/>
          <p:nvPr/>
        </p:nvGrpSpPr>
        <p:grpSpPr>
          <a:xfrm>
            <a:off x="5049370" y="1362695"/>
            <a:ext cx="1609899" cy="2848824"/>
            <a:chOff x="2424700" y="395325"/>
            <a:chExt cx="2765675" cy="4918550"/>
          </a:xfrm>
        </p:grpSpPr>
        <p:sp>
          <p:nvSpPr>
            <p:cNvPr id="163" name="Google Shape;163;p17"/>
            <p:cNvSpPr/>
            <p:nvPr/>
          </p:nvSpPr>
          <p:spPr>
            <a:xfrm>
              <a:off x="2823275" y="2615425"/>
              <a:ext cx="169275" cy="2692675"/>
            </a:xfrm>
            <a:custGeom>
              <a:avLst/>
              <a:gdLst/>
              <a:ahLst/>
              <a:cxnLst/>
              <a:rect l="l" t="t" r="r" b="b"/>
              <a:pathLst>
                <a:path w="6771" h="107707" fill="none" extrusionOk="0">
                  <a:moveTo>
                    <a:pt x="3778" y="107706"/>
                  </a:moveTo>
                  <a:cubicBezTo>
                    <a:pt x="1" y="81181"/>
                    <a:pt x="4579" y="61193"/>
                    <a:pt x="5915" y="39210"/>
                  </a:cubicBezTo>
                  <a:cubicBezTo>
                    <a:pt x="6770" y="25279"/>
                    <a:pt x="4259" y="13718"/>
                    <a:pt x="5185" y="1"/>
                  </a:cubicBezTo>
                  <a:cubicBezTo>
                    <a:pt x="4544" y="10084"/>
                    <a:pt x="4561" y="20167"/>
                    <a:pt x="2352" y="30250"/>
                  </a:cubicBezTo>
                </a:path>
              </a:pathLst>
            </a:custGeom>
            <a:noFill/>
            <a:ln w="5800" cap="flat" cmpd="sng">
              <a:solidFill>
                <a:srgbClr val="FFFFFF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7"/>
            <p:cNvSpPr/>
            <p:nvPr/>
          </p:nvSpPr>
          <p:spPr>
            <a:xfrm>
              <a:off x="2424700" y="1505600"/>
              <a:ext cx="1012750" cy="1015450"/>
            </a:xfrm>
            <a:custGeom>
              <a:avLst/>
              <a:gdLst/>
              <a:ahLst/>
              <a:cxnLst/>
              <a:rect l="l" t="t" r="r" b="b"/>
              <a:pathLst>
                <a:path w="40510" h="40618" fill="none" extrusionOk="0">
                  <a:moveTo>
                    <a:pt x="40510" y="1"/>
                  </a:moveTo>
                  <a:cubicBezTo>
                    <a:pt x="30124" y="9389"/>
                    <a:pt x="9887" y="11348"/>
                    <a:pt x="2637" y="23106"/>
                  </a:cubicBezTo>
                  <a:cubicBezTo>
                    <a:pt x="0" y="27363"/>
                    <a:pt x="1283" y="32939"/>
                    <a:pt x="980" y="40617"/>
                  </a:cubicBezTo>
                </a:path>
              </a:pathLst>
            </a:custGeom>
            <a:noFill/>
            <a:ln w="5800" cap="flat" cmpd="sng">
              <a:solidFill>
                <a:srgbClr val="FFFFFF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3753200" y="5118800"/>
              <a:ext cx="33425" cy="195075"/>
            </a:xfrm>
            <a:custGeom>
              <a:avLst/>
              <a:gdLst/>
              <a:ahLst/>
              <a:cxnLst/>
              <a:rect l="l" t="t" r="r" b="b"/>
              <a:pathLst>
                <a:path w="1337" h="7803" fill="none" extrusionOk="0">
                  <a:moveTo>
                    <a:pt x="0" y="7803"/>
                  </a:moveTo>
                  <a:cubicBezTo>
                    <a:pt x="606" y="5202"/>
                    <a:pt x="1016" y="2601"/>
                    <a:pt x="1336" y="0"/>
                  </a:cubicBezTo>
                </a:path>
              </a:pathLst>
            </a:custGeom>
            <a:noFill/>
            <a:ln w="5800" cap="flat" cmpd="sng">
              <a:solidFill>
                <a:schemeClr val="dk1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4622525" y="2615425"/>
              <a:ext cx="169275" cy="2692675"/>
            </a:xfrm>
            <a:custGeom>
              <a:avLst/>
              <a:gdLst/>
              <a:ahLst/>
              <a:cxnLst/>
              <a:rect l="l" t="t" r="r" b="b"/>
              <a:pathLst>
                <a:path w="6771" h="107707" fill="none" extrusionOk="0">
                  <a:moveTo>
                    <a:pt x="2993" y="107706"/>
                  </a:moveTo>
                  <a:cubicBezTo>
                    <a:pt x="6770" y="81181"/>
                    <a:pt x="2192" y="61193"/>
                    <a:pt x="856" y="39210"/>
                  </a:cubicBezTo>
                  <a:cubicBezTo>
                    <a:pt x="1" y="25279"/>
                    <a:pt x="2512" y="13718"/>
                    <a:pt x="1586" y="1"/>
                  </a:cubicBezTo>
                  <a:cubicBezTo>
                    <a:pt x="2227" y="10084"/>
                    <a:pt x="2210" y="20167"/>
                    <a:pt x="4419" y="30250"/>
                  </a:cubicBezTo>
                </a:path>
              </a:pathLst>
            </a:custGeom>
            <a:noFill/>
            <a:ln w="5800" cap="flat" cmpd="sng">
              <a:solidFill>
                <a:srgbClr val="FFFFFF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4001700" y="415375"/>
              <a:ext cx="1188675" cy="2105675"/>
            </a:xfrm>
            <a:custGeom>
              <a:avLst/>
              <a:gdLst/>
              <a:ahLst/>
              <a:cxnLst/>
              <a:rect l="l" t="t" r="r" b="b"/>
              <a:pathLst>
                <a:path w="47547" h="84227" fill="none" extrusionOk="0">
                  <a:moveTo>
                    <a:pt x="46567" y="84226"/>
                  </a:moveTo>
                  <a:cubicBezTo>
                    <a:pt x="46264" y="76548"/>
                    <a:pt x="47547" y="70972"/>
                    <a:pt x="44910" y="66715"/>
                  </a:cubicBezTo>
                  <a:cubicBezTo>
                    <a:pt x="37660" y="54957"/>
                    <a:pt x="17423" y="52998"/>
                    <a:pt x="7037" y="43610"/>
                  </a:cubicBezTo>
                  <a:cubicBezTo>
                    <a:pt x="2744" y="39120"/>
                    <a:pt x="1" y="31638"/>
                    <a:pt x="1034" y="25492"/>
                  </a:cubicBezTo>
                  <a:cubicBezTo>
                    <a:pt x="1693" y="20611"/>
                    <a:pt x="9335" y="22660"/>
                    <a:pt x="10653" y="0"/>
                  </a:cubicBezTo>
                </a:path>
              </a:pathLst>
            </a:custGeom>
            <a:noFill/>
            <a:ln w="5800" cap="flat" cmpd="sng">
              <a:solidFill>
                <a:srgbClr val="FFFFFF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3828450" y="5118800"/>
              <a:ext cx="33425" cy="195075"/>
            </a:xfrm>
            <a:custGeom>
              <a:avLst/>
              <a:gdLst/>
              <a:ahLst/>
              <a:cxnLst/>
              <a:rect l="l" t="t" r="r" b="b"/>
              <a:pathLst>
                <a:path w="1337" h="7803" fill="none" extrusionOk="0">
                  <a:moveTo>
                    <a:pt x="1337" y="7803"/>
                  </a:moveTo>
                  <a:cubicBezTo>
                    <a:pt x="731" y="5202"/>
                    <a:pt x="321" y="2601"/>
                    <a:pt x="1" y="0"/>
                  </a:cubicBezTo>
                </a:path>
              </a:pathLst>
            </a:custGeom>
            <a:noFill/>
            <a:ln w="5800" cap="flat" cmpd="sng">
              <a:solidFill>
                <a:schemeClr val="dk1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3407150" y="1257550"/>
              <a:ext cx="39225" cy="314875"/>
            </a:xfrm>
            <a:custGeom>
              <a:avLst/>
              <a:gdLst/>
              <a:ahLst/>
              <a:cxnLst/>
              <a:rect l="l" t="t" r="r" b="b"/>
              <a:pathLst>
                <a:path w="1569" h="12595" fill="none" extrusionOk="0">
                  <a:moveTo>
                    <a:pt x="1568" y="12595"/>
                  </a:moveTo>
                  <a:cubicBezTo>
                    <a:pt x="1497" y="8391"/>
                    <a:pt x="891" y="4204"/>
                    <a:pt x="0" y="0"/>
                  </a:cubicBezTo>
                </a:path>
              </a:pathLst>
            </a:custGeom>
            <a:noFill/>
            <a:ln w="5800" cap="flat" cmpd="sng">
              <a:solidFill>
                <a:srgbClr val="FFFFFF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3116325" y="1071825"/>
              <a:ext cx="395950" cy="342050"/>
            </a:xfrm>
            <a:custGeom>
              <a:avLst/>
              <a:gdLst/>
              <a:ahLst/>
              <a:cxnLst/>
              <a:rect l="l" t="t" r="r" b="b"/>
              <a:pathLst>
                <a:path w="15838" h="13682" fill="none" extrusionOk="0">
                  <a:moveTo>
                    <a:pt x="15838" y="6325"/>
                  </a:moveTo>
                  <a:cubicBezTo>
                    <a:pt x="10600" y="6984"/>
                    <a:pt x="660" y="13682"/>
                    <a:pt x="1034" y="3260"/>
                  </a:cubicBezTo>
                  <a:cubicBezTo>
                    <a:pt x="1016" y="2673"/>
                    <a:pt x="161" y="2281"/>
                    <a:pt x="54" y="1515"/>
                  </a:cubicBezTo>
                  <a:cubicBezTo>
                    <a:pt x="1" y="1034"/>
                    <a:pt x="321" y="0"/>
                    <a:pt x="1034" y="36"/>
                  </a:cubicBezTo>
                </a:path>
              </a:pathLst>
            </a:custGeom>
            <a:noFill/>
            <a:ln w="5800" cap="flat" cmpd="sng">
              <a:solidFill>
                <a:srgbClr val="FFFFFF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3016125" y="395325"/>
              <a:ext cx="161250" cy="610600"/>
            </a:xfrm>
            <a:custGeom>
              <a:avLst/>
              <a:gdLst/>
              <a:ahLst/>
              <a:cxnLst/>
              <a:rect l="l" t="t" r="r" b="b"/>
              <a:pathLst>
                <a:path w="6450" h="24424" fill="none" extrusionOk="0">
                  <a:moveTo>
                    <a:pt x="6449" y="0"/>
                  </a:moveTo>
                  <a:cubicBezTo>
                    <a:pt x="4347" y="2530"/>
                    <a:pt x="5701" y="8836"/>
                    <a:pt x="3118" y="12969"/>
                  </a:cubicBezTo>
                  <a:cubicBezTo>
                    <a:pt x="1889" y="14929"/>
                    <a:pt x="1" y="17423"/>
                    <a:pt x="321" y="19222"/>
                  </a:cubicBezTo>
                  <a:cubicBezTo>
                    <a:pt x="446" y="20968"/>
                    <a:pt x="4151" y="20540"/>
                    <a:pt x="4009" y="21663"/>
                  </a:cubicBezTo>
                  <a:cubicBezTo>
                    <a:pt x="4062" y="22090"/>
                    <a:pt x="3581" y="22749"/>
                    <a:pt x="3581" y="23319"/>
                  </a:cubicBezTo>
                  <a:cubicBezTo>
                    <a:pt x="3581" y="23925"/>
                    <a:pt x="4062" y="24424"/>
                    <a:pt x="4561" y="24406"/>
                  </a:cubicBezTo>
                </a:path>
              </a:pathLst>
            </a:custGeom>
            <a:noFill/>
            <a:ln w="5800" cap="flat" cmpd="sng">
              <a:solidFill>
                <a:srgbClr val="FFFFFF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3616475" y="890550"/>
              <a:ext cx="222700" cy="687675"/>
            </a:xfrm>
            <a:custGeom>
              <a:avLst/>
              <a:gdLst/>
              <a:ahLst/>
              <a:cxnLst/>
              <a:rect l="l" t="t" r="r" b="b"/>
              <a:pathLst>
                <a:path w="8908" h="27507" extrusionOk="0">
                  <a:moveTo>
                    <a:pt x="2797" y="15589"/>
                  </a:moveTo>
                  <a:cubicBezTo>
                    <a:pt x="2102" y="13273"/>
                    <a:pt x="1390" y="10992"/>
                    <a:pt x="125" y="9247"/>
                  </a:cubicBezTo>
                  <a:cubicBezTo>
                    <a:pt x="624" y="7536"/>
                    <a:pt x="499" y="5826"/>
                    <a:pt x="125" y="4134"/>
                  </a:cubicBezTo>
                  <a:lnTo>
                    <a:pt x="0" y="2352"/>
                  </a:lnTo>
                  <a:cubicBezTo>
                    <a:pt x="1603" y="3119"/>
                    <a:pt x="3492" y="2317"/>
                    <a:pt x="4347" y="1"/>
                  </a:cubicBezTo>
                  <a:lnTo>
                    <a:pt x="5131" y="5132"/>
                  </a:lnTo>
                  <a:lnTo>
                    <a:pt x="5915" y="10690"/>
                  </a:lnTo>
                  <a:lnTo>
                    <a:pt x="7571" y="19597"/>
                  </a:lnTo>
                  <a:lnTo>
                    <a:pt x="8907" y="25511"/>
                  </a:lnTo>
                  <a:lnTo>
                    <a:pt x="6912" y="27399"/>
                  </a:lnTo>
                  <a:lnTo>
                    <a:pt x="5344" y="27506"/>
                  </a:lnTo>
                  <a:lnTo>
                    <a:pt x="3688" y="1849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3565250" y="1456175"/>
              <a:ext cx="407525" cy="1679900"/>
            </a:xfrm>
            <a:custGeom>
              <a:avLst/>
              <a:gdLst/>
              <a:ahLst/>
              <a:cxnLst/>
              <a:rect l="l" t="t" r="r" b="b"/>
              <a:pathLst>
                <a:path w="16301" h="67196" extrusionOk="0">
                  <a:moveTo>
                    <a:pt x="14412" y="61780"/>
                  </a:moveTo>
                  <a:cubicBezTo>
                    <a:pt x="5897" y="59108"/>
                    <a:pt x="14484" y="31674"/>
                    <a:pt x="12987" y="15748"/>
                  </a:cubicBezTo>
                  <a:cubicBezTo>
                    <a:pt x="12506" y="10618"/>
                    <a:pt x="11259" y="4097"/>
                    <a:pt x="10458" y="0"/>
                  </a:cubicBezTo>
                  <a:cubicBezTo>
                    <a:pt x="10440" y="1995"/>
                    <a:pt x="8017" y="3153"/>
                    <a:pt x="7037" y="2476"/>
                  </a:cubicBezTo>
                  <a:cubicBezTo>
                    <a:pt x="7768" y="6485"/>
                    <a:pt x="8783" y="12720"/>
                    <a:pt x="9175" y="16692"/>
                  </a:cubicBezTo>
                  <a:cubicBezTo>
                    <a:pt x="10992" y="35290"/>
                    <a:pt x="1" y="62707"/>
                    <a:pt x="13522" y="66572"/>
                  </a:cubicBezTo>
                  <a:cubicBezTo>
                    <a:pt x="15873" y="67196"/>
                    <a:pt x="16301" y="50914"/>
                    <a:pt x="14412" y="61780"/>
                  </a:cubicBezTo>
                  <a:close/>
                </a:path>
              </a:pathLst>
            </a:custGeom>
            <a:solidFill>
              <a:srgbClr val="FF0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3672125" y="2729000"/>
              <a:ext cx="651600" cy="1048400"/>
            </a:xfrm>
            <a:custGeom>
              <a:avLst/>
              <a:gdLst/>
              <a:ahLst/>
              <a:cxnLst/>
              <a:rect l="l" t="t" r="r" b="b"/>
              <a:pathLst>
                <a:path w="26064" h="41936" extrusionOk="0">
                  <a:moveTo>
                    <a:pt x="1" y="32351"/>
                  </a:moveTo>
                  <a:cubicBezTo>
                    <a:pt x="767" y="35344"/>
                    <a:pt x="3350" y="33759"/>
                    <a:pt x="4900" y="34685"/>
                  </a:cubicBezTo>
                  <a:cubicBezTo>
                    <a:pt x="17085" y="41936"/>
                    <a:pt x="25101" y="25760"/>
                    <a:pt x="25386" y="18332"/>
                  </a:cubicBezTo>
                  <a:cubicBezTo>
                    <a:pt x="26063" y="1248"/>
                    <a:pt x="12026" y="1"/>
                    <a:pt x="10137" y="10867"/>
                  </a:cubicBezTo>
                  <a:cubicBezTo>
                    <a:pt x="10654" y="12453"/>
                    <a:pt x="10796" y="14056"/>
                    <a:pt x="9247" y="15659"/>
                  </a:cubicBezTo>
                  <a:cubicBezTo>
                    <a:pt x="11598" y="16283"/>
                    <a:pt x="8409" y="28824"/>
                    <a:pt x="5791" y="28236"/>
                  </a:cubicBezTo>
                  <a:cubicBezTo>
                    <a:pt x="4063" y="26473"/>
                    <a:pt x="2317" y="26597"/>
                    <a:pt x="571" y="27791"/>
                  </a:cubicBezTo>
                  <a:cubicBezTo>
                    <a:pt x="927" y="29305"/>
                    <a:pt x="838" y="30837"/>
                    <a:pt x="1" y="3235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3132375" y="899475"/>
              <a:ext cx="517525" cy="293075"/>
            </a:xfrm>
            <a:custGeom>
              <a:avLst/>
              <a:gdLst/>
              <a:ahLst/>
              <a:cxnLst/>
              <a:rect l="l" t="t" r="r" b="b"/>
              <a:pathLst>
                <a:path w="20701" h="11723" extrusionOk="0">
                  <a:moveTo>
                    <a:pt x="143" y="6930"/>
                  </a:moveTo>
                  <a:lnTo>
                    <a:pt x="0" y="4169"/>
                  </a:lnTo>
                  <a:lnTo>
                    <a:pt x="855" y="3456"/>
                  </a:lnTo>
                  <a:lnTo>
                    <a:pt x="1746" y="4596"/>
                  </a:lnTo>
                  <a:lnTo>
                    <a:pt x="3153" y="2512"/>
                  </a:lnTo>
                  <a:lnTo>
                    <a:pt x="9121" y="161"/>
                  </a:lnTo>
                  <a:lnTo>
                    <a:pt x="14323" y="0"/>
                  </a:lnTo>
                  <a:lnTo>
                    <a:pt x="17031" y="766"/>
                  </a:lnTo>
                  <a:lnTo>
                    <a:pt x="18580" y="2815"/>
                  </a:lnTo>
                  <a:lnTo>
                    <a:pt x="19204" y="3688"/>
                  </a:lnTo>
                  <a:lnTo>
                    <a:pt x="19435" y="3688"/>
                  </a:lnTo>
                  <a:lnTo>
                    <a:pt x="20700" y="5986"/>
                  </a:lnTo>
                  <a:lnTo>
                    <a:pt x="19435" y="9210"/>
                  </a:lnTo>
                  <a:lnTo>
                    <a:pt x="19133" y="9121"/>
                  </a:lnTo>
                  <a:lnTo>
                    <a:pt x="16763" y="11722"/>
                  </a:lnTo>
                  <a:lnTo>
                    <a:pt x="16692" y="11170"/>
                  </a:lnTo>
                  <a:lnTo>
                    <a:pt x="17387" y="7393"/>
                  </a:lnTo>
                  <a:lnTo>
                    <a:pt x="17226" y="5113"/>
                  </a:lnTo>
                  <a:lnTo>
                    <a:pt x="15427" y="3937"/>
                  </a:lnTo>
                  <a:lnTo>
                    <a:pt x="12595" y="3456"/>
                  </a:lnTo>
                  <a:lnTo>
                    <a:pt x="5344" y="4561"/>
                  </a:lnTo>
                  <a:lnTo>
                    <a:pt x="3224" y="6289"/>
                  </a:lnTo>
                  <a:lnTo>
                    <a:pt x="3296" y="7482"/>
                  </a:lnTo>
                  <a:lnTo>
                    <a:pt x="5968" y="8818"/>
                  </a:lnTo>
                  <a:lnTo>
                    <a:pt x="5968" y="9371"/>
                  </a:lnTo>
                  <a:lnTo>
                    <a:pt x="4952" y="10065"/>
                  </a:lnTo>
                  <a:lnTo>
                    <a:pt x="2993" y="8569"/>
                  </a:lnTo>
                  <a:lnTo>
                    <a:pt x="1960" y="7322"/>
                  </a:lnTo>
                  <a:lnTo>
                    <a:pt x="1799" y="6538"/>
                  </a:lnTo>
                  <a:lnTo>
                    <a:pt x="1336" y="8035"/>
                  </a:lnTo>
                  <a:lnTo>
                    <a:pt x="1336" y="8818"/>
                  </a:lnTo>
                  <a:lnTo>
                    <a:pt x="944" y="8818"/>
                  </a:lnTo>
                  <a:lnTo>
                    <a:pt x="552" y="732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3565250" y="1456175"/>
              <a:ext cx="758475" cy="2321225"/>
            </a:xfrm>
            <a:custGeom>
              <a:avLst/>
              <a:gdLst/>
              <a:ahLst/>
              <a:cxnLst/>
              <a:rect l="l" t="t" r="r" b="b"/>
              <a:pathLst>
                <a:path w="30339" h="92849" fill="none" extrusionOk="0">
                  <a:moveTo>
                    <a:pt x="4276" y="83264"/>
                  </a:moveTo>
                  <a:cubicBezTo>
                    <a:pt x="5042" y="86257"/>
                    <a:pt x="7625" y="84672"/>
                    <a:pt x="9175" y="85598"/>
                  </a:cubicBezTo>
                  <a:cubicBezTo>
                    <a:pt x="21360" y="92849"/>
                    <a:pt x="29376" y="76673"/>
                    <a:pt x="29661" y="69245"/>
                  </a:cubicBezTo>
                  <a:cubicBezTo>
                    <a:pt x="30338" y="52161"/>
                    <a:pt x="16301" y="50914"/>
                    <a:pt x="14412" y="61780"/>
                  </a:cubicBezTo>
                  <a:cubicBezTo>
                    <a:pt x="5897" y="59108"/>
                    <a:pt x="14484" y="31674"/>
                    <a:pt x="12987" y="15748"/>
                  </a:cubicBezTo>
                  <a:cubicBezTo>
                    <a:pt x="12506" y="10618"/>
                    <a:pt x="11259" y="4097"/>
                    <a:pt x="10458" y="0"/>
                  </a:cubicBezTo>
                  <a:cubicBezTo>
                    <a:pt x="10440" y="1995"/>
                    <a:pt x="8017" y="3153"/>
                    <a:pt x="7037" y="2476"/>
                  </a:cubicBezTo>
                  <a:cubicBezTo>
                    <a:pt x="7768" y="6485"/>
                    <a:pt x="8783" y="12720"/>
                    <a:pt x="9175" y="16692"/>
                  </a:cubicBezTo>
                  <a:cubicBezTo>
                    <a:pt x="10992" y="35290"/>
                    <a:pt x="1" y="62707"/>
                    <a:pt x="13522" y="66572"/>
                  </a:cubicBezTo>
                  <a:cubicBezTo>
                    <a:pt x="15873" y="67196"/>
                    <a:pt x="12684" y="79737"/>
                    <a:pt x="10066" y="79149"/>
                  </a:cubicBezTo>
                  <a:cubicBezTo>
                    <a:pt x="8338" y="77386"/>
                    <a:pt x="6592" y="77510"/>
                    <a:pt x="4846" y="78704"/>
                  </a:cubicBezTo>
                  <a:cubicBezTo>
                    <a:pt x="5202" y="80218"/>
                    <a:pt x="5113" y="81750"/>
                    <a:pt x="4276" y="83264"/>
                  </a:cubicBezTo>
                  <a:close/>
                </a:path>
              </a:pathLst>
            </a:custGeom>
            <a:noFill/>
            <a:ln w="11125" cap="flat" cmpd="sng">
              <a:solidFill>
                <a:srgbClr val="000000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3811525" y="3434000"/>
              <a:ext cx="11175" cy="37875"/>
            </a:xfrm>
            <a:custGeom>
              <a:avLst/>
              <a:gdLst/>
              <a:ahLst/>
              <a:cxnLst/>
              <a:rect l="l" t="t" r="r" b="b"/>
              <a:pathLst>
                <a:path w="447" h="1515" extrusionOk="0">
                  <a:moveTo>
                    <a:pt x="446" y="1"/>
                  </a:moveTo>
                  <a:lnTo>
                    <a:pt x="1" y="18"/>
                  </a:lnTo>
                  <a:lnTo>
                    <a:pt x="90" y="15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3925100" y="2995775"/>
              <a:ext cx="20075" cy="43225"/>
            </a:xfrm>
            <a:custGeom>
              <a:avLst/>
              <a:gdLst/>
              <a:ahLst/>
              <a:cxnLst/>
              <a:rect l="l" t="t" r="r" b="b"/>
              <a:pathLst>
                <a:path w="803" h="1729" extrusionOk="0">
                  <a:moveTo>
                    <a:pt x="339" y="0"/>
                  </a:moveTo>
                  <a:lnTo>
                    <a:pt x="0" y="285"/>
                  </a:lnTo>
                  <a:cubicBezTo>
                    <a:pt x="375" y="766"/>
                    <a:pt x="410" y="1212"/>
                    <a:pt x="410" y="1728"/>
                  </a:cubicBezTo>
                  <a:cubicBezTo>
                    <a:pt x="410" y="1728"/>
                    <a:pt x="802" y="588"/>
                    <a:pt x="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3129250" y="879875"/>
              <a:ext cx="506850" cy="134975"/>
            </a:xfrm>
            <a:custGeom>
              <a:avLst/>
              <a:gdLst/>
              <a:ahLst/>
              <a:cxnLst/>
              <a:rect l="l" t="t" r="r" b="b"/>
              <a:pathLst>
                <a:path w="20274" h="5399" fill="none" extrusionOk="0">
                  <a:moveTo>
                    <a:pt x="0" y="5024"/>
                  </a:moveTo>
                  <a:cubicBezTo>
                    <a:pt x="535" y="4864"/>
                    <a:pt x="891" y="3884"/>
                    <a:pt x="1141" y="4436"/>
                  </a:cubicBezTo>
                  <a:cubicBezTo>
                    <a:pt x="1479" y="5149"/>
                    <a:pt x="1497" y="4935"/>
                    <a:pt x="1978" y="5380"/>
                  </a:cubicBezTo>
                  <a:cubicBezTo>
                    <a:pt x="2174" y="4650"/>
                    <a:pt x="3314" y="3047"/>
                    <a:pt x="5826" y="2192"/>
                  </a:cubicBezTo>
                  <a:cubicBezTo>
                    <a:pt x="12221" y="36"/>
                    <a:pt x="17262" y="0"/>
                    <a:pt x="18937" y="4009"/>
                  </a:cubicBezTo>
                  <a:cubicBezTo>
                    <a:pt x="19525" y="5398"/>
                    <a:pt x="20273" y="4810"/>
                    <a:pt x="19400" y="2031"/>
                  </a:cubicBezTo>
                </a:path>
              </a:pathLst>
            </a:custGeom>
            <a:noFill/>
            <a:ln w="11125" cap="flat" cmpd="sng">
              <a:solidFill>
                <a:srgbClr val="000000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3142175" y="946225"/>
              <a:ext cx="478775" cy="328700"/>
            </a:xfrm>
            <a:custGeom>
              <a:avLst/>
              <a:gdLst/>
              <a:ahLst/>
              <a:cxnLst/>
              <a:rect l="l" t="t" r="r" b="b"/>
              <a:pathLst>
                <a:path w="19151" h="13148" fill="none" extrusionOk="0">
                  <a:moveTo>
                    <a:pt x="0" y="5060"/>
                  </a:moveTo>
                  <a:cubicBezTo>
                    <a:pt x="909" y="5577"/>
                    <a:pt x="196" y="7322"/>
                    <a:pt x="1104" y="7180"/>
                  </a:cubicBezTo>
                  <a:cubicBezTo>
                    <a:pt x="1122" y="6343"/>
                    <a:pt x="1069" y="5452"/>
                    <a:pt x="1496" y="4811"/>
                  </a:cubicBezTo>
                  <a:cubicBezTo>
                    <a:pt x="1710" y="6289"/>
                    <a:pt x="2637" y="6182"/>
                    <a:pt x="4400" y="7964"/>
                  </a:cubicBezTo>
                  <a:cubicBezTo>
                    <a:pt x="4845" y="8427"/>
                    <a:pt x="6538" y="7340"/>
                    <a:pt x="5416" y="6931"/>
                  </a:cubicBezTo>
                  <a:cubicBezTo>
                    <a:pt x="962" y="5345"/>
                    <a:pt x="2797" y="3083"/>
                    <a:pt x="7161" y="2228"/>
                  </a:cubicBezTo>
                  <a:cubicBezTo>
                    <a:pt x="18313" y="1"/>
                    <a:pt x="17743" y="4080"/>
                    <a:pt x="16371" y="9068"/>
                  </a:cubicBezTo>
                  <a:cubicBezTo>
                    <a:pt x="15587" y="11740"/>
                    <a:pt x="18491" y="6200"/>
                    <a:pt x="19150" y="7251"/>
                  </a:cubicBezTo>
                  <a:cubicBezTo>
                    <a:pt x="18865" y="9549"/>
                    <a:pt x="16888" y="9727"/>
                    <a:pt x="17262" y="13148"/>
                  </a:cubicBezTo>
                </a:path>
              </a:pathLst>
            </a:custGeom>
            <a:noFill/>
            <a:ln w="11125" cap="flat" cmpd="sng">
              <a:solidFill>
                <a:schemeClr val="dk1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3714900" y="852250"/>
              <a:ext cx="175050" cy="997650"/>
            </a:xfrm>
            <a:custGeom>
              <a:avLst/>
              <a:gdLst/>
              <a:ahLst/>
              <a:cxnLst/>
              <a:rect l="l" t="t" r="r" b="b"/>
              <a:pathLst>
                <a:path w="7002" h="39906" fill="none" extrusionOk="0">
                  <a:moveTo>
                    <a:pt x="0" y="1"/>
                  </a:moveTo>
                  <a:cubicBezTo>
                    <a:pt x="1568" y="4383"/>
                    <a:pt x="1372" y="9104"/>
                    <a:pt x="2156" y="13629"/>
                  </a:cubicBezTo>
                  <a:cubicBezTo>
                    <a:pt x="3118" y="19116"/>
                    <a:pt x="4382" y="23872"/>
                    <a:pt x="5434" y="29252"/>
                  </a:cubicBezTo>
                  <a:cubicBezTo>
                    <a:pt x="6075" y="32494"/>
                    <a:pt x="6627" y="35950"/>
                    <a:pt x="7001" y="39905"/>
                  </a:cubicBezTo>
                </a:path>
              </a:pathLst>
            </a:custGeom>
            <a:noFill/>
            <a:ln w="11125" cap="flat" cmpd="sng">
              <a:solidFill>
                <a:srgbClr val="000000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3422300" y="3337800"/>
              <a:ext cx="525550" cy="451175"/>
            </a:xfrm>
            <a:custGeom>
              <a:avLst/>
              <a:gdLst/>
              <a:ahLst/>
              <a:cxnLst/>
              <a:rect l="l" t="t" r="r" b="b"/>
              <a:pathLst>
                <a:path w="21022" h="18047" extrusionOk="0">
                  <a:moveTo>
                    <a:pt x="9673" y="8338"/>
                  </a:moveTo>
                  <a:cubicBezTo>
                    <a:pt x="10992" y="6699"/>
                    <a:pt x="10992" y="5078"/>
                    <a:pt x="10564" y="3439"/>
                  </a:cubicBezTo>
                  <a:cubicBezTo>
                    <a:pt x="9513" y="1"/>
                    <a:pt x="6253" y="571"/>
                    <a:pt x="3741" y="1729"/>
                  </a:cubicBezTo>
                  <a:cubicBezTo>
                    <a:pt x="1532" y="2762"/>
                    <a:pt x="0" y="4098"/>
                    <a:pt x="89" y="6004"/>
                  </a:cubicBezTo>
                  <a:cubicBezTo>
                    <a:pt x="250" y="9015"/>
                    <a:pt x="873" y="11936"/>
                    <a:pt x="1087" y="14911"/>
                  </a:cubicBezTo>
                  <a:cubicBezTo>
                    <a:pt x="1336" y="18047"/>
                    <a:pt x="3991" y="17637"/>
                    <a:pt x="6876" y="17655"/>
                  </a:cubicBezTo>
                  <a:cubicBezTo>
                    <a:pt x="8587" y="17655"/>
                    <a:pt x="10261" y="17904"/>
                    <a:pt x="11669" y="17797"/>
                  </a:cubicBezTo>
                  <a:cubicBezTo>
                    <a:pt x="15481" y="17494"/>
                    <a:pt x="14857" y="14145"/>
                    <a:pt x="16354" y="13682"/>
                  </a:cubicBezTo>
                  <a:cubicBezTo>
                    <a:pt x="21021" y="12239"/>
                    <a:pt x="20148" y="6414"/>
                    <a:pt x="16674" y="7109"/>
                  </a:cubicBezTo>
                  <a:cubicBezTo>
                    <a:pt x="12381" y="7465"/>
                    <a:pt x="12880" y="12061"/>
                    <a:pt x="10885" y="12346"/>
                  </a:cubicBezTo>
                  <a:cubicBezTo>
                    <a:pt x="8302" y="12720"/>
                    <a:pt x="7215" y="13272"/>
                    <a:pt x="6217" y="12008"/>
                  </a:cubicBezTo>
                  <a:cubicBezTo>
                    <a:pt x="5309" y="10850"/>
                    <a:pt x="6253" y="9442"/>
                    <a:pt x="5986" y="7999"/>
                  </a:cubicBezTo>
                  <a:cubicBezTo>
                    <a:pt x="7215" y="8908"/>
                    <a:pt x="8444" y="8569"/>
                    <a:pt x="9673" y="8338"/>
                  </a:cubicBezTo>
                  <a:close/>
                </a:path>
              </a:pathLst>
            </a:custGeom>
            <a:solidFill>
              <a:srgbClr val="E6E6E6"/>
            </a:solidFill>
            <a:ln w="11125" cap="flat" cmpd="sng">
              <a:solidFill>
                <a:srgbClr val="000000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3780350" y="3512825"/>
              <a:ext cx="89100" cy="163925"/>
            </a:xfrm>
            <a:custGeom>
              <a:avLst/>
              <a:gdLst/>
              <a:ahLst/>
              <a:cxnLst/>
              <a:rect l="l" t="t" r="r" b="b"/>
              <a:pathLst>
                <a:path w="3564" h="6557" fill="none" extrusionOk="0">
                  <a:moveTo>
                    <a:pt x="2637" y="1"/>
                  </a:moveTo>
                  <a:cubicBezTo>
                    <a:pt x="90" y="36"/>
                    <a:pt x="1" y="6556"/>
                    <a:pt x="3564" y="5986"/>
                  </a:cubicBezTo>
                </a:path>
              </a:pathLst>
            </a:custGeom>
            <a:noFill/>
            <a:ln w="5800" cap="flat" cmpd="sng">
              <a:solidFill>
                <a:srgbClr val="000000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3825775" y="3535550"/>
              <a:ext cx="64600" cy="100675"/>
            </a:xfrm>
            <a:custGeom>
              <a:avLst/>
              <a:gdLst/>
              <a:ahLst/>
              <a:cxnLst/>
              <a:rect l="l" t="t" r="r" b="b"/>
              <a:pathLst>
                <a:path w="2584" h="4027" extrusionOk="0">
                  <a:moveTo>
                    <a:pt x="2584" y="2120"/>
                  </a:moveTo>
                  <a:cubicBezTo>
                    <a:pt x="1996" y="2512"/>
                    <a:pt x="1960" y="2940"/>
                    <a:pt x="2335" y="3296"/>
                  </a:cubicBezTo>
                  <a:cubicBezTo>
                    <a:pt x="2174" y="3634"/>
                    <a:pt x="1533" y="3047"/>
                    <a:pt x="1765" y="3813"/>
                  </a:cubicBezTo>
                  <a:cubicBezTo>
                    <a:pt x="1194" y="3207"/>
                    <a:pt x="1266" y="3688"/>
                    <a:pt x="1177" y="4026"/>
                  </a:cubicBezTo>
                  <a:cubicBezTo>
                    <a:pt x="1034" y="3724"/>
                    <a:pt x="945" y="3528"/>
                    <a:pt x="357" y="3688"/>
                  </a:cubicBezTo>
                  <a:cubicBezTo>
                    <a:pt x="215" y="3421"/>
                    <a:pt x="909" y="2851"/>
                    <a:pt x="72" y="2762"/>
                  </a:cubicBezTo>
                  <a:cubicBezTo>
                    <a:pt x="19" y="2512"/>
                    <a:pt x="696" y="2263"/>
                    <a:pt x="1" y="2013"/>
                  </a:cubicBezTo>
                  <a:cubicBezTo>
                    <a:pt x="411" y="1853"/>
                    <a:pt x="464" y="1550"/>
                    <a:pt x="126" y="1123"/>
                  </a:cubicBezTo>
                  <a:cubicBezTo>
                    <a:pt x="500" y="1034"/>
                    <a:pt x="874" y="1069"/>
                    <a:pt x="500" y="428"/>
                  </a:cubicBezTo>
                  <a:cubicBezTo>
                    <a:pt x="892" y="464"/>
                    <a:pt x="1194" y="659"/>
                    <a:pt x="1248" y="0"/>
                  </a:cubicBezTo>
                  <a:cubicBezTo>
                    <a:pt x="1515" y="0"/>
                    <a:pt x="1444" y="606"/>
                    <a:pt x="1996" y="428"/>
                  </a:cubicBezTo>
                  <a:cubicBezTo>
                    <a:pt x="2174" y="642"/>
                    <a:pt x="1943" y="1034"/>
                    <a:pt x="2424" y="1140"/>
                  </a:cubicBezTo>
                  <a:cubicBezTo>
                    <a:pt x="2192" y="1479"/>
                    <a:pt x="1978" y="1835"/>
                    <a:pt x="2584" y="2120"/>
                  </a:cubicBezTo>
                  <a:close/>
                </a:path>
              </a:pathLst>
            </a:custGeom>
            <a:solidFill>
              <a:srgbClr val="F0C7B3"/>
            </a:solidFill>
            <a:ln w="12025" cap="flat" cmpd="sng">
              <a:solidFill>
                <a:srgbClr val="000000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3549675" y="3485675"/>
              <a:ext cx="29850" cy="62375"/>
            </a:xfrm>
            <a:custGeom>
              <a:avLst/>
              <a:gdLst/>
              <a:ahLst/>
              <a:cxnLst/>
              <a:rect l="l" t="t" r="r" b="b"/>
              <a:pathLst>
                <a:path w="1194" h="2495" extrusionOk="0">
                  <a:moveTo>
                    <a:pt x="0" y="0"/>
                  </a:moveTo>
                  <a:cubicBezTo>
                    <a:pt x="0" y="0"/>
                    <a:pt x="232" y="1675"/>
                    <a:pt x="837" y="2494"/>
                  </a:cubicBezTo>
                  <a:lnTo>
                    <a:pt x="1194" y="2227"/>
                  </a:lnTo>
                  <a:cubicBezTo>
                    <a:pt x="588" y="1407"/>
                    <a:pt x="160" y="90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4056475" y="3866450"/>
              <a:ext cx="215575" cy="414650"/>
            </a:xfrm>
            <a:custGeom>
              <a:avLst/>
              <a:gdLst/>
              <a:ahLst/>
              <a:cxnLst/>
              <a:rect l="l" t="t" r="r" b="b"/>
              <a:pathLst>
                <a:path w="8623" h="16586" extrusionOk="0">
                  <a:moveTo>
                    <a:pt x="5131" y="0"/>
                  </a:moveTo>
                  <a:lnTo>
                    <a:pt x="1" y="3118"/>
                  </a:lnTo>
                  <a:cubicBezTo>
                    <a:pt x="2477" y="7197"/>
                    <a:pt x="2566" y="11045"/>
                    <a:pt x="1729" y="15463"/>
                  </a:cubicBezTo>
                  <a:lnTo>
                    <a:pt x="7625" y="16586"/>
                  </a:lnTo>
                  <a:cubicBezTo>
                    <a:pt x="8623" y="11366"/>
                    <a:pt x="8498" y="5558"/>
                    <a:pt x="5131" y="0"/>
                  </a:cubicBezTo>
                  <a:close/>
                </a:path>
              </a:pathLst>
            </a:custGeom>
            <a:solidFill>
              <a:srgbClr val="E6E6E6"/>
            </a:solidFill>
            <a:ln w="11125" cap="flat" cmpd="sng">
              <a:solidFill>
                <a:srgbClr val="000000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3202725" y="3508825"/>
              <a:ext cx="1107625" cy="1047500"/>
            </a:xfrm>
            <a:custGeom>
              <a:avLst/>
              <a:gdLst/>
              <a:ahLst/>
              <a:cxnLst/>
              <a:rect l="l" t="t" r="r" b="b"/>
              <a:pathLst>
                <a:path w="44305" h="41900" extrusionOk="0">
                  <a:moveTo>
                    <a:pt x="26241" y="0"/>
                  </a:moveTo>
                  <a:cubicBezTo>
                    <a:pt x="26206" y="0"/>
                    <a:pt x="26170" y="0"/>
                    <a:pt x="26134" y="0"/>
                  </a:cubicBezTo>
                  <a:cubicBezTo>
                    <a:pt x="24513" y="125"/>
                    <a:pt x="23284" y="1497"/>
                    <a:pt x="23337" y="3118"/>
                  </a:cubicBezTo>
                  <a:cubicBezTo>
                    <a:pt x="23391" y="4739"/>
                    <a:pt x="24727" y="6022"/>
                    <a:pt x="26348" y="6004"/>
                  </a:cubicBezTo>
                  <a:cubicBezTo>
                    <a:pt x="26473" y="6004"/>
                    <a:pt x="27738" y="6360"/>
                    <a:pt x="28985" y="7162"/>
                  </a:cubicBezTo>
                  <a:cubicBezTo>
                    <a:pt x="30232" y="7963"/>
                    <a:pt x="31568" y="9157"/>
                    <a:pt x="32494" y="10386"/>
                  </a:cubicBezTo>
                  <a:cubicBezTo>
                    <a:pt x="33207" y="11330"/>
                    <a:pt x="33652" y="12292"/>
                    <a:pt x="33830" y="13058"/>
                  </a:cubicBezTo>
                  <a:cubicBezTo>
                    <a:pt x="33296" y="12951"/>
                    <a:pt x="32779" y="12916"/>
                    <a:pt x="32262" y="12916"/>
                  </a:cubicBezTo>
                  <a:cubicBezTo>
                    <a:pt x="30570" y="12916"/>
                    <a:pt x="28949" y="13415"/>
                    <a:pt x="27150" y="14056"/>
                  </a:cubicBezTo>
                  <a:cubicBezTo>
                    <a:pt x="26366" y="14323"/>
                    <a:pt x="25742" y="14893"/>
                    <a:pt x="25386" y="15624"/>
                  </a:cubicBezTo>
                  <a:cubicBezTo>
                    <a:pt x="25386" y="15624"/>
                    <a:pt x="25386" y="15641"/>
                    <a:pt x="25386" y="15641"/>
                  </a:cubicBezTo>
                  <a:cubicBezTo>
                    <a:pt x="25386" y="15641"/>
                    <a:pt x="25386" y="15659"/>
                    <a:pt x="25368" y="15659"/>
                  </a:cubicBezTo>
                  <a:cubicBezTo>
                    <a:pt x="25368" y="15659"/>
                    <a:pt x="25368" y="15659"/>
                    <a:pt x="25368" y="15659"/>
                  </a:cubicBezTo>
                  <a:cubicBezTo>
                    <a:pt x="25368" y="15659"/>
                    <a:pt x="25368" y="15659"/>
                    <a:pt x="25368" y="15677"/>
                  </a:cubicBezTo>
                  <a:cubicBezTo>
                    <a:pt x="25190" y="15926"/>
                    <a:pt x="25030" y="16194"/>
                    <a:pt x="24923" y="16479"/>
                  </a:cubicBezTo>
                  <a:cubicBezTo>
                    <a:pt x="24495" y="17530"/>
                    <a:pt x="24691" y="18438"/>
                    <a:pt x="24869" y="19008"/>
                  </a:cubicBezTo>
                  <a:cubicBezTo>
                    <a:pt x="25244" y="20166"/>
                    <a:pt x="25742" y="20736"/>
                    <a:pt x="26295" y="21431"/>
                  </a:cubicBezTo>
                  <a:cubicBezTo>
                    <a:pt x="27363" y="22821"/>
                    <a:pt x="28717" y="24317"/>
                    <a:pt x="29822" y="25867"/>
                  </a:cubicBezTo>
                  <a:cubicBezTo>
                    <a:pt x="30178" y="26348"/>
                    <a:pt x="30481" y="26829"/>
                    <a:pt x="30748" y="27292"/>
                  </a:cubicBezTo>
                  <a:cubicBezTo>
                    <a:pt x="30713" y="27292"/>
                    <a:pt x="30695" y="27310"/>
                    <a:pt x="30677" y="27310"/>
                  </a:cubicBezTo>
                  <a:cubicBezTo>
                    <a:pt x="30428" y="27150"/>
                    <a:pt x="30160" y="27007"/>
                    <a:pt x="29911" y="26829"/>
                  </a:cubicBezTo>
                  <a:cubicBezTo>
                    <a:pt x="28628" y="25992"/>
                    <a:pt x="27292" y="25101"/>
                    <a:pt x="25885" y="24192"/>
                  </a:cubicBezTo>
                  <a:cubicBezTo>
                    <a:pt x="25885" y="24192"/>
                    <a:pt x="25885" y="24192"/>
                    <a:pt x="25885" y="24192"/>
                  </a:cubicBezTo>
                  <a:cubicBezTo>
                    <a:pt x="24923" y="23284"/>
                    <a:pt x="23854" y="22500"/>
                    <a:pt x="22536" y="21948"/>
                  </a:cubicBezTo>
                  <a:cubicBezTo>
                    <a:pt x="22286" y="21823"/>
                    <a:pt x="22001" y="21734"/>
                    <a:pt x="21734" y="21663"/>
                  </a:cubicBezTo>
                  <a:cubicBezTo>
                    <a:pt x="21734" y="21645"/>
                    <a:pt x="21716" y="21663"/>
                    <a:pt x="21716" y="21663"/>
                  </a:cubicBezTo>
                  <a:cubicBezTo>
                    <a:pt x="21556" y="21556"/>
                    <a:pt x="21378" y="21449"/>
                    <a:pt x="21200" y="21360"/>
                  </a:cubicBezTo>
                  <a:cubicBezTo>
                    <a:pt x="18189" y="19703"/>
                    <a:pt x="15214" y="18296"/>
                    <a:pt x="11972" y="18331"/>
                  </a:cubicBezTo>
                  <a:cubicBezTo>
                    <a:pt x="10351" y="18349"/>
                    <a:pt x="8587" y="18848"/>
                    <a:pt x="7198" y="20006"/>
                  </a:cubicBezTo>
                  <a:cubicBezTo>
                    <a:pt x="5826" y="21182"/>
                    <a:pt x="4935" y="22856"/>
                    <a:pt x="4437" y="24762"/>
                  </a:cubicBezTo>
                  <a:cubicBezTo>
                    <a:pt x="3760" y="27310"/>
                    <a:pt x="5007" y="29448"/>
                    <a:pt x="6414" y="31051"/>
                  </a:cubicBezTo>
                  <a:cubicBezTo>
                    <a:pt x="6806" y="31496"/>
                    <a:pt x="7216" y="31906"/>
                    <a:pt x="7661" y="32316"/>
                  </a:cubicBezTo>
                  <a:cubicBezTo>
                    <a:pt x="7305" y="32316"/>
                    <a:pt x="6966" y="32333"/>
                    <a:pt x="6645" y="32351"/>
                  </a:cubicBezTo>
                  <a:cubicBezTo>
                    <a:pt x="4347" y="32494"/>
                    <a:pt x="2441" y="33010"/>
                    <a:pt x="2441" y="33010"/>
                  </a:cubicBezTo>
                  <a:cubicBezTo>
                    <a:pt x="1390" y="33278"/>
                    <a:pt x="571" y="34097"/>
                    <a:pt x="286" y="35148"/>
                  </a:cubicBezTo>
                  <a:cubicBezTo>
                    <a:pt x="1" y="36199"/>
                    <a:pt x="304" y="37321"/>
                    <a:pt x="1087" y="38088"/>
                  </a:cubicBezTo>
                  <a:cubicBezTo>
                    <a:pt x="1871" y="38836"/>
                    <a:pt x="2994" y="39121"/>
                    <a:pt x="4045" y="38818"/>
                  </a:cubicBezTo>
                  <a:cubicBezTo>
                    <a:pt x="4045" y="38818"/>
                    <a:pt x="5416" y="38444"/>
                    <a:pt x="6984" y="38355"/>
                  </a:cubicBezTo>
                  <a:cubicBezTo>
                    <a:pt x="8498" y="38266"/>
                    <a:pt x="9674" y="38729"/>
                    <a:pt x="9727" y="38764"/>
                  </a:cubicBezTo>
                  <a:cubicBezTo>
                    <a:pt x="11331" y="40724"/>
                    <a:pt x="13664" y="41722"/>
                    <a:pt x="15766" y="41811"/>
                  </a:cubicBezTo>
                  <a:cubicBezTo>
                    <a:pt x="17868" y="41900"/>
                    <a:pt x="19721" y="41312"/>
                    <a:pt x="21307" y="40599"/>
                  </a:cubicBezTo>
                  <a:cubicBezTo>
                    <a:pt x="24478" y="39174"/>
                    <a:pt x="26811" y="37072"/>
                    <a:pt x="26811" y="37072"/>
                  </a:cubicBezTo>
                  <a:cubicBezTo>
                    <a:pt x="27239" y="36698"/>
                    <a:pt x="27559" y="36217"/>
                    <a:pt x="27720" y="35700"/>
                  </a:cubicBezTo>
                  <a:cubicBezTo>
                    <a:pt x="28094" y="36092"/>
                    <a:pt x="28486" y="36484"/>
                    <a:pt x="29002" y="36841"/>
                  </a:cubicBezTo>
                  <a:cubicBezTo>
                    <a:pt x="29412" y="37143"/>
                    <a:pt x="29911" y="37464"/>
                    <a:pt x="30677" y="37624"/>
                  </a:cubicBezTo>
                  <a:cubicBezTo>
                    <a:pt x="31461" y="37802"/>
                    <a:pt x="32619" y="37678"/>
                    <a:pt x="33456" y="37143"/>
                  </a:cubicBezTo>
                  <a:cubicBezTo>
                    <a:pt x="33883" y="36858"/>
                    <a:pt x="34293" y="36555"/>
                    <a:pt x="34685" y="36217"/>
                  </a:cubicBezTo>
                  <a:cubicBezTo>
                    <a:pt x="36805" y="36858"/>
                    <a:pt x="38800" y="36947"/>
                    <a:pt x="40564" y="36128"/>
                  </a:cubicBezTo>
                  <a:cubicBezTo>
                    <a:pt x="42452" y="35255"/>
                    <a:pt x="43557" y="33349"/>
                    <a:pt x="43824" y="31674"/>
                  </a:cubicBezTo>
                  <a:cubicBezTo>
                    <a:pt x="44305" y="28682"/>
                    <a:pt x="43325" y="25831"/>
                    <a:pt x="41134" y="23800"/>
                  </a:cubicBezTo>
                  <a:cubicBezTo>
                    <a:pt x="41063" y="23711"/>
                    <a:pt x="40991" y="23622"/>
                    <a:pt x="40920" y="23533"/>
                  </a:cubicBezTo>
                  <a:cubicBezTo>
                    <a:pt x="40421" y="22963"/>
                    <a:pt x="39744" y="22625"/>
                    <a:pt x="39032" y="22553"/>
                  </a:cubicBezTo>
                  <a:cubicBezTo>
                    <a:pt x="39032" y="22536"/>
                    <a:pt x="39032" y="22553"/>
                    <a:pt x="39032" y="22553"/>
                  </a:cubicBezTo>
                  <a:cubicBezTo>
                    <a:pt x="39014" y="22536"/>
                    <a:pt x="39014" y="22553"/>
                    <a:pt x="39014" y="22553"/>
                  </a:cubicBezTo>
                  <a:cubicBezTo>
                    <a:pt x="38996" y="22536"/>
                    <a:pt x="38996" y="22536"/>
                    <a:pt x="38996" y="22536"/>
                  </a:cubicBezTo>
                  <a:cubicBezTo>
                    <a:pt x="38978" y="22536"/>
                    <a:pt x="38961" y="22536"/>
                    <a:pt x="38943" y="22536"/>
                  </a:cubicBezTo>
                  <a:cubicBezTo>
                    <a:pt x="38925" y="22536"/>
                    <a:pt x="38925" y="22536"/>
                    <a:pt x="38925" y="22536"/>
                  </a:cubicBezTo>
                  <a:cubicBezTo>
                    <a:pt x="38925" y="22536"/>
                    <a:pt x="38925" y="22536"/>
                    <a:pt x="38925" y="22536"/>
                  </a:cubicBezTo>
                  <a:cubicBezTo>
                    <a:pt x="38373" y="22447"/>
                    <a:pt x="37803" y="22518"/>
                    <a:pt x="37286" y="22749"/>
                  </a:cubicBezTo>
                  <a:cubicBezTo>
                    <a:pt x="36734" y="22999"/>
                    <a:pt x="36271" y="23391"/>
                    <a:pt x="35950" y="23889"/>
                  </a:cubicBezTo>
                  <a:cubicBezTo>
                    <a:pt x="35897" y="23925"/>
                    <a:pt x="35861" y="23961"/>
                    <a:pt x="35807" y="23996"/>
                  </a:cubicBezTo>
                  <a:cubicBezTo>
                    <a:pt x="35469" y="23426"/>
                    <a:pt x="35095" y="22874"/>
                    <a:pt x="34721" y="22357"/>
                  </a:cubicBezTo>
                  <a:cubicBezTo>
                    <a:pt x="34543" y="22108"/>
                    <a:pt x="34364" y="21876"/>
                    <a:pt x="34186" y="21645"/>
                  </a:cubicBezTo>
                  <a:cubicBezTo>
                    <a:pt x="35059" y="21663"/>
                    <a:pt x="35897" y="21289"/>
                    <a:pt x="36467" y="20647"/>
                  </a:cubicBezTo>
                  <a:cubicBezTo>
                    <a:pt x="36484" y="20647"/>
                    <a:pt x="36484" y="20629"/>
                    <a:pt x="36484" y="20629"/>
                  </a:cubicBezTo>
                  <a:cubicBezTo>
                    <a:pt x="36502" y="20612"/>
                    <a:pt x="36520" y="20612"/>
                    <a:pt x="36520" y="20594"/>
                  </a:cubicBezTo>
                  <a:cubicBezTo>
                    <a:pt x="38800" y="18688"/>
                    <a:pt x="39994" y="16016"/>
                    <a:pt x="39923" y="13504"/>
                  </a:cubicBezTo>
                  <a:cubicBezTo>
                    <a:pt x="39851" y="10903"/>
                    <a:pt x="38711" y="8658"/>
                    <a:pt x="37286" y="6770"/>
                  </a:cubicBezTo>
                  <a:cubicBezTo>
                    <a:pt x="35861" y="4864"/>
                    <a:pt x="34079" y="3296"/>
                    <a:pt x="32245" y="2103"/>
                  </a:cubicBezTo>
                  <a:cubicBezTo>
                    <a:pt x="30410" y="927"/>
                    <a:pt x="28610" y="36"/>
                    <a:pt x="26437" y="0"/>
                  </a:cubicBezTo>
                  <a:cubicBezTo>
                    <a:pt x="26366" y="0"/>
                    <a:pt x="26295" y="0"/>
                    <a:pt x="26241" y="0"/>
                  </a:cubicBezTo>
                  <a:close/>
                  <a:moveTo>
                    <a:pt x="11918" y="24335"/>
                  </a:moveTo>
                  <a:cubicBezTo>
                    <a:pt x="11954" y="24335"/>
                    <a:pt x="11990" y="24335"/>
                    <a:pt x="12043" y="24335"/>
                  </a:cubicBezTo>
                  <a:cubicBezTo>
                    <a:pt x="12613" y="24335"/>
                    <a:pt x="13504" y="24531"/>
                    <a:pt x="14591" y="24923"/>
                  </a:cubicBezTo>
                  <a:cubicBezTo>
                    <a:pt x="14003" y="26473"/>
                    <a:pt x="13664" y="27880"/>
                    <a:pt x="13575" y="29234"/>
                  </a:cubicBezTo>
                  <a:cubicBezTo>
                    <a:pt x="12435" y="28521"/>
                    <a:pt x="11509" y="27737"/>
                    <a:pt x="10921" y="27096"/>
                  </a:cubicBezTo>
                  <a:cubicBezTo>
                    <a:pt x="10458" y="26562"/>
                    <a:pt x="10351" y="26241"/>
                    <a:pt x="10315" y="26170"/>
                  </a:cubicBezTo>
                  <a:cubicBezTo>
                    <a:pt x="10315" y="26170"/>
                    <a:pt x="10297" y="26152"/>
                    <a:pt x="10297" y="26152"/>
                  </a:cubicBezTo>
                  <a:cubicBezTo>
                    <a:pt x="10297" y="26152"/>
                    <a:pt x="10297" y="26152"/>
                    <a:pt x="10297" y="26152"/>
                  </a:cubicBezTo>
                  <a:cubicBezTo>
                    <a:pt x="10565" y="25208"/>
                    <a:pt x="10885" y="24780"/>
                    <a:pt x="11081" y="24620"/>
                  </a:cubicBezTo>
                  <a:cubicBezTo>
                    <a:pt x="11277" y="24442"/>
                    <a:pt x="11438" y="24353"/>
                    <a:pt x="11918" y="24335"/>
                  </a:cubicBezTo>
                  <a:close/>
                  <a:moveTo>
                    <a:pt x="20006" y="27613"/>
                  </a:moveTo>
                  <a:cubicBezTo>
                    <a:pt x="20647" y="28005"/>
                    <a:pt x="21289" y="28397"/>
                    <a:pt x="21930" y="28806"/>
                  </a:cubicBezTo>
                  <a:cubicBezTo>
                    <a:pt x="22393" y="29234"/>
                    <a:pt x="22874" y="29750"/>
                    <a:pt x="23355" y="30303"/>
                  </a:cubicBezTo>
                  <a:cubicBezTo>
                    <a:pt x="23070" y="30374"/>
                    <a:pt x="22803" y="30427"/>
                    <a:pt x="22536" y="30481"/>
                  </a:cubicBezTo>
                  <a:cubicBezTo>
                    <a:pt x="20665" y="30801"/>
                    <a:pt x="19757" y="30445"/>
                    <a:pt x="19650" y="30427"/>
                  </a:cubicBezTo>
                  <a:cubicBezTo>
                    <a:pt x="19650" y="30427"/>
                    <a:pt x="19650" y="30427"/>
                    <a:pt x="19650" y="30427"/>
                  </a:cubicBezTo>
                  <a:cubicBezTo>
                    <a:pt x="19650" y="30427"/>
                    <a:pt x="19650" y="30427"/>
                    <a:pt x="19650" y="30427"/>
                  </a:cubicBezTo>
                  <a:cubicBezTo>
                    <a:pt x="19650" y="30427"/>
                    <a:pt x="19650" y="30427"/>
                    <a:pt x="19650" y="30427"/>
                  </a:cubicBezTo>
                  <a:cubicBezTo>
                    <a:pt x="19632" y="30427"/>
                    <a:pt x="19632" y="30410"/>
                    <a:pt x="19632" y="30410"/>
                  </a:cubicBezTo>
                  <a:cubicBezTo>
                    <a:pt x="19632" y="30410"/>
                    <a:pt x="19632" y="30410"/>
                    <a:pt x="19632" y="30410"/>
                  </a:cubicBezTo>
                  <a:cubicBezTo>
                    <a:pt x="19632" y="30410"/>
                    <a:pt x="19632" y="30410"/>
                    <a:pt x="19632" y="30410"/>
                  </a:cubicBezTo>
                  <a:cubicBezTo>
                    <a:pt x="19632" y="30392"/>
                    <a:pt x="19632" y="30392"/>
                    <a:pt x="19632" y="30392"/>
                  </a:cubicBezTo>
                  <a:cubicBezTo>
                    <a:pt x="19596" y="30338"/>
                    <a:pt x="19579" y="30178"/>
                    <a:pt x="19579" y="29857"/>
                  </a:cubicBezTo>
                  <a:cubicBezTo>
                    <a:pt x="19579" y="29394"/>
                    <a:pt x="19686" y="28628"/>
                    <a:pt x="20006" y="27613"/>
                  </a:cubicBezTo>
                  <a:close/>
                  <a:moveTo>
                    <a:pt x="37785" y="30053"/>
                  </a:moveTo>
                  <a:cubicBezTo>
                    <a:pt x="37856" y="30320"/>
                    <a:pt x="37892" y="30534"/>
                    <a:pt x="37892" y="30677"/>
                  </a:cubicBezTo>
                  <a:cubicBezTo>
                    <a:pt x="37838" y="30695"/>
                    <a:pt x="37785" y="30695"/>
                    <a:pt x="37696" y="30695"/>
                  </a:cubicBezTo>
                  <a:cubicBezTo>
                    <a:pt x="37714" y="30499"/>
                    <a:pt x="37731" y="30303"/>
                    <a:pt x="37731" y="30107"/>
                  </a:cubicBezTo>
                  <a:cubicBezTo>
                    <a:pt x="37749" y="30089"/>
                    <a:pt x="37767" y="30071"/>
                    <a:pt x="37785" y="3005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3786600" y="3508825"/>
              <a:ext cx="415975" cy="545600"/>
            </a:xfrm>
            <a:custGeom>
              <a:avLst/>
              <a:gdLst/>
              <a:ahLst/>
              <a:cxnLst/>
              <a:rect l="l" t="t" r="r" b="b"/>
              <a:pathLst>
                <a:path w="16639" h="21824" extrusionOk="0">
                  <a:moveTo>
                    <a:pt x="1176" y="5416"/>
                  </a:moveTo>
                  <a:cubicBezTo>
                    <a:pt x="1693" y="5790"/>
                    <a:pt x="2316" y="6022"/>
                    <a:pt x="2993" y="6004"/>
                  </a:cubicBezTo>
                  <a:cubicBezTo>
                    <a:pt x="3118" y="6004"/>
                    <a:pt x="4383" y="6360"/>
                    <a:pt x="5630" y="7162"/>
                  </a:cubicBezTo>
                  <a:cubicBezTo>
                    <a:pt x="6877" y="7963"/>
                    <a:pt x="8213" y="9157"/>
                    <a:pt x="9139" y="10386"/>
                  </a:cubicBezTo>
                  <a:cubicBezTo>
                    <a:pt x="10065" y="11615"/>
                    <a:pt x="10350" y="12880"/>
                    <a:pt x="10564" y="13682"/>
                  </a:cubicBezTo>
                  <a:cubicBezTo>
                    <a:pt x="10849" y="14769"/>
                    <a:pt x="9834" y="15392"/>
                    <a:pt x="9210" y="16069"/>
                  </a:cubicBezTo>
                  <a:cubicBezTo>
                    <a:pt x="7910" y="17102"/>
                    <a:pt x="7678" y="18991"/>
                    <a:pt x="8694" y="20291"/>
                  </a:cubicBezTo>
                  <a:cubicBezTo>
                    <a:pt x="9727" y="21609"/>
                    <a:pt x="11615" y="21823"/>
                    <a:pt x="12916" y="20808"/>
                  </a:cubicBezTo>
                  <a:cubicBezTo>
                    <a:pt x="15356" y="18884"/>
                    <a:pt x="16639" y="16105"/>
                    <a:pt x="16568" y="13504"/>
                  </a:cubicBezTo>
                  <a:cubicBezTo>
                    <a:pt x="16496" y="10903"/>
                    <a:pt x="15356" y="8658"/>
                    <a:pt x="13931" y="6770"/>
                  </a:cubicBezTo>
                  <a:cubicBezTo>
                    <a:pt x="12506" y="4864"/>
                    <a:pt x="10724" y="3296"/>
                    <a:pt x="8890" y="2103"/>
                  </a:cubicBezTo>
                  <a:cubicBezTo>
                    <a:pt x="7055" y="927"/>
                    <a:pt x="5255" y="36"/>
                    <a:pt x="3082" y="0"/>
                  </a:cubicBezTo>
                  <a:cubicBezTo>
                    <a:pt x="2975" y="0"/>
                    <a:pt x="2868" y="0"/>
                    <a:pt x="2779" y="0"/>
                  </a:cubicBezTo>
                  <a:lnTo>
                    <a:pt x="2779" y="0"/>
                  </a:lnTo>
                  <a:cubicBezTo>
                    <a:pt x="1710" y="143"/>
                    <a:pt x="766" y="499"/>
                    <a:pt x="0" y="94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3786600" y="3508825"/>
              <a:ext cx="415975" cy="545600"/>
            </a:xfrm>
            <a:custGeom>
              <a:avLst/>
              <a:gdLst/>
              <a:ahLst/>
              <a:cxnLst/>
              <a:rect l="l" t="t" r="r" b="b"/>
              <a:pathLst>
                <a:path w="16639" h="21824" fill="none" extrusionOk="0">
                  <a:moveTo>
                    <a:pt x="1176" y="5416"/>
                  </a:moveTo>
                  <a:cubicBezTo>
                    <a:pt x="1693" y="5790"/>
                    <a:pt x="2316" y="6022"/>
                    <a:pt x="2993" y="6004"/>
                  </a:cubicBezTo>
                  <a:cubicBezTo>
                    <a:pt x="3118" y="6004"/>
                    <a:pt x="4383" y="6360"/>
                    <a:pt x="5630" y="7162"/>
                  </a:cubicBezTo>
                  <a:cubicBezTo>
                    <a:pt x="6877" y="7963"/>
                    <a:pt x="8213" y="9157"/>
                    <a:pt x="9139" y="10386"/>
                  </a:cubicBezTo>
                  <a:cubicBezTo>
                    <a:pt x="10065" y="11615"/>
                    <a:pt x="10350" y="12880"/>
                    <a:pt x="10564" y="13682"/>
                  </a:cubicBezTo>
                  <a:cubicBezTo>
                    <a:pt x="10849" y="14769"/>
                    <a:pt x="9834" y="15392"/>
                    <a:pt x="9210" y="16069"/>
                  </a:cubicBezTo>
                  <a:cubicBezTo>
                    <a:pt x="7910" y="17102"/>
                    <a:pt x="7678" y="18991"/>
                    <a:pt x="8694" y="20291"/>
                  </a:cubicBezTo>
                  <a:cubicBezTo>
                    <a:pt x="9727" y="21609"/>
                    <a:pt x="11615" y="21823"/>
                    <a:pt x="12916" y="20808"/>
                  </a:cubicBezTo>
                  <a:cubicBezTo>
                    <a:pt x="15356" y="18884"/>
                    <a:pt x="16639" y="16105"/>
                    <a:pt x="16568" y="13504"/>
                  </a:cubicBezTo>
                  <a:cubicBezTo>
                    <a:pt x="16496" y="10903"/>
                    <a:pt x="15356" y="8658"/>
                    <a:pt x="13931" y="6770"/>
                  </a:cubicBezTo>
                  <a:cubicBezTo>
                    <a:pt x="12506" y="4864"/>
                    <a:pt x="10724" y="3296"/>
                    <a:pt x="8890" y="2103"/>
                  </a:cubicBezTo>
                  <a:cubicBezTo>
                    <a:pt x="7055" y="927"/>
                    <a:pt x="5255" y="36"/>
                    <a:pt x="3082" y="0"/>
                  </a:cubicBezTo>
                  <a:cubicBezTo>
                    <a:pt x="2975" y="0"/>
                    <a:pt x="2868" y="0"/>
                    <a:pt x="2779" y="0"/>
                  </a:cubicBezTo>
                  <a:lnTo>
                    <a:pt x="2779" y="0"/>
                  </a:lnTo>
                  <a:cubicBezTo>
                    <a:pt x="1710" y="143"/>
                    <a:pt x="766" y="499"/>
                    <a:pt x="0" y="945"/>
                  </a:cubicBezTo>
                </a:path>
              </a:pathLst>
            </a:custGeom>
            <a:noFill/>
            <a:ln w="11125" cap="flat" cmpd="sng">
              <a:solidFill>
                <a:srgbClr val="000000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3202725" y="4314475"/>
              <a:ext cx="693450" cy="241850"/>
            </a:xfrm>
            <a:custGeom>
              <a:avLst/>
              <a:gdLst/>
              <a:ahLst/>
              <a:cxnLst/>
              <a:rect l="l" t="t" r="r" b="b"/>
              <a:pathLst>
                <a:path w="27738" h="9674" fill="none" extrusionOk="0">
                  <a:moveTo>
                    <a:pt x="16782" y="3528"/>
                  </a:moveTo>
                  <a:cubicBezTo>
                    <a:pt x="16497" y="3581"/>
                    <a:pt x="16247" y="3599"/>
                    <a:pt x="16016" y="3581"/>
                  </a:cubicBezTo>
                  <a:cubicBezTo>
                    <a:pt x="15321" y="3546"/>
                    <a:pt x="14983" y="3457"/>
                    <a:pt x="14395" y="2744"/>
                  </a:cubicBezTo>
                  <a:cubicBezTo>
                    <a:pt x="12168" y="1"/>
                    <a:pt x="8944" y="1"/>
                    <a:pt x="6645" y="125"/>
                  </a:cubicBezTo>
                  <a:cubicBezTo>
                    <a:pt x="4347" y="268"/>
                    <a:pt x="2441" y="784"/>
                    <a:pt x="2441" y="784"/>
                  </a:cubicBezTo>
                  <a:cubicBezTo>
                    <a:pt x="1390" y="1052"/>
                    <a:pt x="553" y="1871"/>
                    <a:pt x="286" y="2922"/>
                  </a:cubicBezTo>
                  <a:cubicBezTo>
                    <a:pt x="1" y="3973"/>
                    <a:pt x="304" y="5095"/>
                    <a:pt x="1087" y="5862"/>
                  </a:cubicBezTo>
                  <a:cubicBezTo>
                    <a:pt x="1871" y="6628"/>
                    <a:pt x="2994" y="6895"/>
                    <a:pt x="4045" y="6592"/>
                  </a:cubicBezTo>
                  <a:cubicBezTo>
                    <a:pt x="4045" y="6592"/>
                    <a:pt x="5416" y="6218"/>
                    <a:pt x="6984" y="6129"/>
                  </a:cubicBezTo>
                  <a:cubicBezTo>
                    <a:pt x="8534" y="6040"/>
                    <a:pt x="9710" y="6521"/>
                    <a:pt x="9727" y="6538"/>
                  </a:cubicBezTo>
                  <a:cubicBezTo>
                    <a:pt x="11331" y="8498"/>
                    <a:pt x="13664" y="9496"/>
                    <a:pt x="15766" y="9585"/>
                  </a:cubicBezTo>
                  <a:cubicBezTo>
                    <a:pt x="17868" y="9674"/>
                    <a:pt x="19721" y="9086"/>
                    <a:pt x="21307" y="8373"/>
                  </a:cubicBezTo>
                  <a:cubicBezTo>
                    <a:pt x="24478" y="6948"/>
                    <a:pt x="26811" y="4846"/>
                    <a:pt x="26811" y="4846"/>
                  </a:cubicBezTo>
                  <a:cubicBezTo>
                    <a:pt x="27257" y="4454"/>
                    <a:pt x="27559" y="3973"/>
                    <a:pt x="27738" y="3439"/>
                  </a:cubicBezTo>
                </a:path>
              </a:pathLst>
            </a:custGeom>
            <a:noFill/>
            <a:ln w="11125" cap="flat" cmpd="sng">
              <a:solidFill>
                <a:srgbClr val="000000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3296700" y="3966200"/>
              <a:ext cx="1015450" cy="465425"/>
            </a:xfrm>
            <a:custGeom>
              <a:avLst/>
              <a:gdLst/>
              <a:ahLst/>
              <a:cxnLst/>
              <a:rect l="l" t="t" r="r" b="b"/>
              <a:pathLst>
                <a:path w="40618" h="18617" fill="none" extrusionOk="0">
                  <a:moveTo>
                    <a:pt x="9727" y="10885"/>
                  </a:moveTo>
                  <a:cubicBezTo>
                    <a:pt x="8623" y="10173"/>
                    <a:pt x="7732" y="9425"/>
                    <a:pt x="7162" y="8801"/>
                  </a:cubicBezTo>
                  <a:cubicBezTo>
                    <a:pt x="6645" y="8195"/>
                    <a:pt x="6574" y="7857"/>
                    <a:pt x="6538" y="7857"/>
                  </a:cubicBezTo>
                  <a:cubicBezTo>
                    <a:pt x="6806" y="6913"/>
                    <a:pt x="7126" y="6485"/>
                    <a:pt x="7322" y="6325"/>
                  </a:cubicBezTo>
                  <a:cubicBezTo>
                    <a:pt x="7536" y="6147"/>
                    <a:pt x="7714" y="6058"/>
                    <a:pt x="8284" y="6040"/>
                  </a:cubicBezTo>
                  <a:cubicBezTo>
                    <a:pt x="8872" y="6040"/>
                    <a:pt x="9798" y="6254"/>
                    <a:pt x="10939" y="6663"/>
                  </a:cubicBezTo>
                  <a:moveTo>
                    <a:pt x="27167" y="9193"/>
                  </a:moveTo>
                  <a:cubicBezTo>
                    <a:pt x="26829" y="8979"/>
                    <a:pt x="26490" y="8765"/>
                    <a:pt x="26152" y="8534"/>
                  </a:cubicBezTo>
                  <a:cubicBezTo>
                    <a:pt x="24958" y="7750"/>
                    <a:pt x="23676" y="6895"/>
                    <a:pt x="22357" y="6058"/>
                  </a:cubicBezTo>
                  <a:moveTo>
                    <a:pt x="31229" y="18011"/>
                  </a:moveTo>
                  <a:cubicBezTo>
                    <a:pt x="33242" y="18563"/>
                    <a:pt x="35130" y="18617"/>
                    <a:pt x="36805" y="17833"/>
                  </a:cubicBezTo>
                  <a:cubicBezTo>
                    <a:pt x="38693" y="16960"/>
                    <a:pt x="39798" y="15054"/>
                    <a:pt x="40065" y="13379"/>
                  </a:cubicBezTo>
                  <a:cubicBezTo>
                    <a:pt x="40617" y="10012"/>
                    <a:pt x="39317" y="6841"/>
                    <a:pt x="36538" y="4811"/>
                  </a:cubicBezTo>
                  <a:cubicBezTo>
                    <a:pt x="35665" y="4152"/>
                    <a:pt x="34525" y="4027"/>
                    <a:pt x="33527" y="4454"/>
                  </a:cubicBezTo>
                  <a:cubicBezTo>
                    <a:pt x="33010" y="4686"/>
                    <a:pt x="32565" y="5042"/>
                    <a:pt x="32244" y="5505"/>
                  </a:cubicBezTo>
                  <a:moveTo>
                    <a:pt x="18545" y="3653"/>
                  </a:moveTo>
                  <a:cubicBezTo>
                    <a:pt x="18153" y="3403"/>
                    <a:pt x="17850" y="3296"/>
                    <a:pt x="17441" y="3065"/>
                  </a:cubicBezTo>
                  <a:cubicBezTo>
                    <a:pt x="14430" y="1408"/>
                    <a:pt x="11455" y="1"/>
                    <a:pt x="8213" y="36"/>
                  </a:cubicBezTo>
                  <a:cubicBezTo>
                    <a:pt x="6592" y="54"/>
                    <a:pt x="4828" y="553"/>
                    <a:pt x="3439" y="1711"/>
                  </a:cubicBezTo>
                  <a:cubicBezTo>
                    <a:pt x="2067" y="2887"/>
                    <a:pt x="1176" y="4561"/>
                    <a:pt x="678" y="6467"/>
                  </a:cubicBezTo>
                  <a:cubicBezTo>
                    <a:pt x="1" y="9015"/>
                    <a:pt x="1248" y="11153"/>
                    <a:pt x="2655" y="12756"/>
                  </a:cubicBezTo>
                  <a:cubicBezTo>
                    <a:pt x="3029" y="13183"/>
                    <a:pt x="3439" y="13611"/>
                    <a:pt x="3884" y="14003"/>
                  </a:cubicBezTo>
                </a:path>
              </a:pathLst>
            </a:custGeom>
            <a:noFill/>
            <a:ln w="11125" cap="flat" cmpd="sng">
              <a:solidFill>
                <a:srgbClr val="000000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3541650" y="3831700"/>
              <a:ext cx="677850" cy="599925"/>
            </a:xfrm>
            <a:custGeom>
              <a:avLst/>
              <a:gdLst/>
              <a:ahLst/>
              <a:cxnLst/>
              <a:rect l="l" t="t" r="r" b="b"/>
              <a:pathLst>
                <a:path w="27114" h="23997" fill="none" extrusionOk="0">
                  <a:moveTo>
                    <a:pt x="20398" y="161"/>
                  </a:moveTo>
                  <a:cubicBezTo>
                    <a:pt x="19828" y="54"/>
                    <a:pt x="19258" y="1"/>
                    <a:pt x="18705" y="1"/>
                  </a:cubicBezTo>
                  <a:cubicBezTo>
                    <a:pt x="17013" y="1"/>
                    <a:pt x="15267" y="607"/>
                    <a:pt x="13486" y="1266"/>
                  </a:cubicBezTo>
                  <a:moveTo>
                    <a:pt x="1319" y="11277"/>
                  </a:moveTo>
                  <a:cubicBezTo>
                    <a:pt x="553" y="13273"/>
                    <a:pt x="0" y="15232"/>
                    <a:pt x="0" y="16924"/>
                  </a:cubicBezTo>
                  <a:cubicBezTo>
                    <a:pt x="0" y="18599"/>
                    <a:pt x="517" y="20309"/>
                    <a:pt x="1639" y="21538"/>
                  </a:cubicBezTo>
                  <a:cubicBezTo>
                    <a:pt x="3866" y="23997"/>
                    <a:pt x="7073" y="23997"/>
                    <a:pt x="10012" y="23480"/>
                  </a:cubicBezTo>
                  <a:cubicBezTo>
                    <a:pt x="11206" y="23266"/>
                    <a:pt x="12453" y="22964"/>
                    <a:pt x="13700" y="22554"/>
                  </a:cubicBezTo>
                  <a:moveTo>
                    <a:pt x="17262" y="14324"/>
                  </a:moveTo>
                  <a:cubicBezTo>
                    <a:pt x="16710" y="14626"/>
                    <a:pt x="16140" y="14911"/>
                    <a:pt x="15588" y="15196"/>
                  </a:cubicBezTo>
                  <a:moveTo>
                    <a:pt x="24174" y="17192"/>
                  </a:moveTo>
                  <a:cubicBezTo>
                    <a:pt x="25225" y="16443"/>
                    <a:pt x="26205" y="15660"/>
                    <a:pt x="27114" y="14858"/>
                  </a:cubicBezTo>
                  <a:moveTo>
                    <a:pt x="9887" y="17370"/>
                  </a:moveTo>
                  <a:cubicBezTo>
                    <a:pt x="9567" y="17441"/>
                    <a:pt x="9264" y="17512"/>
                    <a:pt x="8979" y="17566"/>
                  </a:cubicBezTo>
                  <a:cubicBezTo>
                    <a:pt x="6948" y="17922"/>
                    <a:pt x="6057" y="17459"/>
                    <a:pt x="6093" y="17512"/>
                  </a:cubicBezTo>
                  <a:cubicBezTo>
                    <a:pt x="6111" y="17530"/>
                    <a:pt x="6022" y="17530"/>
                    <a:pt x="6022" y="16942"/>
                  </a:cubicBezTo>
                  <a:cubicBezTo>
                    <a:pt x="6022" y="16337"/>
                    <a:pt x="6218" y="15571"/>
                    <a:pt x="6805" y="14039"/>
                  </a:cubicBezTo>
                </a:path>
              </a:pathLst>
            </a:custGeom>
            <a:noFill/>
            <a:ln w="11125" cap="flat" cmpd="sng">
              <a:solidFill>
                <a:srgbClr val="000000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3574150" y="3864225"/>
              <a:ext cx="577225" cy="589675"/>
            </a:xfrm>
            <a:custGeom>
              <a:avLst/>
              <a:gdLst/>
              <a:ahLst/>
              <a:cxnLst/>
              <a:rect l="l" t="t" r="r" b="b"/>
              <a:pathLst>
                <a:path w="23089" h="23587" fill="none" extrusionOk="0">
                  <a:moveTo>
                    <a:pt x="12257" y="0"/>
                  </a:moveTo>
                  <a:cubicBezTo>
                    <a:pt x="11527" y="250"/>
                    <a:pt x="10476" y="1194"/>
                    <a:pt x="10066" y="2263"/>
                  </a:cubicBezTo>
                  <a:cubicBezTo>
                    <a:pt x="9638" y="3314"/>
                    <a:pt x="9834" y="4222"/>
                    <a:pt x="10012" y="4792"/>
                  </a:cubicBezTo>
                  <a:cubicBezTo>
                    <a:pt x="10387" y="5950"/>
                    <a:pt x="10885" y="6520"/>
                    <a:pt x="11438" y="7215"/>
                  </a:cubicBezTo>
                  <a:cubicBezTo>
                    <a:pt x="12506" y="8605"/>
                    <a:pt x="13860" y="10101"/>
                    <a:pt x="14965" y="11651"/>
                  </a:cubicBezTo>
                  <a:cubicBezTo>
                    <a:pt x="16069" y="13183"/>
                    <a:pt x="16782" y="14733"/>
                    <a:pt x="16871" y="15588"/>
                  </a:cubicBezTo>
                  <a:cubicBezTo>
                    <a:pt x="16907" y="16051"/>
                    <a:pt x="16924" y="16372"/>
                    <a:pt x="16693" y="16728"/>
                  </a:cubicBezTo>
                  <a:cubicBezTo>
                    <a:pt x="15766" y="15623"/>
                    <a:pt x="14519" y="13878"/>
                    <a:pt x="13077" y="12185"/>
                  </a:cubicBezTo>
                  <a:cubicBezTo>
                    <a:pt x="11616" y="10457"/>
                    <a:pt x="10012" y="8712"/>
                    <a:pt x="7679" y="7732"/>
                  </a:cubicBezTo>
                  <a:cubicBezTo>
                    <a:pt x="6503" y="7233"/>
                    <a:pt x="5060" y="6984"/>
                    <a:pt x="3599" y="7340"/>
                  </a:cubicBezTo>
                  <a:cubicBezTo>
                    <a:pt x="2156" y="7696"/>
                    <a:pt x="981" y="8854"/>
                    <a:pt x="1" y="10030"/>
                  </a:cubicBezTo>
                  <a:moveTo>
                    <a:pt x="5345" y="13254"/>
                  </a:moveTo>
                  <a:cubicBezTo>
                    <a:pt x="5933" y="13504"/>
                    <a:pt x="7251" y="14626"/>
                    <a:pt x="8498" y="16087"/>
                  </a:cubicBezTo>
                  <a:cubicBezTo>
                    <a:pt x="9745" y="17547"/>
                    <a:pt x="10974" y="19258"/>
                    <a:pt x="12168" y="20683"/>
                  </a:cubicBezTo>
                  <a:cubicBezTo>
                    <a:pt x="12756" y="21395"/>
                    <a:pt x="13308" y="22019"/>
                    <a:pt x="14145" y="22625"/>
                  </a:cubicBezTo>
                  <a:cubicBezTo>
                    <a:pt x="14555" y="22927"/>
                    <a:pt x="15054" y="23248"/>
                    <a:pt x="15820" y="23408"/>
                  </a:cubicBezTo>
                  <a:cubicBezTo>
                    <a:pt x="16604" y="23586"/>
                    <a:pt x="17762" y="23462"/>
                    <a:pt x="18599" y="22927"/>
                  </a:cubicBezTo>
                  <a:cubicBezTo>
                    <a:pt x="21574" y="21021"/>
                    <a:pt x="23088" y="17850"/>
                    <a:pt x="22857" y="15071"/>
                  </a:cubicBezTo>
                  <a:cubicBezTo>
                    <a:pt x="22607" y="12292"/>
                    <a:pt x="21235" y="10065"/>
                    <a:pt x="19864" y="8141"/>
                  </a:cubicBezTo>
                  <a:cubicBezTo>
                    <a:pt x="19632" y="7821"/>
                    <a:pt x="19401" y="7518"/>
                    <a:pt x="19169" y="7215"/>
                  </a:cubicBezTo>
                </a:path>
              </a:pathLst>
            </a:custGeom>
            <a:noFill/>
            <a:ln w="11125" cap="flat" cmpd="sng">
              <a:solidFill>
                <a:srgbClr val="000000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3707775" y="4044600"/>
              <a:ext cx="443600" cy="409300"/>
            </a:xfrm>
            <a:custGeom>
              <a:avLst/>
              <a:gdLst/>
              <a:ahLst/>
              <a:cxnLst/>
              <a:rect l="l" t="t" r="r" b="b"/>
              <a:pathLst>
                <a:path w="17744" h="16372" fill="none" extrusionOk="0">
                  <a:moveTo>
                    <a:pt x="0" y="6039"/>
                  </a:moveTo>
                  <a:cubicBezTo>
                    <a:pt x="588" y="6289"/>
                    <a:pt x="1906" y="7411"/>
                    <a:pt x="3153" y="8872"/>
                  </a:cubicBezTo>
                  <a:cubicBezTo>
                    <a:pt x="4400" y="10332"/>
                    <a:pt x="5629" y="12043"/>
                    <a:pt x="6823" y="13468"/>
                  </a:cubicBezTo>
                  <a:cubicBezTo>
                    <a:pt x="7411" y="14180"/>
                    <a:pt x="7963" y="14804"/>
                    <a:pt x="8800" y="15410"/>
                  </a:cubicBezTo>
                  <a:cubicBezTo>
                    <a:pt x="9210" y="15712"/>
                    <a:pt x="9709" y="16033"/>
                    <a:pt x="10475" y="16193"/>
                  </a:cubicBezTo>
                  <a:cubicBezTo>
                    <a:pt x="11259" y="16371"/>
                    <a:pt x="12417" y="16247"/>
                    <a:pt x="13254" y="15712"/>
                  </a:cubicBezTo>
                  <a:cubicBezTo>
                    <a:pt x="16229" y="13806"/>
                    <a:pt x="17743" y="10635"/>
                    <a:pt x="17512" y="7856"/>
                  </a:cubicBezTo>
                  <a:cubicBezTo>
                    <a:pt x="17262" y="5077"/>
                    <a:pt x="15890" y="2850"/>
                    <a:pt x="14519" y="926"/>
                  </a:cubicBezTo>
                  <a:cubicBezTo>
                    <a:pt x="14287" y="606"/>
                    <a:pt x="14056" y="303"/>
                    <a:pt x="13824" y="0"/>
                  </a:cubicBezTo>
                </a:path>
              </a:pathLst>
            </a:custGeom>
            <a:noFill/>
            <a:ln w="11125" cap="flat" cmpd="sng">
              <a:solidFill>
                <a:srgbClr val="000000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3353700" y="3786725"/>
              <a:ext cx="738000" cy="563400"/>
            </a:xfrm>
            <a:custGeom>
              <a:avLst/>
              <a:gdLst/>
              <a:ahLst/>
              <a:cxnLst/>
              <a:rect l="l" t="t" r="r" b="b"/>
              <a:pathLst>
                <a:path w="29520" h="22536" extrusionOk="0">
                  <a:moveTo>
                    <a:pt x="26704" y="4882"/>
                  </a:moveTo>
                  <a:cubicBezTo>
                    <a:pt x="25974" y="5256"/>
                    <a:pt x="25297" y="5291"/>
                    <a:pt x="24103" y="5006"/>
                  </a:cubicBezTo>
                  <a:cubicBezTo>
                    <a:pt x="22892" y="4704"/>
                    <a:pt x="21360" y="3991"/>
                    <a:pt x="19686" y="3154"/>
                  </a:cubicBezTo>
                  <a:cubicBezTo>
                    <a:pt x="18011" y="2334"/>
                    <a:pt x="16230" y="1372"/>
                    <a:pt x="14234" y="713"/>
                  </a:cubicBezTo>
                  <a:cubicBezTo>
                    <a:pt x="13255" y="393"/>
                    <a:pt x="12168" y="143"/>
                    <a:pt x="11046" y="72"/>
                  </a:cubicBezTo>
                  <a:cubicBezTo>
                    <a:pt x="9923" y="1"/>
                    <a:pt x="8748" y="125"/>
                    <a:pt x="7572" y="553"/>
                  </a:cubicBezTo>
                  <a:cubicBezTo>
                    <a:pt x="6165" y="1052"/>
                    <a:pt x="4918" y="1889"/>
                    <a:pt x="3546" y="3207"/>
                  </a:cubicBezTo>
                  <a:cubicBezTo>
                    <a:pt x="2192" y="4525"/>
                    <a:pt x="802" y="6343"/>
                    <a:pt x="393" y="8783"/>
                  </a:cubicBezTo>
                  <a:cubicBezTo>
                    <a:pt x="1" y="11224"/>
                    <a:pt x="927" y="14110"/>
                    <a:pt x="3172" y="16354"/>
                  </a:cubicBezTo>
                  <a:cubicBezTo>
                    <a:pt x="5434" y="18581"/>
                    <a:pt x="8854" y="20451"/>
                    <a:pt x="14021" y="22179"/>
                  </a:cubicBezTo>
                  <a:cubicBezTo>
                    <a:pt x="15054" y="22536"/>
                    <a:pt x="18421" y="22322"/>
                    <a:pt x="19240" y="21609"/>
                  </a:cubicBezTo>
                  <a:cubicBezTo>
                    <a:pt x="19169" y="20772"/>
                    <a:pt x="16568" y="16782"/>
                    <a:pt x="15695" y="16479"/>
                  </a:cubicBezTo>
                  <a:cubicBezTo>
                    <a:pt x="11046" y="14929"/>
                    <a:pt x="8641" y="13290"/>
                    <a:pt x="7412" y="12079"/>
                  </a:cubicBezTo>
                  <a:cubicBezTo>
                    <a:pt x="6200" y="10867"/>
                    <a:pt x="6236" y="10369"/>
                    <a:pt x="6325" y="9781"/>
                  </a:cubicBezTo>
                  <a:cubicBezTo>
                    <a:pt x="6432" y="9175"/>
                    <a:pt x="6966" y="8284"/>
                    <a:pt x="7732" y="7536"/>
                  </a:cubicBezTo>
                  <a:cubicBezTo>
                    <a:pt x="8498" y="6788"/>
                    <a:pt x="9603" y="6218"/>
                    <a:pt x="9603" y="6218"/>
                  </a:cubicBezTo>
                  <a:cubicBezTo>
                    <a:pt x="10226" y="5986"/>
                    <a:pt x="11063" y="6004"/>
                    <a:pt x="12364" y="6432"/>
                  </a:cubicBezTo>
                  <a:cubicBezTo>
                    <a:pt x="13664" y="6859"/>
                    <a:pt x="15268" y="7661"/>
                    <a:pt x="16996" y="8534"/>
                  </a:cubicBezTo>
                  <a:cubicBezTo>
                    <a:pt x="18706" y="9407"/>
                    <a:pt x="20558" y="10315"/>
                    <a:pt x="22661" y="10832"/>
                  </a:cubicBezTo>
                  <a:cubicBezTo>
                    <a:pt x="24745" y="11348"/>
                    <a:pt x="27257" y="11384"/>
                    <a:pt x="29519" y="10173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3353700" y="3786725"/>
              <a:ext cx="738000" cy="563400"/>
            </a:xfrm>
            <a:custGeom>
              <a:avLst/>
              <a:gdLst/>
              <a:ahLst/>
              <a:cxnLst/>
              <a:rect l="l" t="t" r="r" b="b"/>
              <a:pathLst>
                <a:path w="29520" h="22536" fill="none" extrusionOk="0">
                  <a:moveTo>
                    <a:pt x="26704" y="4882"/>
                  </a:moveTo>
                  <a:cubicBezTo>
                    <a:pt x="25974" y="5256"/>
                    <a:pt x="25297" y="5291"/>
                    <a:pt x="24103" y="5006"/>
                  </a:cubicBezTo>
                  <a:cubicBezTo>
                    <a:pt x="22892" y="4704"/>
                    <a:pt x="21360" y="3991"/>
                    <a:pt x="19686" y="3154"/>
                  </a:cubicBezTo>
                  <a:cubicBezTo>
                    <a:pt x="18011" y="2334"/>
                    <a:pt x="16230" y="1372"/>
                    <a:pt x="14234" y="713"/>
                  </a:cubicBezTo>
                  <a:cubicBezTo>
                    <a:pt x="13255" y="393"/>
                    <a:pt x="12168" y="143"/>
                    <a:pt x="11046" y="72"/>
                  </a:cubicBezTo>
                  <a:cubicBezTo>
                    <a:pt x="9923" y="1"/>
                    <a:pt x="8748" y="125"/>
                    <a:pt x="7572" y="553"/>
                  </a:cubicBezTo>
                  <a:cubicBezTo>
                    <a:pt x="6165" y="1052"/>
                    <a:pt x="4918" y="1889"/>
                    <a:pt x="3546" y="3207"/>
                  </a:cubicBezTo>
                  <a:cubicBezTo>
                    <a:pt x="2192" y="4525"/>
                    <a:pt x="802" y="6343"/>
                    <a:pt x="393" y="8783"/>
                  </a:cubicBezTo>
                  <a:cubicBezTo>
                    <a:pt x="1" y="11224"/>
                    <a:pt x="927" y="14110"/>
                    <a:pt x="3172" y="16354"/>
                  </a:cubicBezTo>
                  <a:cubicBezTo>
                    <a:pt x="5434" y="18581"/>
                    <a:pt x="8854" y="20451"/>
                    <a:pt x="14021" y="22179"/>
                  </a:cubicBezTo>
                  <a:cubicBezTo>
                    <a:pt x="15054" y="22536"/>
                    <a:pt x="18421" y="22322"/>
                    <a:pt x="19240" y="21609"/>
                  </a:cubicBezTo>
                  <a:cubicBezTo>
                    <a:pt x="19169" y="20772"/>
                    <a:pt x="16568" y="16782"/>
                    <a:pt x="15695" y="16479"/>
                  </a:cubicBezTo>
                  <a:cubicBezTo>
                    <a:pt x="11046" y="14929"/>
                    <a:pt x="8641" y="13290"/>
                    <a:pt x="7412" y="12079"/>
                  </a:cubicBezTo>
                  <a:cubicBezTo>
                    <a:pt x="6200" y="10867"/>
                    <a:pt x="6236" y="10369"/>
                    <a:pt x="6325" y="9781"/>
                  </a:cubicBezTo>
                  <a:cubicBezTo>
                    <a:pt x="6432" y="9175"/>
                    <a:pt x="6966" y="8284"/>
                    <a:pt x="7732" y="7536"/>
                  </a:cubicBezTo>
                  <a:cubicBezTo>
                    <a:pt x="8498" y="6788"/>
                    <a:pt x="9603" y="6218"/>
                    <a:pt x="9603" y="6218"/>
                  </a:cubicBezTo>
                  <a:cubicBezTo>
                    <a:pt x="10226" y="5986"/>
                    <a:pt x="11063" y="6004"/>
                    <a:pt x="12364" y="6432"/>
                  </a:cubicBezTo>
                  <a:cubicBezTo>
                    <a:pt x="13664" y="6859"/>
                    <a:pt x="15268" y="7661"/>
                    <a:pt x="16996" y="8534"/>
                  </a:cubicBezTo>
                  <a:cubicBezTo>
                    <a:pt x="18706" y="9407"/>
                    <a:pt x="20558" y="10315"/>
                    <a:pt x="22661" y="10832"/>
                  </a:cubicBezTo>
                  <a:cubicBezTo>
                    <a:pt x="24745" y="11348"/>
                    <a:pt x="27257" y="11384"/>
                    <a:pt x="29519" y="10173"/>
                  </a:cubicBezTo>
                </a:path>
              </a:pathLst>
            </a:custGeom>
            <a:noFill/>
            <a:ln w="11125" cap="flat" cmpd="sng">
              <a:solidFill>
                <a:srgbClr val="000000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3740725" y="4152800"/>
              <a:ext cx="37425" cy="49025"/>
            </a:xfrm>
            <a:custGeom>
              <a:avLst/>
              <a:gdLst/>
              <a:ahLst/>
              <a:cxnLst/>
              <a:rect l="l" t="t" r="r" b="b"/>
              <a:pathLst>
                <a:path w="1497" h="1961" extrusionOk="0">
                  <a:moveTo>
                    <a:pt x="0" y="1729"/>
                  </a:moveTo>
                  <a:lnTo>
                    <a:pt x="446" y="1"/>
                  </a:lnTo>
                  <a:lnTo>
                    <a:pt x="321" y="1782"/>
                  </a:lnTo>
                  <a:lnTo>
                    <a:pt x="1497" y="785"/>
                  </a:lnTo>
                  <a:lnTo>
                    <a:pt x="553" y="19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3988350" y="4281075"/>
              <a:ext cx="33425" cy="57025"/>
            </a:xfrm>
            <a:custGeom>
              <a:avLst/>
              <a:gdLst/>
              <a:ahLst/>
              <a:cxnLst/>
              <a:rect l="l" t="t" r="r" b="b"/>
              <a:pathLst>
                <a:path w="1337" h="2281" extrusionOk="0">
                  <a:moveTo>
                    <a:pt x="0" y="1"/>
                  </a:moveTo>
                  <a:lnTo>
                    <a:pt x="0" y="2281"/>
                  </a:lnTo>
                  <a:lnTo>
                    <a:pt x="339" y="606"/>
                  </a:lnTo>
                  <a:lnTo>
                    <a:pt x="1336" y="891"/>
                  </a:lnTo>
                  <a:lnTo>
                    <a:pt x="267" y="5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4019075" y="3906525"/>
              <a:ext cx="12500" cy="41900"/>
            </a:xfrm>
            <a:custGeom>
              <a:avLst/>
              <a:gdLst/>
              <a:ahLst/>
              <a:cxnLst/>
              <a:rect l="l" t="t" r="r" b="b"/>
              <a:pathLst>
                <a:path w="500" h="1676" extrusionOk="0">
                  <a:moveTo>
                    <a:pt x="0" y="179"/>
                  </a:moveTo>
                  <a:lnTo>
                    <a:pt x="499" y="1675"/>
                  </a:lnTo>
                  <a:lnTo>
                    <a:pt x="374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4052475" y="3860650"/>
              <a:ext cx="36100" cy="9825"/>
            </a:xfrm>
            <a:custGeom>
              <a:avLst/>
              <a:gdLst/>
              <a:ahLst/>
              <a:cxnLst/>
              <a:rect l="l" t="t" r="r" b="b"/>
              <a:pathLst>
                <a:path w="1444" h="393" extrusionOk="0">
                  <a:moveTo>
                    <a:pt x="0" y="1"/>
                  </a:moveTo>
                  <a:lnTo>
                    <a:pt x="1443" y="1"/>
                  </a:lnTo>
                  <a:lnTo>
                    <a:pt x="54" y="39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3563925" y="4396425"/>
              <a:ext cx="28975" cy="55700"/>
            </a:xfrm>
            <a:custGeom>
              <a:avLst/>
              <a:gdLst/>
              <a:ahLst/>
              <a:cxnLst/>
              <a:rect l="l" t="t" r="r" b="b"/>
              <a:pathLst>
                <a:path w="1159" h="2228" extrusionOk="0">
                  <a:moveTo>
                    <a:pt x="445" y="0"/>
                  </a:moveTo>
                  <a:lnTo>
                    <a:pt x="0" y="2227"/>
                  </a:lnTo>
                  <a:lnTo>
                    <a:pt x="713" y="285"/>
                  </a:lnTo>
                  <a:lnTo>
                    <a:pt x="998" y="1390"/>
                  </a:lnTo>
                  <a:lnTo>
                    <a:pt x="1158" y="28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3441450" y="4440950"/>
              <a:ext cx="24950" cy="37900"/>
            </a:xfrm>
            <a:custGeom>
              <a:avLst/>
              <a:gdLst/>
              <a:ahLst/>
              <a:cxnLst/>
              <a:rect l="l" t="t" r="r" b="b"/>
              <a:pathLst>
                <a:path w="998" h="1516" extrusionOk="0">
                  <a:moveTo>
                    <a:pt x="0" y="1337"/>
                  </a:moveTo>
                  <a:lnTo>
                    <a:pt x="998" y="1"/>
                  </a:lnTo>
                  <a:lnTo>
                    <a:pt x="446" y="151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3129700" y="4351450"/>
              <a:ext cx="271250" cy="247200"/>
            </a:xfrm>
            <a:custGeom>
              <a:avLst/>
              <a:gdLst/>
              <a:ahLst/>
              <a:cxnLst/>
              <a:rect l="l" t="t" r="r" b="b"/>
              <a:pathLst>
                <a:path w="10850" h="9888" extrusionOk="0">
                  <a:moveTo>
                    <a:pt x="748" y="4489"/>
                  </a:moveTo>
                  <a:cubicBezTo>
                    <a:pt x="695" y="5932"/>
                    <a:pt x="1746" y="6627"/>
                    <a:pt x="2779" y="7090"/>
                  </a:cubicBezTo>
                  <a:cubicBezTo>
                    <a:pt x="5149" y="9887"/>
                    <a:pt x="10849" y="7910"/>
                    <a:pt x="8017" y="2637"/>
                  </a:cubicBezTo>
                  <a:cubicBezTo>
                    <a:pt x="8141" y="1514"/>
                    <a:pt x="7821" y="837"/>
                    <a:pt x="6538" y="588"/>
                  </a:cubicBezTo>
                  <a:cubicBezTo>
                    <a:pt x="6609" y="0"/>
                    <a:pt x="0" y="4008"/>
                    <a:pt x="748" y="448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3046850" y="3626400"/>
              <a:ext cx="248100" cy="863125"/>
            </a:xfrm>
            <a:custGeom>
              <a:avLst/>
              <a:gdLst/>
              <a:ahLst/>
              <a:cxnLst/>
              <a:rect l="l" t="t" r="r" b="b"/>
              <a:pathLst>
                <a:path w="9924" h="34525" extrusionOk="0">
                  <a:moveTo>
                    <a:pt x="5862" y="980"/>
                  </a:moveTo>
                  <a:cubicBezTo>
                    <a:pt x="4900" y="856"/>
                    <a:pt x="4080" y="1158"/>
                    <a:pt x="4205" y="2138"/>
                  </a:cubicBezTo>
                  <a:cubicBezTo>
                    <a:pt x="3920" y="3332"/>
                    <a:pt x="3385" y="3171"/>
                    <a:pt x="3029" y="3617"/>
                  </a:cubicBezTo>
                  <a:cubicBezTo>
                    <a:pt x="1853" y="4276"/>
                    <a:pt x="1176" y="5256"/>
                    <a:pt x="1853" y="6592"/>
                  </a:cubicBezTo>
                  <a:cubicBezTo>
                    <a:pt x="891" y="7304"/>
                    <a:pt x="1426" y="8035"/>
                    <a:pt x="1533" y="8801"/>
                  </a:cubicBezTo>
                  <a:cubicBezTo>
                    <a:pt x="375" y="9763"/>
                    <a:pt x="1123" y="10725"/>
                    <a:pt x="1301" y="11704"/>
                  </a:cubicBezTo>
                  <a:cubicBezTo>
                    <a:pt x="108" y="12773"/>
                    <a:pt x="820" y="13860"/>
                    <a:pt x="981" y="14964"/>
                  </a:cubicBezTo>
                  <a:cubicBezTo>
                    <a:pt x="304" y="15784"/>
                    <a:pt x="410" y="16621"/>
                    <a:pt x="802" y="17459"/>
                  </a:cubicBezTo>
                  <a:cubicBezTo>
                    <a:pt x="339" y="18420"/>
                    <a:pt x="304" y="19382"/>
                    <a:pt x="731" y="20362"/>
                  </a:cubicBezTo>
                  <a:cubicBezTo>
                    <a:pt x="1" y="21342"/>
                    <a:pt x="500" y="22340"/>
                    <a:pt x="856" y="23355"/>
                  </a:cubicBezTo>
                  <a:cubicBezTo>
                    <a:pt x="72" y="24281"/>
                    <a:pt x="482" y="25226"/>
                    <a:pt x="1248" y="26188"/>
                  </a:cubicBezTo>
                  <a:cubicBezTo>
                    <a:pt x="624" y="27060"/>
                    <a:pt x="1141" y="27969"/>
                    <a:pt x="1871" y="28860"/>
                  </a:cubicBezTo>
                  <a:cubicBezTo>
                    <a:pt x="1818" y="29768"/>
                    <a:pt x="1586" y="30588"/>
                    <a:pt x="2815" y="31336"/>
                  </a:cubicBezTo>
                  <a:cubicBezTo>
                    <a:pt x="2726" y="32369"/>
                    <a:pt x="3314" y="33010"/>
                    <a:pt x="4062" y="33491"/>
                  </a:cubicBezTo>
                  <a:cubicBezTo>
                    <a:pt x="7376" y="34525"/>
                    <a:pt x="8658" y="30196"/>
                    <a:pt x="9852" y="29590"/>
                  </a:cubicBezTo>
                  <a:cubicBezTo>
                    <a:pt x="9923" y="29002"/>
                    <a:pt x="9620" y="28254"/>
                    <a:pt x="8748" y="27149"/>
                  </a:cubicBezTo>
                  <a:cubicBezTo>
                    <a:pt x="9015" y="26259"/>
                    <a:pt x="9033" y="25350"/>
                    <a:pt x="8160" y="24424"/>
                  </a:cubicBezTo>
                  <a:cubicBezTo>
                    <a:pt x="8498" y="23569"/>
                    <a:pt x="8748" y="22696"/>
                    <a:pt x="7928" y="21805"/>
                  </a:cubicBezTo>
                  <a:cubicBezTo>
                    <a:pt x="8427" y="20825"/>
                    <a:pt x="8783" y="19828"/>
                    <a:pt x="7928" y="18830"/>
                  </a:cubicBezTo>
                  <a:cubicBezTo>
                    <a:pt x="8338" y="18029"/>
                    <a:pt x="8641" y="17227"/>
                    <a:pt x="8053" y="16425"/>
                  </a:cubicBezTo>
                  <a:cubicBezTo>
                    <a:pt x="8712" y="14662"/>
                    <a:pt x="8124" y="13949"/>
                    <a:pt x="7447" y="13076"/>
                  </a:cubicBezTo>
                  <a:cubicBezTo>
                    <a:pt x="7501" y="12470"/>
                    <a:pt x="7554" y="11847"/>
                    <a:pt x="7607" y="11206"/>
                  </a:cubicBezTo>
                  <a:cubicBezTo>
                    <a:pt x="7661" y="10547"/>
                    <a:pt x="8605" y="9887"/>
                    <a:pt x="8641" y="9210"/>
                  </a:cubicBezTo>
                  <a:cubicBezTo>
                    <a:pt x="8801" y="6716"/>
                    <a:pt x="9282" y="6752"/>
                    <a:pt x="9157" y="6823"/>
                  </a:cubicBezTo>
                  <a:cubicBezTo>
                    <a:pt x="9033" y="6895"/>
                    <a:pt x="7037" y="0"/>
                    <a:pt x="5862" y="98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3169325" y="3405950"/>
              <a:ext cx="1224750" cy="464075"/>
            </a:xfrm>
            <a:custGeom>
              <a:avLst/>
              <a:gdLst/>
              <a:ahLst/>
              <a:cxnLst/>
              <a:rect l="l" t="t" r="r" b="b"/>
              <a:pathLst>
                <a:path w="48990" h="18563" extrusionOk="0">
                  <a:moveTo>
                    <a:pt x="46585" y="945"/>
                  </a:moveTo>
                  <a:cubicBezTo>
                    <a:pt x="46104" y="464"/>
                    <a:pt x="43361" y="0"/>
                    <a:pt x="41971" y="945"/>
                  </a:cubicBezTo>
                  <a:cubicBezTo>
                    <a:pt x="40386" y="731"/>
                    <a:pt x="39370" y="1817"/>
                    <a:pt x="38747" y="3171"/>
                  </a:cubicBezTo>
                  <a:cubicBezTo>
                    <a:pt x="36894" y="4115"/>
                    <a:pt x="36324" y="5362"/>
                    <a:pt x="35932" y="6503"/>
                  </a:cubicBezTo>
                  <a:cubicBezTo>
                    <a:pt x="34347" y="6805"/>
                    <a:pt x="33509" y="7732"/>
                    <a:pt x="32939" y="8854"/>
                  </a:cubicBezTo>
                  <a:cubicBezTo>
                    <a:pt x="31585" y="8997"/>
                    <a:pt x="30499" y="9656"/>
                    <a:pt x="29483" y="10440"/>
                  </a:cubicBezTo>
                  <a:cubicBezTo>
                    <a:pt x="27648" y="10190"/>
                    <a:pt x="26615" y="10760"/>
                    <a:pt x="25493" y="11206"/>
                  </a:cubicBezTo>
                  <a:cubicBezTo>
                    <a:pt x="24887" y="10707"/>
                    <a:pt x="21770" y="10938"/>
                    <a:pt x="20879" y="11277"/>
                  </a:cubicBezTo>
                  <a:cubicBezTo>
                    <a:pt x="19614" y="10671"/>
                    <a:pt x="18314" y="10440"/>
                    <a:pt x="16960" y="10903"/>
                  </a:cubicBezTo>
                  <a:cubicBezTo>
                    <a:pt x="15838" y="10172"/>
                    <a:pt x="14680" y="10208"/>
                    <a:pt x="13504" y="10386"/>
                  </a:cubicBezTo>
                  <a:cubicBezTo>
                    <a:pt x="12880" y="9852"/>
                    <a:pt x="12097" y="9478"/>
                    <a:pt x="10618" y="9905"/>
                  </a:cubicBezTo>
                  <a:cubicBezTo>
                    <a:pt x="9496" y="9299"/>
                    <a:pt x="8480" y="9193"/>
                    <a:pt x="7536" y="9353"/>
                  </a:cubicBezTo>
                  <a:cubicBezTo>
                    <a:pt x="6806" y="8427"/>
                    <a:pt x="5648" y="8409"/>
                    <a:pt x="4276" y="9014"/>
                  </a:cubicBezTo>
                  <a:cubicBezTo>
                    <a:pt x="3261" y="8498"/>
                    <a:pt x="2138" y="8818"/>
                    <a:pt x="963" y="9798"/>
                  </a:cubicBezTo>
                  <a:cubicBezTo>
                    <a:pt x="1" y="9674"/>
                    <a:pt x="4383" y="15570"/>
                    <a:pt x="4258" y="15641"/>
                  </a:cubicBezTo>
                  <a:cubicBezTo>
                    <a:pt x="4134" y="15713"/>
                    <a:pt x="4686" y="16247"/>
                    <a:pt x="6200" y="15819"/>
                  </a:cubicBezTo>
                  <a:cubicBezTo>
                    <a:pt x="6913" y="16603"/>
                    <a:pt x="8017" y="16514"/>
                    <a:pt x="9139" y="16336"/>
                  </a:cubicBezTo>
                  <a:cubicBezTo>
                    <a:pt x="10155" y="16835"/>
                    <a:pt x="11170" y="17191"/>
                    <a:pt x="12168" y="16871"/>
                  </a:cubicBezTo>
                  <a:cubicBezTo>
                    <a:pt x="13041" y="17530"/>
                    <a:pt x="14003" y="17797"/>
                    <a:pt x="15161" y="17334"/>
                  </a:cubicBezTo>
                  <a:cubicBezTo>
                    <a:pt x="16034" y="17797"/>
                    <a:pt x="16978" y="18082"/>
                    <a:pt x="18153" y="17690"/>
                  </a:cubicBezTo>
                  <a:cubicBezTo>
                    <a:pt x="19507" y="18313"/>
                    <a:pt x="20861" y="18492"/>
                    <a:pt x="22215" y="17922"/>
                  </a:cubicBezTo>
                  <a:cubicBezTo>
                    <a:pt x="23569" y="18563"/>
                    <a:pt x="24905" y="18331"/>
                    <a:pt x="26259" y="17743"/>
                  </a:cubicBezTo>
                  <a:cubicBezTo>
                    <a:pt x="27488" y="18207"/>
                    <a:pt x="28735" y="18189"/>
                    <a:pt x="29946" y="17102"/>
                  </a:cubicBezTo>
                  <a:cubicBezTo>
                    <a:pt x="31247" y="17352"/>
                    <a:pt x="32547" y="17120"/>
                    <a:pt x="33812" y="15784"/>
                  </a:cubicBezTo>
                  <a:cubicBezTo>
                    <a:pt x="34739" y="15588"/>
                    <a:pt x="35665" y="15713"/>
                    <a:pt x="36573" y="14359"/>
                  </a:cubicBezTo>
                  <a:cubicBezTo>
                    <a:pt x="37874" y="13967"/>
                    <a:pt x="39174" y="13504"/>
                    <a:pt x="40136" y="11793"/>
                  </a:cubicBezTo>
                  <a:cubicBezTo>
                    <a:pt x="41134" y="11473"/>
                    <a:pt x="42221" y="11152"/>
                    <a:pt x="42185" y="9816"/>
                  </a:cubicBezTo>
                  <a:cubicBezTo>
                    <a:pt x="43040" y="8498"/>
                    <a:pt x="45623" y="7910"/>
                    <a:pt x="46229" y="9869"/>
                  </a:cubicBezTo>
                  <a:cubicBezTo>
                    <a:pt x="45659" y="11847"/>
                    <a:pt x="48990" y="766"/>
                    <a:pt x="46585" y="94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4301875" y="3417525"/>
              <a:ext cx="298850" cy="1046175"/>
            </a:xfrm>
            <a:custGeom>
              <a:avLst/>
              <a:gdLst/>
              <a:ahLst/>
              <a:cxnLst/>
              <a:rect l="l" t="t" r="r" b="b"/>
              <a:pathLst>
                <a:path w="11954" h="41847" extrusionOk="0">
                  <a:moveTo>
                    <a:pt x="8409" y="40582"/>
                  </a:moveTo>
                  <a:cubicBezTo>
                    <a:pt x="10564" y="39673"/>
                    <a:pt x="10493" y="39370"/>
                    <a:pt x="10350" y="37874"/>
                  </a:cubicBezTo>
                  <a:cubicBezTo>
                    <a:pt x="11455" y="36858"/>
                    <a:pt x="11366" y="36057"/>
                    <a:pt x="10956" y="34934"/>
                  </a:cubicBezTo>
                  <a:cubicBezTo>
                    <a:pt x="11633" y="33830"/>
                    <a:pt x="11865" y="32494"/>
                    <a:pt x="11206" y="30997"/>
                  </a:cubicBezTo>
                  <a:cubicBezTo>
                    <a:pt x="11829" y="29946"/>
                    <a:pt x="11954" y="28824"/>
                    <a:pt x="11277" y="27648"/>
                  </a:cubicBezTo>
                  <a:cubicBezTo>
                    <a:pt x="11829" y="26615"/>
                    <a:pt x="11615" y="25831"/>
                    <a:pt x="10921" y="24673"/>
                  </a:cubicBezTo>
                  <a:cubicBezTo>
                    <a:pt x="11473" y="23391"/>
                    <a:pt x="11562" y="22108"/>
                    <a:pt x="10600" y="20843"/>
                  </a:cubicBezTo>
                  <a:cubicBezTo>
                    <a:pt x="11295" y="19222"/>
                    <a:pt x="11491" y="17637"/>
                    <a:pt x="10012" y="16105"/>
                  </a:cubicBezTo>
                  <a:cubicBezTo>
                    <a:pt x="10119" y="14395"/>
                    <a:pt x="10635" y="13290"/>
                    <a:pt x="9032" y="11776"/>
                  </a:cubicBezTo>
                  <a:cubicBezTo>
                    <a:pt x="8854" y="11117"/>
                    <a:pt x="8231" y="10475"/>
                    <a:pt x="8017" y="9870"/>
                  </a:cubicBezTo>
                  <a:cubicBezTo>
                    <a:pt x="8551" y="8961"/>
                    <a:pt x="8498" y="7607"/>
                    <a:pt x="7482" y="6823"/>
                  </a:cubicBezTo>
                  <a:cubicBezTo>
                    <a:pt x="7928" y="6111"/>
                    <a:pt x="7251" y="5630"/>
                    <a:pt x="6627" y="5185"/>
                  </a:cubicBezTo>
                  <a:cubicBezTo>
                    <a:pt x="6984" y="3528"/>
                    <a:pt x="5594" y="2922"/>
                    <a:pt x="4347" y="2334"/>
                  </a:cubicBezTo>
                  <a:cubicBezTo>
                    <a:pt x="3724" y="1390"/>
                    <a:pt x="3688" y="303"/>
                    <a:pt x="1283" y="482"/>
                  </a:cubicBezTo>
                  <a:cubicBezTo>
                    <a:pt x="802" y="1"/>
                    <a:pt x="321" y="7447"/>
                    <a:pt x="927" y="9406"/>
                  </a:cubicBezTo>
                  <a:cubicBezTo>
                    <a:pt x="357" y="11384"/>
                    <a:pt x="1301" y="14341"/>
                    <a:pt x="2512" y="16140"/>
                  </a:cubicBezTo>
                  <a:cubicBezTo>
                    <a:pt x="1853" y="17761"/>
                    <a:pt x="2494" y="19240"/>
                    <a:pt x="3260" y="20754"/>
                  </a:cubicBezTo>
                  <a:cubicBezTo>
                    <a:pt x="2673" y="21966"/>
                    <a:pt x="3082" y="22963"/>
                    <a:pt x="3652" y="23925"/>
                  </a:cubicBezTo>
                  <a:cubicBezTo>
                    <a:pt x="2958" y="25439"/>
                    <a:pt x="3634" y="25903"/>
                    <a:pt x="4151" y="27096"/>
                  </a:cubicBezTo>
                  <a:cubicBezTo>
                    <a:pt x="3634" y="28414"/>
                    <a:pt x="3456" y="29661"/>
                    <a:pt x="4080" y="30766"/>
                  </a:cubicBezTo>
                  <a:cubicBezTo>
                    <a:pt x="3439" y="32173"/>
                    <a:pt x="3688" y="33385"/>
                    <a:pt x="3866" y="34275"/>
                  </a:cubicBezTo>
                  <a:cubicBezTo>
                    <a:pt x="3759" y="35184"/>
                    <a:pt x="3563" y="35879"/>
                    <a:pt x="3634" y="35700"/>
                  </a:cubicBezTo>
                  <a:cubicBezTo>
                    <a:pt x="2085" y="36965"/>
                    <a:pt x="2209" y="37999"/>
                    <a:pt x="1853" y="38836"/>
                  </a:cubicBezTo>
                  <a:cubicBezTo>
                    <a:pt x="0" y="39281"/>
                    <a:pt x="8052" y="41846"/>
                    <a:pt x="8409" y="4058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3757650" y="4367475"/>
              <a:ext cx="808350" cy="384825"/>
            </a:xfrm>
            <a:custGeom>
              <a:avLst/>
              <a:gdLst/>
              <a:ahLst/>
              <a:cxnLst/>
              <a:rect l="l" t="t" r="r" b="b"/>
              <a:pathLst>
                <a:path w="32334" h="15393" extrusionOk="0">
                  <a:moveTo>
                    <a:pt x="3688" y="12435"/>
                  </a:moveTo>
                  <a:cubicBezTo>
                    <a:pt x="3795" y="12221"/>
                    <a:pt x="3813" y="12186"/>
                    <a:pt x="4080" y="12132"/>
                  </a:cubicBezTo>
                  <a:cubicBezTo>
                    <a:pt x="4365" y="12132"/>
                    <a:pt x="4971" y="13433"/>
                    <a:pt x="6734" y="12952"/>
                  </a:cubicBezTo>
                  <a:cubicBezTo>
                    <a:pt x="7447" y="13878"/>
                    <a:pt x="9638" y="14252"/>
                    <a:pt x="11170" y="14145"/>
                  </a:cubicBezTo>
                  <a:cubicBezTo>
                    <a:pt x="12078" y="15392"/>
                    <a:pt x="12862" y="14163"/>
                    <a:pt x="14323" y="14020"/>
                  </a:cubicBezTo>
                  <a:cubicBezTo>
                    <a:pt x="14661" y="14965"/>
                    <a:pt x="16211" y="15196"/>
                    <a:pt x="18135" y="13949"/>
                  </a:cubicBezTo>
                  <a:cubicBezTo>
                    <a:pt x="19275" y="13824"/>
                    <a:pt x="20469" y="14163"/>
                    <a:pt x="21288" y="12328"/>
                  </a:cubicBezTo>
                  <a:cubicBezTo>
                    <a:pt x="22642" y="12257"/>
                    <a:pt x="23693" y="11348"/>
                    <a:pt x="24281" y="9531"/>
                  </a:cubicBezTo>
                  <a:cubicBezTo>
                    <a:pt x="25867" y="9175"/>
                    <a:pt x="26775" y="7340"/>
                    <a:pt x="27167" y="5933"/>
                  </a:cubicBezTo>
                  <a:cubicBezTo>
                    <a:pt x="27755" y="5398"/>
                    <a:pt x="28129" y="5683"/>
                    <a:pt x="28521" y="5380"/>
                  </a:cubicBezTo>
                  <a:cubicBezTo>
                    <a:pt x="29269" y="4810"/>
                    <a:pt x="29821" y="3848"/>
                    <a:pt x="30178" y="2584"/>
                  </a:cubicBezTo>
                  <a:cubicBezTo>
                    <a:pt x="32333" y="1675"/>
                    <a:pt x="23978" y="1"/>
                    <a:pt x="23622" y="838"/>
                  </a:cubicBezTo>
                  <a:cubicBezTo>
                    <a:pt x="21769" y="1283"/>
                    <a:pt x="21199" y="3082"/>
                    <a:pt x="20968" y="3724"/>
                  </a:cubicBezTo>
                  <a:cubicBezTo>
                    <a:pt x="19988" y="3474"/>
                    <a:pt x="18456" y="4312"/>
                    <a:pt x="18028" y="5950"/>
                  </a:cubicBezTo>
                  <a:cubicBezTo>
                    <a:pt x="16657" y="6218"/>
                    <a:pt x="15570" y="6414"/>
                    <a:pt x="14982" y="6538"/>
                  </a:cubicBezTo>
                  <a:cubicBezTo>
                    <a:pt x="14305" y="5274"/>
                    <a:pt x="13076" y="5078"/>
                    <a:pt x="11491" y="5719"/>
                  </a:cubicBezTo>
                  <a:cubicBezTo>
                    <a:pt x="10903" y="4098"/>
                    <a:pt x="8729" y="5523"/>
                    <a:pt x="7981" y="6129"/>
                  </a:cubicBezTo>
                  <a:cubicBezTo>
                    <a:pt x="6200" y="4436"/>
                    <a:pt x="4294" y="4632"/>
                    <a:pt x="2387" y="5737"/>
                  </a:cubicBezTo>
                  <a:cubicBezTo>
                    <a:pt x="0" y="6289"/>
                    <a:pt x="3599" y="12666"/>
                    <a:pt x="3688" y="1243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3663225" y="4483275"/>
              <a:ext cx="259225" cy="632875"/>
            </a:xfrm>
            <a:custGeom>
              <a:avLst/>
              <a:gdLst/>
              <a:ahLst/>
              <a:cxnLst/>
              <a:rect l="l" t="t" r="r" b="b"/>
              <a:pathLst>
                <a:path w="10369" h="25315" extrusionOk="0">
                  <a:moveTo>
                    <a:pt x="4953" y="24637"/>
                  </a:moveTo>
                  <a:cubicBezTo>
                    <a:pt x="4365" y="25101"/>
                    <a:pt x="7002" y="25314"/>
                    <a:pt x="6592" y="24655"/>
                  </a:cubicBezTo>
                  <a:cubicBezTo>
                    <a:pt x="6182" y="23996"/>
                    <a:pt x="7037" y="23818"/>
                    <a:pt x="7358" y="23604"/>
                  </a:cubicBezTo>
                  <a:cubicBezTo>
                    <a:pt x="8427" y="22892"/>
                    <a:pt x="9300" y="21502"/>
                    <a:pt x="9603" y="19988"/>
                  </a:cubicBezTo>
                  <a:cubicBezTo>
                    <a:pt x="10369" y="16122"/>
                    <a:pt x="9015" y="12577"/>
                    <a:pt x="7590" y="9210"/>
                  </a:cubicBezTo>
                  <a:cubicBezTo>
                    <a:pt x="7269" y="8498"/>
                    <a:pt x="7376" y="8034"/>
                    <a:pt x="7465" y="7803"/>
                  </a:cubicBezTo>
                  <a:cubicBezTo>
                    <a:pt x="7572" y="7589"/>
                    <a:pt x="7590" y="7554"/>
                    <a:pt x="7857" y="7500"/>
                  </a:cubicBezTo>
                  <a:cubicBezTo>
                    <a:pt x="8142" y="7500"/>
                    <a:pt x="8071" y="0"/>
                    <a:pt x="6164" y="1105"/>
                  </a:cubicBezTo>
                  <a:cubicBezTo>
                    <a:pt x="3777" y="1657"/>
                    <a:pt x="1818" y="3260"/>
                    <a:pt x="909" y="5238"/>
                  </a:cubicBezTo>
                  <a:cubicBezTo>
                    <a:pt x="1" y="7215"/>
                    <a:pt x="36" y="9495"/>
                    <a:pt x="945" y="11615"/>
                  </a:cubicBezTo>
                  <a:cubicBezTo>
                    <a:pt x="2067" y="14252"/>
                    <a:pt x="1212" y="14216"/>
                    <a:pt x="2477" y="19739"/>
                  </a:cubicBezTo>
                  <a:cubicBezTo>
                    <a:pt x="2958" y="21841"/>
                    <a:pt x="3706" y="23070"/>
                    <a:pt x="4543" y="23658"/>
                  </a:cubicBezTo>
                  <a:cubicBezTo>
                    <a:pt x="4917" y="23925"/>
                    <a:pt x="5541" y="24174"/>
                    <a:pt x="4953" y="2463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3285575" y="4540275"/>
              <a:ext cx="70825" cy="126500"/>
            </a:xfrm>
            <a:custGeom>
              <a:avLst/>
              <a:gdLst/>
              <a:ahLst/>
              <a:cxnLst/>
              <a:rect l="l" t="t" r="r" b="b"/>
              <a:pathLst>
                <a:path w="2833" h="5060" extrusionOk="0">
                  <a:moveTo>
                    <a:pt x="0" y="357"/>
                  </a:moveTo>
                  <a:cubicBezTo>
                    <a:pt x="1621" y="1604"/>
                    <a:pt x="1105" y="5060"/>
                    <a:pt x="1586" y="4793"/>
                  </a:cubicBezTo>
                  <a:cubicBezTo>
                    <a:pt x="2833" y="4098"/>
                    <a:pt x="2049" y="1675"/>
                    <a:pt x="1194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3285575" y="4540275"/>
              <a:ext cx="70825" cy="126500"/>
            </a:xfrm>
            <a:custGeom>
              <a:avLst/>
              <a:gdLst/>
              <a:ahLst/>
              <a:cxnLst/>
              <a:rect l="l" t="t" r="r" b="b"/>
              <a:pathLst>
                <a:path w="2833" h="5060" fill="none" extrusionOk="0">
                  <a:moveTo>
                    <a:pt x="0" y="357"/>
                  </a:moveTo>
                  <a:cubicBezTo>
                    <a:pt x="1621" y="1604"/>
                    <a:pt x="1105" y="5060"/>
                    <a:pt x="1586" y="4793"/>
                  </a:cubicBezTo>
                  <a:cubicBezTo>
                    <a:pt x="2833" y="4098"/>
                    <a:pt x="2049" y="1675"/>
                    <a:pt x="1194" y="0"/>
                  </a:cubicBezTo>
                </a:path>
              </a:pathLst>
            </a:custGeom>
            <a:noFill/>
            <a:ln w="10700" cap="flat" cmpd="sng">
              <a:solidFill>
                <a:srgbClr val="000000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3046850" y="3405950"/>
              <a:ext cx="1553875" cy="1710200"/>
            </a:xfrm>
            <a:custGeom>
              <a:avLst/>
              <a:gdLst/>
              <a:ahLst/>
              <a:cxnLst/>
              <a:rect l="l" t="t" r="r" b="b"/>
              <a:pathLst>
                <a:path w="62155" h="68408" fill="none" extrusionOk="0">
                  <a:moveTo>
                    <a:pt x="29608" y="67730"/>
                  </a:moveTo>
                  <a:cubicBezTo>
                    <a:pt x="29020" y="68194"/>
                    <a:pt x="31657" y="68407"/>
                    <a:pt x="31247" y="67748"/>
                  </a:cubicBezTo>
                  <a:cubicBezTo>
                    <a:pt x="30837" y="67089"/>
                    <a:pt x="31692" y="66911"/>
                    <a:pt x="32013" y="66697"/>
                  </a:cubicBezTo>
                  <a:cubicBezTo>
                    <a:pt x="33082" y="65985"/>
                    <a:pt x="33955" y="64595"/>
                    <a:pt x="34258" y="63081"/>
                  </a:cubicBezTo>
                  <a:cubicBezTo>
                    <a:pt x="35024" y="59215"/>
                    <a:pt x="33670" y="55670"/>
                    <a:pt x="32245" y="52303"/>
                  </a:cubicBezTo>
                  <a:cubicBezTo>
                    <a:pt x="31924" y="51591"/>
                    <a:pt x="32031" y="51127"/>
                    <a:pt x="32120" y="50896"/>
                  </a:cubicBezTo>
                  <a:cubicBezTo>
                    <a:pt x="32227" y="50682"/>
                    <a:pt x="32245" y="50647"/>
                    <a:pt x="32512" y="50593"/>
                  </a:cubicBezTo>
                  <a:cubicBezTo>
                    <a:pt x="32797" y="50593"/>
                    <a:pt x="33403" y="51894"/>
                    <a:pt x="35166" y="51413"/>
                  </a:cubicBezTo>
                  <a:cubicBezTo>
                    <a:pt x="35879" y="52339"/>
                    <a:pt x="38070" y="52713"/>
                    <a:pt x="39602" y="52606"/>
                  </a:cubicBezTo>
                  <a:cubicBezTo>
                    <a:pt x="40510" y="53853"/>
                    <a:pt x="41294" y="52624"/>
                    <a:pt x="42755" y="52481"/>
                  </a:cubicBezTo>
                  <a:cubicBezTo>
                    <a:pt x="43093" y="53426"/>
                    <a:pt x="44643" y="53657"/>
                    <a:pt x="46567" y="52410"/>
                  </a:cubicBezTo>
                  <a:cubicBezTo>
                    <a:pt x="47707" y="52285"/>
                    <a:pt x="48901" y="52624"/>
                    <a:pt x="49720" y="50789"/>
                  </a:cubicBezTo>
                  <a:cubicBezTo>
                    <a:pt x="51074" y="50718"/>
                    <a:pt x="52125" y="49809"/>
                    <a:pt x="52713" y="47992"/>
                  </a:cubicBezTo>
                  <a:cubicBezTo>
                    <a:pt x="54299" y="47636"/>
                    <a:pt x="55207" y="45801"/>
                    <a:pt x="55599" y="44394"/>
                  </a:cubicBezTo>
                  <a:cubicBezTo>
                    <a:pt x="56187" y="43859"/>
                    <a:pt x="56561" y="44144"/>
                    <a:pt x="56953" y="43841"/>
                  </a:cubicBezTo>
                  <a:cubicBezTo>
                    <a:pt x="57701" y="43271"/>
                    <a:pt x="58253" y="42309"/>
                    <a:pt x="58610" y="41045"/>
                  </a:cubicBezTo>
                  <a:cubicBezTo>
                    <a:pt x="60765" y="40136"/>
                    <a:pt x="60694" y="39833"/>
                    <a:pt x="60551" y="38337"/>
                  </a:cubicBezTo>
                  <a:cubicBezTo>
                    <a:pt x="61656" y="37321"/>
                    <a:pt x="61567" y="36520"/>
                    <a:pt x="61157" y="35397"/>
                  </a:cubicBezTo>
                  <a:cubicBezTo>
                    <a:pt x="61834" y="34293"/>
                    <a:pt x="62066" y="32957"/>
                    <a:pt x="61407" y="31460"/>
                  </a:cubicBezTo>
                  <a:cubicBezTo>
                    <a:pt x="62030" y="30409"/>
                    <a:pt x="62155" y="29287"/>
                    <a:pt x="61478" y="28111"/>
                  </a:cubicBezTo>
                  <a:cubicBezTo>
                    <a:pt x="62030" y="27078"/>
                    <a:pt x="61816" y="26294"/>
                    <a:pt x="61122" y="25136"/>
                  </a:cubicBezTo>
                  <a:cubicBezTo>
                    <a:pt x="61674" y="23854"/>
                    <a:pt x="61763" y="22571"/>
                    <a:pt x="60801" y="21306"/>
                  </a:cubicBezTo>
                  <a:cubicBezTo>
                    <a:pt x="61496" y="19685"/>
                    <a:pt x="61692" y="18100"/>
                    <a:pt x="60213" y="16568"/>
                  </a:cubicBezTo>
                  <a:cubicBezTo>
                    <a:pt x="60320" y="14858"/>
                    <a:pt x="60836" y="13753"/>
                    <a:pt x="59233" y="12239"/>
                  </a:cubicBezTo>
                  <a:cubicBezTo>
                    <a:pt x="59055" y="11580"/>
                    <a:pt x="58432" y="10938"/>
                    <a:pt x="58218" y="10333"/>
                  </a:cubicBezTo>
                  <a:cubicBezTo>
                    <a:pt x="58752" y="9424"/>
                    <a:pt x="58699" y="8070"/>
                    <a:pt x="57683" y="7286"/>
                  </a:cubicBezTo>
                  <a:cubicBezTo>
                    <a:pt x="58129" y="6574"/>
                    <a:pt x="57452" y="6093"/>
                    <a:pt x="56828" y="5648"/>
                  </a:cubicBezTo>
                  <a:cubicBezTo>
                    <a:pt x="57185" y="3991"/>
                    <a:pt x="55795" y="3385"/>
                    <a:pt x="54548" y="2797"/>
                  </a:cubicBezTo>
                  <a:cubicBezTo>
                    <a:pt x="53925" y="1853"/>
                    <a:pt x="53889" y="766"/>
                    <a:pt x="51484" y="945"/>
                  </a:cubicBezTo>
                  <a:cubicBezTo>
                    <a:pt x="51003" y="464"/>
                    <a:pt x="48260" y="0"/>
                    <a:pt x="46870" y="945"/>
                  </a:cubicBezTo>
                  <a:cubicBezTo>
                    <a:pt x="45285" y="731"/>
                    <a:pt x="44269" y="1817"/>
                    <a:pt x="43646" y="3171"/>
                  </a:cubicBezTo>
                  <a:cubicBezTo>
                    <a:pt x="41793" y="4115"/>
                    <a:pt x="41223" y="5362"/>
                    <a:pt x="40831" y="6503"/>
                  </a:cubicBezTo>
                  <a:cubicBezTo>
                    <a:pt x="39246" y="6805"/>
                    <a:pt x="38408" y="7732"/>
                    <a:pt x="37838" y="8854"/>
                  </a:cubicBezTo>
                  <a:cubicBezTo>
                    <a:pt x="36484" y="8997"/>
                    <a:pt x="35398" y="9656"/>
                    <a:pt x="34382" y="10440"/>
                  </a:cubicBezTo>
                  <a:cubicBezTo>
                    <a:pt x="32547" y="10190"/>
                    <a:pt x="31514" y="10760"/>
                    <a:pt x="30392" y="11206"/>
                  </a:cubicBezTo>
                  <a:cubicBezTo>
                    <a:pt x="29786" y="10707"/>
                    <a:pt x="26669" y="10938"/>
                    <a:pt x="25778" y="11277"/>
                  </a:cubicBezTo>
                  <a:cubicBezTo>
                    <a:pt x="24513" y="10671"/>
                    <a:pt x="23213" y="10440"/>
                    <a:pt x="21859" y="10903"/>
                  </a:cubicBezTo>
                  <a:cubicBezTo>
                    <a:pt x="20737" y="10172"/>
                    <a:pt x="19579" y="10208"/>
                    <a:pt x="18403" y="10386"/>
                  </a:cubicBezTo>
                  <a:cubicBezTo>
                    <a:pt x="17779" y="9852"/>
                    <a:pt x="16996" y="9478"/>
                    <a:pt x="15517" y="9905"/>
                  </a:cubicBezTo>
                  <a:cubicBezTo>
                    <a:pt x="14395" y="9299"/>
                    <a:pt x="13379" y="9193"/>
                    <a:pt x="12435" y="9353"/>
                  </a:cubicBezTo>
                  <a:cubicBezTo>
                    <a:pt x="11705" y="8427"/>
                    <a:pt x="10547" y="8409"/>
                    <a:pt x="9175" y="9014"/>
                  </a:cubicBezTo>
                  <a:cubicBezTo>
                    <a:pt x="8160" y="8498"/>
                    <a:pt x="7037" y="8818"/>
                    <a:pt x="5862" y="9798"/>
                  </a:cubicBezTo>
                  <a:cubicBezTo>
                    <a:pt x="4900" y="9674"/>
                    <a:pt x="4080" y="9976"/>
                    <a:pt x="4205" y="10956"/>
                  </a:cubicBezTo>
                  <a:cubicBezTo>
                    <a:pt x="3920" y="12150"/>
                    <a:pt x="3385" y="11989"/>
                    <a:pt x="3029" y="12435"/>
                  </a:cubicBezTo>
                  <a:cubicBezTo>
                    <a:pt x="1853" y="13094"/>
                    <a:pt x="1176" y="14074"/>
                    <a:pt x="1853" y="15410"/>
                  </a:cubicBezTo>
                  <a:cubicBezTo>
                    <a:pt x="891" y="16122"/>
                    <a:pt x="1426" y="16853"/>
                    <a:pt x="1533" y="17619"/>
                  </a:cubicBezTo>
                  <a:cubicBezTo>
                    <a:pt x="375" y="18581"/>
                    <a:pt x="1123" y="19543"/>
                    <a:pt x="1301" y="20522"/>
                  </a:cubicBezTo>
                  <a:cubicBezTo>
                    <a:pt x="108" y="21591"/>
                    <a:pt x="820" y="22678"/>
                    <a:pt x="981" y="23782"/>
                  </a:cubicBezTo>
                  <a:cubicBezTo>
                    <a:pt x="304" y="24602"/>
                    <a:pt x="410" y="25439"/>
                    <a:pt x="802" y="26277"/>
                  </a:cubicBezTo>
                  <a:cubicBezTo>
                    <a:pt x="339" y="27238"/>
                    <a:pt x="304" y="28200"/>
                    <a:pt x="731" y="29180"/>
                  </a:cubicBezTo>
                  <a:cubicBezTo>
                    <a:pt x="1" y="30160"/>
                    <a:pt x="500" y="31158"/>
                    <a:pt x="856" y="32173"/>
                  </a:cubicBezTo>
                  <a:cubicBezTo>
                    <a:pt x="72" y="33099"/>
                    <a:pt x="482" y="34044"/>
                    <a:pt x="1248" y="35006"/>
                  </a:cubicBezTo>
                  <a:cubicBezTo>
                    <a:pt x="624" y="35878"/>
                    <a:pt x="1141" y="36787"/>
                    <a:pt x="1871" y="37678"/>
                  </a:cubicBezTo>
                  <a:cubicBezTo>
                    <a:pt x="1818" y="38586"/>
                    <a:pt x="1586" y="39406"/>
                    <a:pt x="2815" y="40154"/>
                  </a:cubicBezTo>
                  <a:cubicBezTo>
                    <a:pt x="2726" y="41187"/>
                    <a:pt x="3314" y="41828"/>
                    <a:pt x="4062" y="42309"/>
                  </a:cubicBezTo>
                  <a:cubicBezTo>
                    <a:pt x="4009" y="43752"/>
                    <a:pt x="5060" y="44447"/>
                    <a:pt x="6093" y="44910"/>
                  </a:cubicBezTo>
                  <a:cubicBezTo>
                    <a:pt x="8463" y="47707"/>
                    <a:pt x="14163" y="45730"/>
                    <a:pt x="11331" y="40457"/>
                  </a:cubicBezTo>
                  <a:cubicBezTo>
                    <a:pt x="11455" y="39334"/>
                    <a:pt x="11135" y="38657"/>
                    <a:pt x="9852" y="38408"/>
                  </a:cubicBezTo>
                  <a:cubicBezTo>
                    <a:pt x="9923" y="37820"/>
                    <a:pt x="9620" y="37072"/>
                    <a:pt x="8748" y="35967"/>
                  </a:cubicBezTo>
                  <a:cubicBezTo>
                    <a:pt x="9015" y="35077"/>
                    <a:pt x="9033" y="34168"/>
                    <a:pt x="8160" y="33242"/>
                  </a:cubicBezTo>
                  <a:cubicBezTo>
                    <a:pt x="8498" y="32387"/>
                    <a:pt x="8748" y="31514"/>
                    <a:pt x="7928" y="30623"/>
                  </a:cubicBezTo>
                  <a:cubicBezTo>
                    <a:pt x="8427" y="29643"/>
                    <a:pt x="8783" y="28646"/>
                    <a:pt x="7928" y="27648"/>
                  </a:cubicBezTo>
                  <a:cubicBezTo>
                    <a:pt x="8338" y="26847"/>
                    <a:pt x="8641" y="26045"/>
                    <a:pt x="8053" y="25243"/>
                  </a:cubicBezTo>
                  <a:cubicBezTo>
                    <a:pt x="8712" y="23480"/>
                    <a:pt x="8124" y="22767"/>
                    <a:pt x="7447" y="21894"/>
                  </a:cubicBezTo>
                  <a:cubicBezTo>
                    <a:pt x="7501" y="21288"/>
                    <a:pt x="7554" y="20665"/>
                    <a:pt x="7607" y="20024"/>
                  </a:cubicBezTo>
                  <a:cubicBezTo>
                    <a:pt x="7661" y="19365"/>
                    <a:pt x="8605" y="18705"/>
                    <a:pt x="8641" y="18028"/>
                  </a:cubicBezTo>
                  <a:cubicBezTo>
                    <a:pt x="8801" y="15534"/>
                    <a:pt x="9282" y="15570"/>
                    <a:pt x="9157" y="15641"/>
                  </a:cubicBezTo>
                  <a:cubicBezTo>
                    <a:pt x="9033" y="15713"/>
                    <a:pt x="9585" y="16247"/>
                    <a:pt x="11099" y="15819"/>
                  </a:cubicBezTo>
                  <a:cubicBezTo>
                    <a:pt x="11812" y="16603"/>
                    <a:pt x="12916" y="16514"/>
                    <a:pt x="14038" y="16336"/>
                  </a:cubicBezTo>
                  <a:cubicBezTo>
                    <a:pt x="15054" y="16835"/>
                    <a:pt x="16069" y="17191"/>
                    <a:pt x="17067" y="16871"/>
                  </a:cubicBezTo>
                  <a:cubicBezTo>
                    <a:pt x="17940" y="17530"/>
                    <a:pt x="18902" y="17797"/>
                    <a:pt x="20060" y="17334"/>
                  </a:cubicBezTo>
                  <a:cubicBezTo>
                    <a:pt x="20933" y="17797"/>
                    <a:pt x="21877" y="18082"/>
                    <a:pt x="23052" y="17690"/>
                  </a:cubicBezTo>
                  <a:cubicBezTo>
                    <a:pt x="24406" y="18313"/>
                    <a:pt x="25760" y="18492"/>
                    <a:pt x="27114" y="17922"/>
                  </a:cubicBezTo>
                  <a:cubicBezTo>
                    <a:pt x="28468" y="18563"/>
                    <a:pt x="29804" y="18331"/>
                    <a:pt x="31158" y="17743"/>
                  </a:cubicBezTo>
                  <a:cubicBezTo>
                    <a:pt x="32387" y="18207"/>
                    <a:pt x="33634" y="18189"/>
                    <a:pt x="34845" y="17102"/>
                  </a:cubicBezTo>
                  <a:cubicBezTo>
                    <a:pt x="36146" y="17352"/>
                    <a:pt x="37446" y="17120"/>
                    <a:pt x="38711" y="15784"/>
                  </a:cubicBezTo>
                  <a:cubicBezTo>
                    <a:pt x="39638" y="15588"/>
                    <a:pt x="40564" y="15713"/>
                    <a:pt x="41472" y="14359"/>
                  </a:cubicBezTo>
                  <a:cubicBezTo>
                    <a:pt x="42773" y="13967"/>
                    <a:pt x="44073" y="13504"/>
                    <a:pt x="45035" y="11793"/>
                  </a:cubicBezTo>
                  <a:cubicBezTo>
                    <a:pt x="46033" y="11473"/>
                    <a:pt x="47120" y="11152"/>
                    <a:pt x="47084" y="9816"/>
                  </a:cubicBezTo>
                  <a:cubicBezTo>
                    <a:pt x="47939" y="8498"/>
                    <a:pt x="50522" y="7910"/>
                    <a:pt x="51128" y="9869"/>
                  </a:cubicBezTo>
                  <a:cubicBezTo>
                    <a:pt x="50558" y="11847"/>
                    <a:pt x="51502" y="14804"/>
                    <a:pt x="52713" y="16603"/>
                  </a:cubicBezTo>
                  <a:cubicBezTo>
                    <a:pt x="52054" y="18224"/>
                    <a:pt x="52695" y="19703"/>
                    <a:pt x="53461" y="21217"/>
                  </a:cubicBezTo>
                  <a:cubicBezTo>
                    <a:pt x="52874" y="22429"/>
                    <a:pt x="53283" y="23426"/>
                    <a:pt x="53853" y="24388"/>
                  </a:cubicBezTo>
                  <a:cubicBezTo>
                    <a:pt x="53159" y="25902"/>
                    <a:pt x="53835" y="26366"/>
                    <a:pt x="54352" y="27559"/>
                  </a:cubicBezTo>
                  <a:cubicBezTo>
                    <a:pt x="53835" y="28877"/>
                    <a:pt x="53657" y="30124"/>
                    <a:pt x="54281" y="31229"/>
                  </a:cubicBezTo>
                  <a:cubicBezTo>
                    <a:pt x="53640" y="32636"/>
                    <a:pt x="53889" y="33848"/>
                    <a:pt x="54067" y="34738"/>
                  </a:cubicBezTo>
                  <a:cubicBezTo>
                    <a:pt x="53960" y="35647"/>
                    <a:pt x="53764" y="36342"/>
                    <a:pt x="53835" y="36163"/>
                  </a:cubicBezTo>
                  <a:cubicBezTo>
                    <a:pt x="52286" y="37428"/>
                    <a:pt x="52410" y="38462"/>
                    <a:pt x="52054" y="39299"/>
                  </a:cubicBezTo>
                  <a:cubicBezTo>
                    <a:pt x="50201" y="39744"/>
                    <a:pt x="49631" y="41543"/>
                    <a:pt x="49400" y="42185"/>
                  </a:cubicBezTo>
                  <a:cubicBezTo>
                    <a:pt x="48420" y="41935"/>
                    <a:pt x="46888" y="42773"/>
                    <a:pt x="46460" y="44411"/>
                  </a:cubicBezTo>
                  <a:cubicBezTo>
                    <a:pt x="45089" y="44679"/>
                    <a:pt x="44002" y="44875"/>
                    <a:pt x="43414" y="44999"/>
                  </a:cubicBezTo>
                  <a:cubicBezTo>
                    <a:pt x="42737" y="43735"/>
                    <a:pt x="41508" y="43539"/>
                    <a:pt x="39923" y="44180"/>
                  </a:cubicBezTo>
                  <a:cubicBezTo>
                    <a:pt x="39335" y="42559"/>
                    <a:pt x="37161" y="43984"/>
                    <a:pt x="36413" y="44590"/>
                  </a:cubicBezTo>
                  <a:cubicBezTo>
                    <a:pt x="34632" y="42897"/>
                    <a:pt x="32726" y="43093"/>
                    <a:pt x="30819" y="44198"/>
                  </a:cubicBezTo>
                  <a:cubicBezTo>
                    <a:pt x="28432" y="44750"/>
                    <a:pt x="26473" y="46353"/>
                    <a:pt x="25564" y="48331"/>
                  </a:cubicBezTo>
                  <a:cubicBezTo>
                    <a:pt x="24656" y="50308"/>
                    <a:pt x="24691" y="52588"/>
                    <a:pt x="25600" y="54708"/>
                  </a:cubicBezTo>
                  <a:cubicBezTo>
                    <a:pt x="26722" y="57345"/>
                    <a:pt x="25867" y="57309"/>
                    <a:pt x="27132" y="62832"/>
                  </a:cubicBezTo>
                  <a:cubicBezTo>
                    <a:pt x="27613" y="64934"/>
                    <a:pt x="28361" y="66163"/>
                    <a:pt x="29198" y="66751"/>
                  </a:cubicBezTo>
                  <a:cubicBezTo>
                    <a:pt x="29572" y="67018"/>
                    <a:pt x="30196" y="67267"/>
                    <a:pt x="29608" y="67730"/>
                  </a:cubicBezTo>
                  <a:close/>
                </a:path>
              </a:pathLst>
            </a:custGeom>
            <a:noFill/>
            <a:ln w="10700" cap="flat" cmpd="sng">
              <a:solidFill>
                <a:srgbClr val="000000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3104750" y="3910100"/>
              <a:ext cx="184850" cy="644450"/>
            </a:xfrm>
            <a:custGeom>
              <a:avLst/>
              <a:gdLst/>
              <a:ahLst/>
              <a:cxnLst/>
              <a:rect l="l" t="t" r="r" b="b"/>
              <a:pathLst>
                <a:path w="7394" h="25778" fill="none" extrusionOk="0">
                  <a:moveTo>
                    <a:pt x="5185" y="0"/>
                  </a:moveTo>
                  <a:cubicBezTo>
                    <a:pt x="3973" y="731"/>
                    <a:pt x="2940" y="3064"/>
                    <a:pt x="1871" y="8284"/>
                  </a:cubicBezTo>
                  <a:cubicBezTo>
                    <a:pt x="1" y="17316"/>
                    <a:pt x="7358" y="22767"/>
                    <a:pt x="7394" y="25778"/>
                  </a:cubicBezTo>
                </a:path>
              </a:pathLst>
            </a:custGeom>
            <a:noFill/>
            <a:ln w="2675" cap="flat" cmpd="sng">
              <a:solidFill>
                <a:srgbClr val="000000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3112325" y="3945725"/>
              <a:ext cx="199550" cy="596350"/>
            </a:xfrm>
            <a:custGeom>
              <a:avLst/>
              <a:gdLst/>
              <a:ahLst/>
              <a:cxnLst/>
              <a:rect l="l" t="t" r="r" b="b"/>
              <a:pathLst>
                <a:path w="7982" h="23854" fill="none" extrusionOk="0">
                  <a:moveTo>
                    <a:pt x="4739" y="0"/>
                  </a:moveTo>
                  <a:cubicBezTo>
                    <a:pt x="3510" y="1016"/>
                    <a:pt x="3617" y="1871"/>
                    <a:pt x="2459" y="6057"/>
                  </a:cubicBezTo>
                  <a:cubicBezTo>
                    <a:pt x="0" y="14982"/>
                    <a:pt x="7714" y="20843"/>
                    <a:pt x="7981" y="23854"/>
                  </a:cubicBezTo>
                </a:path>
              </a:pathLst>
            </a:custGeom>
            <a:noFill/>
            <a:ln w="2675" cap="flat" cmpd="sng">
              <a:solidFill>
                <a:srgbClr val="000000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3143500" y="3930125"/>
              <a:ext cx="136300" cy="564750"/>
            </a:xfrm>
            <a:custGeom>
              <a:avLst/>
              <a:gdLst/>
              <a:ahLst/>
              <a:cxnLst/>
              <a:rect l="l" t="t" r="r" b="b"/>
              <a:pathLst>
                <a:path w="5452" h="22590" fill="none" extrusionOk="0">
                  <a:moveTo>
                    <a:pt x="3492" y="1"/>
                  </a:moveTo>
                  <a:cubicBezTo>
                    <a:pt x="2975" y="464"/>
                    <a:pt x="2227" y="1159"/>
                    <a:pt x="1978" y="2174"/>
                  </a:cubicBezTo>
                  <a:cubicBezTo>
                    <a:pt x="1230" y="5381"/>
                    <a:pt x="0" y="8035"/>
                    <a:pt x="375" y="11634"/>
                  </a:cubicBezTo>
                  <a:cubicBezTo>
                    <a:pt x="642" y="14199"/>
                    <a:pt x="1978" y="17601"/>
                    <a:pt x="5452" y="22589"/>
                  </a:cubicBezTo>
                </a:path>
              </a:pathLst>
            </a:custGeom>
            <a:noFill/>
            <a:ln w="2675" cap="flat" cmpd="sng">
              <a:solidFill>
                <a:srgbClr val="000000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3149725" y="3525300"/>
              <a:ext cx="1169550" cy="355875"/>
            </a:xfrm>
            <a:custGeom>
              <a:avLst/>
              <a:gdLst/>
              <a:ahLst/>
              <a:cxnLst/>
              <a:rect l="l" t="t" r="r" b="b"/>
              <a:pathLst>
                <a:path w="46782" h="14235" fill="none" extrusionOk="0">
                  <a:moveTo>
                    <a:pt x="46781" y="4419"/>
                  </a:moveTo>
                  <a:cubicBezTo>
                    <a:pt x="44394" y="1"/>
                    <a:pt x="42648" y="1194"/>
                    <a:pt x="35986" y="6610"/>
                  </a:cubicBezTo>
                  <a:cubicBezTo>
                    <a:pt x="26598" y="14234"/>
                    <a:pt x="13183" y="4365"/>
                    <a:pt x="1" y="6164"/>
                  </a:cubicBezTo>
                </a:path>
              </a:pathLst>
            </a:custGeom>
            <a:noFill/>
            <a:ln w="2675" cap="flat" cmpd="sng">
              <a:solidFill>
                <a:srgbClr val="000000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3141725" y="3552025"/>
              <a:ext cx="1174875" cy="357650"/>
            </a:xfrm>
            <a:custGeom>
              <a:avLst/>
              <a:gdLst/>
              <a:ahLst/>
              <a:cxnLst/>
              <a:rect l="l" t="t" r="r" b="b"/>
              <a:pathLst>
                <a:path w="46995" h="14306" fill="none" extrusionOk="0">
                  <a:moveTo>
                    <a:pt x="46994" y="3332"/>
                  </a:moveTo>
                  <a:cubicBezTo>
                    <a:pt x="44465" y="0"/>
                    <a:pt x="43342" y="1034"/>
                    <a:pt x="35967" y="6823"/>
                  </a:cubicBezTo>
                  <a:cubicBezTo>
                    <a:pt x="26437" y="14305"/>
                    <a:pt x="13165" y="4222"/>
                    <a:pt x="0" y="6022"/>
                  </a:cubicBezTo>
                </a:path>
              </a:pathLst>
            </a:custGeom>
            <a:noFill/>
            <a:ln w="2675" cap="flat" cmpd="sng">
              <a:solidFill>
                <a:srgbClr val="000000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3151950" y="3671825"/>
              <a:ext cx="454750" cy="76625"/>
            </a:xfrm>
            <a:custGeom>
              <a:avLst/>
              <a:gdLst/>
              <a:ahLst/>
              <a:cxnLst/>
              <a:rect l="l" t="t" r="r" b="b"/>
              <a:pathLst>
                <a:path w="18190" h="3065" fill="none" extrusionOk="0">
                  <a:moveTo>
                    <a:pt x="1" y="677"/>
                  </a:moveTo>
                  <a:cubicBezTo>
                    <a:pt x="6361" y="1"/>
                    <a:pt x="12026" y="1693"/>
                    <a:pt x="18189" y="3065"/>
                  </a:cubicBezTo>
                </a:path>
              </a:pathLst>
            </a:custGeom>
            <a:noFill/>
            <a:ln w="2675" cap="flat" cmpd="sng">
              <a:solidFill>
                <a:srgbClr val="000000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3852500" y="3529750"/>
              <a:ext cx="452950" cy="253450"/>
            </a:xfrm>
            <a:custGeom>
              <a:avLst/>
              <a:gdLst/>
              <a:ahLst/>
              <a:cxnLst/>
              <a:rect l="l" t="t" r="r" b="b"/>
              <a:pathLst>
                <a:path w="18118" h="10138" fill="none" extrusionOk="0">
                  <a:moveTo>
                    <a:pt x="1" y="10137"/>
                  </a:moveTo>
                  <a:cubicBezTo>
                    <a:pt x="2334" y="9799"/>
                    <a:pt x="4811" y="9353"/>
                    <a:pt x="7322" y="7447"/>
                  </a:cubicBezTo>
                  <a:cubicBezTo>
                    <a:pt x="12400" y="3564"/>
                    <a:pt x="15285" y="1"/>
                    <a:pt x="18118" y="3385"/>
                  </a:cubicBezTo>
                </a:path>
              </a:pathLst>
            </a:custGeom>
            <a:noFill/>
            <a:ln w="2675" cap="flat" cmpd="sng">
              <a:solidFill>
                <a:srgbClr val="000000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3640075" y="3756450"/>
              <a:ext cx="192425" cy="25850"/>
            </a:xfrm>
            <a:custGeom>
              <a:avLst/>
              <a:gdLst/>
              <a:ahLst/>
              <a:cxnLst/>
              <a:rect l="l" t="t" r="r" b="b"/>
              <a:pathLst>
                <a:path w="7697" h="1034" extrusionOk="0">
                  <a:moveTo>
                    <a:pt x="18" y="0"/>
                  </a:moveTo>
                  <a:lnTo>
                    <a:pt x="0" y="107"/>
                  </a:lnTo>
                  <a:cubicBezTo>
                    <a:pt x="2370" y="677"/>
                    <a:pt x="5024" y="873"/>
                    <a:pt x="7696" y="1033"/>
                  </a:cubicBezTo>
                  <a:lnTo>
                    <a:pt x="7696" y="927"/>
                  </a:lnTo>
                  <a:cubicBezTo>
                    <a:pt x="5024" y="766"/>
                    <a:pt x="2387" y="57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3219650" y="3761350"/>
              <a:ext cx="58825" cy="41875"/>
            </a:xfrm>
            <a:custGeom>
              <a:avLst/>
              <a:gdLst/>
              <a:ahLst/>
              <a:cxnLst/>
              <a:rect l="l" t="t" r="r" b="b"/>
              <a:pathLst>
                <a:path w="2353" h="1675" extrusionOk="0">
                  <a:moveTo>
                    <a:pt x="1" y="0"/>
                  </a:moveTo>
                  <a:cubicBezTo>
                    <a:pt x="410" y="570"/>
                    <a:pt x="820" y="1122"/>
                    <a:pt x="2049" y="1675"/>
                  </a:cubicBezTo>
                  <a:lnTo>
                    <a:pt x="2352" y="1372"/>
                  </a:lnTo>
                  <a:cubicBezTo>
                    <a:pt x="1426" y="1051"/>
                    <a:pt x="749" y="49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3145725" y="4455200"/>
              <a:ext cx="64600" cy="19625"/>
            </a:xfrm>
            <a:custGeom>
              <a:avLst/>
              <a:gdLst/>
              <a:ahLst/>
              <a:cxnLst/>
              <a:rect l="l" t="t" r="r" b="b"/>
              <a:pathLst>
                <a:path w="2584" h="785" extrusionOk="0">
                  <a:moveTo>
                    <a:pt x="161" y="90"/>
                  </a:moveTo>
                  <a:lnTo>
                    <a:pt x="1" y="464"/>
                  </a:lnTo>
                  <a:cubicBezTo>
                    <a:pt x="891" y="785"/>
                    <a:pt x="1764" y="518"/>
                    <a:pt x="2584" y="1"/>
                  </a:cubicBezTo>
                  <a:cubicBezTo>
                    <a:pt x="2584" y="1"/>
                    <a:pt x="873" y="339"/>
                    <a:pt x="161" y="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3302500" y="4414250"/>
              <a:ext cx="35200" cy="25850"/>
            </a:xfrm>
            <a:custGeom>
              <a:avLst/>
              <a:gdLst/>
              <a:ahLst/>
              <a:cxnLst/>
              <a:rect l="l" t="t" r="r" b="b"/>
              <a:pathLst>
                <a:path w="1408" h="1034" extrusionOk="0">
                  <a:moveTo>
                    <a:pt x="1033" y="0"/>
                  </a:moveTo>
                  <a:cubicBezTo>
                    <a:pt x="837" y="285"/>
                    <a:pt x="659" y="410"/>
                    <a:pt x="499" y="481"/>
                  </a:cubicBezTo>
                  <a:lnTo>
                    <a:pt x="0" y="1033"/>
                  </a:lnTo>
                  <a:cubicBezTo>
                    <a:pt x="196" y="998"/>
                    <a:pt x="428" y="962"/>
                    <a:pt x="677" y="855"/>
                  </a:cubicBezTo>
                  <a:cubicBezTo>
                    <a:pt x="926" y="748"/>
                    <a:pt x="1176" y="552"/>
                    <a:pt x="1407" y="1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3256625" y="4360800"/>
              <a:ext cx="37875" cy="52125"/>
            </a:xfrm>
            <a:custGeom>
              <a:avLst/>
              <a:gdLst/>
              <a:ahLst/>
              <a:cxnLst/>
              <a:rect l="l" t="t" r="r" b="b"/>
              <a:pathLst>
                <a:path w="1515" h="2085" extrusionOk="0">
                  <a:moveTo>
                    <a:pt x="1461" y="0"/>
                  </a:moveTo>
                  <a:cubicBezTo>
                    <a:pt x="855" y="72"/>
                    <a:pt x="463" y="392"/>
                    <a:pt x="267" y="784"/>
                  </a:cubicBezTo>
                  <a:cubicBezTo>
                    <a:pt x="54" y="1176"/>
                    <a:pt x="18" y="1639"/>
                    <a:pt x="0" y="2085"/>
                  </a:cubicBezTo>
                  <a:cubicBezTo>
                    <a:pt x="0" y="2085"/>
                    <a:pt x="517" y="1265"/>
                    <a:pt x="659" y="962"/>
                  </a:cubicBezTo>
                  <a:cubicBezTo>
                    <a:pt x="820" y="659"/>
                    <a:pt x="1034" y="463"/>
                    <a:pt x="1514" y="4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3115000" y="4395075"/>
              <a:ext cx="81975" cy="29425"/>
            </a:xfrm>
            <a:custGeom>
              <a:avLst/>
              <a:gdLst/>
              <a:ahLst/>
              <a:cxnLst/>
              <a:rect l="l" t="t" r="r" b="b"/>
              <a:pathLst>
                <a:path w="3279" h="1177" extrusionOk="0">
                  <a:moveTo>
                    <a:pt x="125" y="446"/>
                  </a:moveTo>
                  <a:lnTo>
                    <a:pt x="0" y="838"/>
                  </a:lnTo>
                  <a:cubicBezTo>
                    <a:pt x="1194" y="1177"/>
                    <a:pt x="2316" y="874"/>
                    <a:pt x="3278" y="1"/>
                  </a:cubicBezTo>
                  <a:cubicBezTo>
                    <a:pt x="3278" y="1"/>
                    <a:pt x="1176" y="749"/>
                    <a:pt x="125" y="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3218325" y="4303800"/>
              <a:ext cx="55250" cy="59700"/>
            </a:xfrm>
            <a:custGeom>
              <a:avLst/>
              <a:gdLst/>
              <a:ahLst/>
              <a:cxnLst/>
              <a:rect l="l" t="t" r="r" b="b"/>
              <a:pathLst>
                <a:path w="2210" h="2388" extrusionOk="0">
                  <a:moveTo>
                    <a:pt x="1764" y="0"/>
                  </a:moveTo>
                  <a:cubicBezTo>
                    <a:pt x="1728" y="517"/>
                    <a:pt x="1568" y="926"/>
                    <a:pt x="1265" y="1265"/>
                  </a:cubicBezTo>
                  <a:lnTo>
                    <a:pt x="0" y="2387"/>
                  </a:lnTo>
                  <a:cubicBezTo>
                    <a:pt x="695" y="2209"/>
                    <a:pt x="1229" y="1924"/>
                    <a:pt x="1604" y="1532"/>
                  </a:cubicBezTo>
                  <a:cubicBezTo>
                    <a:pt x="1978" y="1122"/>
                    <a:pt x="2174" y="606"/>
                    <a:pt x="2209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3090050" y="4344325"/>
              <a:ext cx="73950" cy="14275"/>
            </a:xfrm>
            <a:custGeom>
              <a:avLst/>
              <a:gdLst/>
              <a:ahLst/>
              <a:cxnLst/>
              <a:rect l="l" t="t" r="r" b="b"/>
              <a:pathLst>
                <a:path w="2958" h="571" extrusionOk="0">
                  <a:moveTo>
                    <a:pt x="72" y="0"/>
                  </a:moveTo>
                  <a:lnTo>
                    <a:pt x="1" y="410"/>
                  </a:lnTo>
                  <a:cubicBezTo>
                    <a:pt x="963" y="570"/>
                    <a:pt x="1978" y="552"/>
                    <a:pt x="2958" y="107"/>
                  </a:cubicBezTo>
                  <a:cubicBezTo>
                    <a:pt x="2958" y="107"/>
                    <a:pt x="981" y="160"/>
                    <a:pt x="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3190250" y="4236550"/>
              <a:ext cx="67275" cy="46325"/>
            </a:xfrm>
            <a:custGeom>
              <a:avLst/>
              <a:gdLst/>
              <a:ahLst/>
              <a:cxnLst/>
              <a:rect l="l" t="t" r="r" b="b"/>
              <a:pathLst>
                <a:path w="2691" h="1853" extrusionOk="0">
                  <a:moveTo>
                    <a:pt x="2281" y="0"/>
                  </a:moveTo>
                  <a:cubicBezTo>
                    <a:pt x="1604" y="1425"/>
                    <a:pt x="856" y="1746"/>
                    <a:pt x="1" y="1853"/>
                  </a:cubicBezTo>
                  <a:cubicBezTo>
                    <a:pt x="1" y="1853"/>
                    <a:pt x="1978" y="1675"/>
                    <a:pt x="2691" y="1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7"/>
            <p:cNvSpPr/>
            <p:nvPr/>
          </p:nvSpPr>
          <p:spPr>
            <a:xfrm>
              <a:off x="3072675" y="4279750"/>
              <a:ext cx="77075" cy="22275"/>
            </a:xfrm>
            <a:custGeom>
              <a:avLst/>
              <a:gdLst/>
              <a:ahLst/>
              <a:cxnLst/>
              <a:rect l="l" t="t" r="r" b="b"/>
              <a:pathLst>
                <a:path w="3083" h="891" extrusionOk="0">
                  <a:moveTo>
                    <a:pt x="197" y="0"/>
                  </a:moveTo>
                  <a:lnTo>
                    <a:pt x="1" y="356"/>
                  </a:lnTo>
                  <a:cubicBezTo>
                    <a:pt x="1123" y="873"/>
                    <a:pt x="2157" y="891"/>
                    <a:pt x="3083" y="588"/>
                  </a:cubicBezTo>
                  <a:cubicBezTo>
                    <a:pt x="3083" y="588"/>
                    <a:pt x="1230" y="463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7"/>
            <p:cNvSpPr/>
            <p:nvPr/>
          </p:nvSpPr>
          <p:spPr>
            <a:xfrm>
              <a:off x="3062450" y="4205375"/>
              <a:ext cx="79725" cy="26725"/>
            </a:xfrm>
            <a:custGeom>
              <a:avLst/>
              <a:gdLst/>
              <a:ahLst/>
              <a:cxnLst/>
              <a:rect l="l" t="t" r="r" b="b"/>
              <a:pathLst>
                <a:path w="3189" h="1069" extrusionOk="0">
                  <a:moveTo>
                    <a:pt x="232" y="0"/>
                  </a:moveTo>
                  <a:lnTo>
                    <a:pt x="0" y="356"/>
                  </a:lnTo>
                  <a:cubicBezTo>
                    <a:pt x="1033" y="962"/>
                    <a:pt x="2138" y="1069"/>
                    <a:pt x="3189" y="659"/>
                  </a:cubicBezTo>
                  <a:cubicBezTo>
                    <a:pt x="3189" y="659"/>
                    <a:pt x="1194" y="552"/>
                    <a:pt x="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3064675" y="4132325"/>
              <a:ext cx="70825" cy="22750"/>
            </a:xfrm>
            <a:custGeom>
              <a:avLst/>
              <a:gdLst/>
              <a:ahLst/>
              <a:cxnLst/>
              <a:rect l="l" t="t" r="r" b="b"/>
              <a:pathLst>
                <a:path w="2833" h="910" extrusionOk="0">
                  <a:moveTo>
                    <a:pt x="196" y="1"/>
                  </a:moveTo>
                  <a:lnTo>
                    <a:pt x="0" y="375"/>
                  </a:lnTo>
                  <a:cubicBezTo>
                    <a:pt x="980" y="838"/>
                    <a:pt x="1924" y="838"/>
                    <a:pt x="2833" y="909"/>
                  </a:cubicBezTo>
                  <a:cubicBezTo>
                    <a:pt x="2833" y="909"/>
                    <a:pt x="1069" y="428"/>
                    <a:pt x="1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7"/>
            <p:cNvSpPr/>
            <p:nvPr/>
          </p:nvSpPr>
          <p:spPr>
            <a:xfrm>
              <a:off x="3059775" y="4057050"/>
              <a:ext cx="88200" cy="32550"/>
            </a:xfrm>
            <a:custGeom>
              <a:avLst/>
              <a:gdLst/>
              <a:ahLst/>
              <a:cxnLst/>
              <a:rect l="l" t="t" r="r" b="b"/>
              <a:pathLst>
                <a:path w="3528" h="1302" extrusionOk="0">
                  <a:moveTo>
                    <a:pt x="285" y="1"/>
                  </a:moveTo>
                  <a:lnTo>
                    <a:pt x="0" y="304"/>
                  </a:lnTo>
                  <a:cubicBezTo>
                    <a:pt x="1051" y="1141"/>
                    <a:pt x="2298" y="1266"/>
                    <a:pt x="3528" y="1301"/>
                  </a:cubicBezTo>
                  <a:cubicBezTo>
                    <a:pt x="3528" y="1301"/>
                    <a:pt x="1230" y="749"/>
                    <a:pt x="2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3070450" y="3996500"/>
              <a:ext cx="98025" cy="20050"/>
            </a:xfrm>
            <a:custGeom>
              <a:avLst/>
              <a:gdLst/>
              <a:ahLst/>
              <a:cxnLst/>
              <a:rect l="l" t="t" r="r" b="b"/>
              <a:pathLst>
                <a:path w="3921" h="802" extrusionOk="0">
                  <a:moveTo>
                    <a:pt x="1034" y="18"/>
                  </a:moveTo>
                  <a:cubicBezTo>
                    <a:pt x="696" y="0"/>
                    <a:pt x="357" y="0"/>
                    <a:pt x="1" y="36"/>
                  </a:cubicBezTo>
                  <a:lnTo>
                    <a:pt x="54" y="446"/>
                  </a:lnTo>
                  <a:lnTo>
                    <a:pt x="3920" y="802"/>
                  </a:lnTo>
                  <a:cubicBezTo>
                    <a:pt x="3029" y="321"/>
                    <a:pt x="2067" y="54"/>
                    <a:pt x="1034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3078025" y="3908750"/>
              <a:ext cx="107350" cy="50800"/>
            </a:xfrm>
            <a:custGeom>
              <a:avLst/>
              <a:gdLst/>
              <a:ahLst/>
              <a:cxnLst/>
              <a:rect l="l" t="t" r="r" b="b"/>
              <a:pathLst>
                <a:path w="4294" h="2032" extrusionOk="0">
                  <a:moveTo>
                    <a:pt x="72" y="1"/>
                  </a:moveTo>
                  <a:lnTo>
                    <a:pt x="1" y="393"/>
                  </a:lnTo>
                  <a:cubicBezTo>
                    <a:pt x="1640" y="606"/>
                    <a:pt x="3118" y="1070"/>
                    <a:pt x="4294" y="2032"/>
                  </a:cubicBezTo>
                  <a:cubicBezTo>
                    <a:pt x="4294" y="2032"/>
                    <a:pt x="1747" y="215"/>
                    <a:pt x="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3082925" y="3841500"/>
              <a:ext cx="131400" cy="62825"/>
            </a:xfrm>
            <a:custGeom>
              <a:avLst/>
              <a:gdLst/>
              <a:ahLst/>
              <a:cxnLst/>
              <a:rect l="l" t="t" r="r" b="b"/>
              <a:pathLst>
                <a:path w="5256" h="2513" extrusionOk="0">
                  <a:moveTo>
                    <a:pt x="1" y="72"/>
                  </a:moveTo>
                  <a:lnTo>
                    <a:pt x="1" y="482"/>
                  </a:lnTo>
                  <a:cubicBezTo>
                    <a:pt x="2281" y="411"/>
                    <a:pt x="3474" y="1355"/>
                    <a:pt x="5256" y="2513"/>
                  </a:cubicBezTo>
                  <a:cubicBezTo>
                    <a:pt x="5256" y="2513"/>
                    <a:pt x="2370" y="1"/>
                    <a:pt x="1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7"/>
            <p:cNvSpPr/>
            <p:nvPr/>
          </p:nvSpPr>
          <p:spPr>
            <a:xfrm>
              <a:off x="3090050" y="3768475"/>
              <a:ext cx="144325" cy="50800"/>
            </a:xfrm>
            <a:custGeom>
              <a:avLst/>
              <a:gdLst/>
              <a:ahLst/>
              <a:cxnLst/>
              <a:rect l="l" t="t" r="r" b="b"/>
              <a:pathLst>
                <a:path w="5773" h="2032" extrusionOk="0">
                  <a:moveTo>
                    <a:pt x="2584" y="143"/>
                  </a:moveTo>
                  <a:cubicBezTo>
                    <a:pt x="1729" y="71"/>
                    <a:pt x="838" y="214"/>
                    <a:pt x="1" y="624"/>
                  </a:cubicBezTo>
                  <a:lnTo>
                    <a:pt x="215" y="980"/>
                  </a:lnTo>
                  <a:cubicBezTo>
                    <a:pt x="2192" y="0"/>
                    <a:pt x="4650" y="820"/>
                    <a:pt x="5773" y="2031"/>
                  </a:cubicBezTo>
                  <a:cubicBezTo>
                    <a:pt x="5773" y="2031"/>
                    <a:pt x="3991" y="250"/>
                    <a:pt x="2584" y="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7"/>
            <p:cNvSpPr/>
            <p:nvPr/>
          </p:nvSpPr>
          <p:spPr>
            <a:xfrm>
              <a:off x="3262400" y="3631300"/>
              <a:ext cx="18750" cy="34750"/>
            </a:xfrm>
            <a:custGeom>
              <a:avLst/>
              <a:gdLst/>
              <a:ahLst/>
              <a:cxnLst/>
              <a:rect l="l" t="t" r="r" b="b"/>
              <a:pathLst>
                <a:path w="750" h="1390" extrusionOk="0">
                  <a:moveTo>
                    <a:pt x="322" y="0"/>
                  </a:moveTo>
                  <a:lnTo>
                    <a:pt x="1" y="1390"/>
                  </a:lnTo>
                  <a:lnTo>
                    <a:pt x="749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7"/>
            <p:cNvSpPr/>
            <p:nvPr/>
          </p:nvSpPr>
          <p:spPr>
            <a:xfrm>
              <a:off x="3173350" y="4166625"/>
              <a:ext cx="72600" cy="36100"/>
            </a:xfrm>
            <a:custGeom>
              <a:avLst/>
              <a:gdLst/>
              <a:ahLst/>
              <a:cxnLst/>
              <a:rect l="l" t="t" r="r" b="b"/>
              <a:pathLst>
                <a:path w="2904" h="1444" extrusionOk="0">
                  <a:moveTo>
                    <a:pt x="2779" y="0"/>
                  </a:moveTo>
                  <a:cubicBezTo>
                    <a:pt x="1960" y="250"/>
                    <a:pt x="1069" y="410"/>
                    <a:pt x="0" y="1443"/>
                  </a:cubicBezTo>
                  <a:cubicBezTo>
                    <a:pt x="0" y="1443"/>
                    <a:pt x="2066" y="642"/>
                    <a:pt x="2904" y="3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3185350" y="4092250"/>
              <a:ext cx="62375" cy="16500"/>
            </a:xfrm>
            <a:custGeom>
              <a:avLst/>
              <a:gdLst/>
              <a:ahLst/>
              <a:cxnLst/>
              <a:rect l="l" t="t" r="r" b="b"/>
              <a:pathLst>
                <a:path w="2495" h="660" extrusionOk="0">
                  <a:moveTo>
                    <a:pt x="1" y="125"/>
                  </a:moveTo>
                  <a:cubicBezTo>
                    <a:pt x="411" y="535"/>
                    <a:pt x="874" y="659"/>
                    <a:pt x="1319" y="642"/>
                  </a:cubicBezTo>
                  <a:cubicBezTo>
                    <a:pt x="1747" y="606"/>
                    <a:pt x="2139" y="481"/>
                    <a:pt x="2495" y="392"/>
                  </a:cubicBezTo>
                  <a:lnTo>
                    <a:pt x="2388" y="0"/>
                  </a:lnTo>
                  <a:cubicBezTo>
                    <a:pt x="1996" y="89"/>
                    <a:pt x="1622" y="214"/>
                    <a:pt x="1284" y="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7"/>
            <p:cNvSpPr/>
            <p:nvPr/>
          </p:nvSpPr>
          <p:spPr>
            <a:xfrm>
              <a:off x="3202275" y="4020550"/>
              <a:ext cx="49475" cy="20500"/>
            </a:xfrm>
            <a:custGeom>
              <a:avLst/>
              <a:gdLst/>
              <a:ahLst/>
              <a:cxnLst/>
              <a:rect l="l" t="t" r="r" b="b"/>
              <a:pathLst>
                <a:path w="1979" h="820" extrusionOk="0">
                  <a:moveTo>
                    <a:pt x="1" y="36"/>
                  </a:moveTo>
                  <a:cubicBezTo>
                    <a:pt x="1" y="36"/>
                    <a:pt x="1141" y="428"/>
                    <a:pt x="1711" y="820"/>
                  </a:cubicBezTo>
                  <a:lnTo>
                    <a:pt x="1978" y="499"/>
                  </a:lnTo>
                  <a:cubicBezTo>
                    <a:pt x="1284" y="0"/>
                    <a:pt x="571" y="125"/>
                    <a:pt x="1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4199450" y="4514900"/>
              <a:ext cx="19600" cy="82850"/>
            </a:xfrm>
            <a:custGeom>
              <a:avLst/>
              <a:gdLst/>
              <a:ahLst/>
              <a:cxnLst/>
              <a:rect l="l" t="t" r="r" b="b"/>
              <a:pathLst>
                <a:path w="784" h="3314" extrusionOk="0">
                  <a:moveTo>
                    <a:pt x="588" y="0"/>
                  </a:moveTo>
                  <a:lnTo>
                    <a:pt x="160" y="18"/>
                  </a:lnTo>
                  <a:cubicBezTo>
                    <a:pt x="178" y="499"/>
                    <a:pt x="18" y="1015"/>
                    <a:pt x="0" y="1586"/>
                  </a:cubicBezTo>
                  <a:cubicBezTo>
                    <a:pt x="0" y="2138"/>
                    <a:pt x="160" y="2743"/>
                    <a:pt x="784" y="3314"/>
                  </a:cubicBezTo>
                  <a:cubicBezTo>
                    <a:pt x="784" y="3314"/>
                    <a:pt x="428" y="2067"/>
                    <a:pt x="445" y="1586"/>
                  </a:cubicBezTo>
                  <a:cubicBezTo>
                    <a:pt x="445" y="1105"/>
                    <a:pt x="606" y="570"/>
                    <a:pt x="5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4431925" y="3671375"/>
              <a:ext cx="156325" cy="837750"/>
            </a:xfrm>
            <a:custGeom>
              <a:avLst/>
              <a:gdLst/>
              <a:ahLst/>
              <a:cxnLst/>
              <a:rect l="l" t="t" r="r" b="b"/>
              <a:pathLst>
                <a:path w="6253" h="33510" fill="none" extrusionOk="0">
                  <a:moveTo>
                    <a:pt x="2797" y="1"/>
                  </a:moveTo>
                  <a:cubicBezTo>
                    <a:pt x="0" y="7982"/>
                    <a:pt x="6253" y="16550"/>
                    <a:pt x="125" y="33509"/>
                  </a:cubicBezTo>
                </a:path>
              </a:pathLst>
            </a:custGeom>
            <a:noFill/>
            <a:ln w="2675" cap="flat" cmpd="sng">
              <a:solidFill>
                <a:srgbClr val="000000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4451500" y="3699450"/>
              <a:ext cx="164375" cy="801650"/>
            </a:xfrm>
            <a:custGeom>
              <a:avLst/>
              <a:gdLst/>
              <a:ahLst/>
              <a:cxnLst/>
              <a:rect l="l" t="t" r="r" b="b"/>
              <a:pathLst>
                <a:path w="6575" h="32066" fill="none" extrusionOk="0">
                  <a:moveTo>
                    <a:pt x="2798" y="0"/>
                  </a:moveTo>
                  <a:cubicBezTo>
                    <a:pt x="1" y="7981"/>
                    <a:pt x="6574" y="15107"/>
                    <a:pt x="446" y="32066"/>
                  </a:cubicBezTo>
                </a:path>
              </a:pathLst>
            </a:custGeom>
            <a:noFill/>
            <a:ln w="2675" cap="flat" cmpd="sng">
              <a:solidFill>
                <a:srgbClr val="000000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4440375" y="3688300"/>
              <a:ext cx="161700" cy="818150"/>
            </a:xfrm>
            <a:custGeom>
              <a:avLst/>
              <a:gdLst/>
              <a:ahLst/>
              <a:cxnLst/>
              <a:rect l="l" t="t" r="r" b="b"/>
              <a:pathLst>
                <a:path w="6468" h="32726" fill="none" extrusionOk="0">
                  <a:moveTo>
                    <a:pt x="2797" y="1"/>
                  </a:moveTo>
                  <a:cubicBezTo>
                    <a:pt x="1" y="7981"/>
                    <a:pt x="6467" y="15766"/>
                    <a:pt x="339" y="32726"/>
                  </a:cubicBezTo>
                </a:path>
              </a:pathLst>
            </a:custGeom>
            <a:noFill/>
            <a:ln w="2675" cap="flat" cmpd="sng">
              <a:solidFill>
                <a:srgbClr val="000000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3301150" y="3760900"/>
              <a:ext cx="29875" cy="45000"/>
            </a:xfrm>
            <a:custGeom>
              <a:avLst/>
              <a:gdLst/>
              <a:ahLst/>
              <a:cxnLst/>
              <a:rect l="l" t="t" r="r" b="b"/>
              <a:pathLst>
                <a:path w="1195" h="1800" extrusionOk="0">
                  <a:moveTo>
                    <a:pt x="1" y="0"/>
                  </a:moveTo>
                  <a:cubicBezTo>
                    <a:pt x="571" y="642"/>
                    <a:pt x="713" y="1051"/>
                    <a:pt x="749" y="1247"/>
                  </a:cubicBezTo>
                  <a:cubicBezTo>
                    <a:pt x="749" y="1354"/>
                    <a:pt x="731" y="1408"/>
                    <a:pt x="731" y="1426"/>
                  </a:cubicBezTo>
                  <a:cubicBezTo>
                    <a:pt x="731" y="1426"/>
                    <a:pt x="731" y="1426"/>
                    <a:pt x="731" y="1426"/>
                  </a:cubicBezTo>
                  <a:cubicBezTo>
                    <a:pt x="731" y="1426"/>
                    <a:pt x="731" y="1443"/>
                    <a:pt x="731" y="1426"/>
                  </a:cubicBezTo>
                  <a:cubicBezTo>
                    <a:pt x="731" y="1426"/>
                    <a:pt x="731" y="1426"/>
                    <a:pt x="731" y="1426"/>
                  </a:cubicBezTo>
                  <a:cubicBezTo>
                    <a:pt x="731" y="1426"/>
                    <a:pt x="731" y="1426"/>
                    <a:pt x="749" y="1426"/>
                  </a:cubicBezTo>
                  <a:cubicBezTo>
                    <a:pt x="749" y="1426"/>
                    <a:pt x="749" y="1408"/>
                    <a:pt x="749" y="1408"/>
                  </a:cubicBezTo>
                  <a:cubicBezTo>
                    <a:pt x="749" y="1408"/>
                    <a:pt x="785" y="1390"/>
                    <a:pt x="785" y="1390"/>
                  </a:cubicBezTo>
                  <a:lnTo>
                    <a:pt x="874" y="1800"/>
                  </a:lnTo>
                  <a:cubicBezTo>
                    <a:pt x="874" y="1800"/>
                    <a:pt x="998" y="1764"/>
                    <a:pt x="998" y="1764"/>
                  </a:cubicBezTo>
                  <a:cubicBezTo>
                    <a:pt x="998" y="1764"/>
                    <a:pt x="1016" y="1746"/>
                    <a:pt x="1016" y="1746"/>
                  </a:cubicBezTo>
                  <a:cubicBezTo>
                    <a:pt x="1016" y="1746"/>
                    <a:pt x="1016" y="1746"/>
                    <a:pt x="1016" y="1746"/>
                  </a:cubicBezTo>
                  <a:cubicBezTo>
                    <a:pt x="1016" y="1746"/>
                    <a:pt x="1034" y="1746"/>
                    <a:pt x="1034" y="1746"/>
                  </a:cubicBezTo>
                  <a:cubicBezTo>
                    <a:pt x="1034" y="1728"/>
                    <a:pt x="1034" y="1728"/>
                    <a:pt x="1034" y="1728"/>
                  </a:cubicBezTo>
                  <a:cubicBezTo>
                    <a:pt x="1052" y="1711"/>
                    <a:pt x="1052" y="1711"/>
                    <a:pt x="1070" y="1693"/>
                  </a:cubicBezTo>
                  <a:cubicBezTo>
                    <a:pt x="1087" y="1657"/>
                    <a:pt x="1105" y="1639"/>
                    <a:pt x="1123" y="1586"/>
                  </a:cubicBezTo>
                  <a:cubicBezTo>
                    <a:pt x="1159" y="1497"/>
                    <a:pt x="1194" y="1354"/>
                    <a:pt x="1159" y="11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7"/>
            <p:cNvSpPr/>
            <p:nvPr/>
          </p:nvSpPr>
          <p:spPr>
            <a:xfrm>
              <a:off x="3390675" y="3770250"/>
              <a:ext cx="15600" cy="50350"/>
            </a:xfrm>
            <a:custGeom>
              <a:avLst/>
              <a:gdLst/>
              <a:ahLst/>
              <a:cxnLst/>
              <a:rect l="l" t="t" r="r" b="b"/>
              <a:pathLst>
                <a:path w="624" h="2014" extrusionOk="0">
                  <a:moveTo>
                    <a:pt x="0" y="0"/>
                  </a:moveTo>
                  <a:cubicBezTo>
                    <a:pt x="0" y="0"/>
                    <a:pt x="196" y="1408"/>
                    <a:pt x="161" y="1978"/>
                  </a:cubicBezTo>
                  <a:lnTo>
                    <a:pt x="570" y="2014"/>
                  </a:lnTo>
                  <a:cubicBezTo>
                    <a:pt x="624" y="1319"/>
                    <a:pt x="374" y="64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3453025" y="3754225"/>
              <a:ext cx="26300" cy="80625"/>
            </a:xfrm>
            <a:custGeom>
              <a:avLst/>
              <a:gdLst/>
              <a:ahLst/>
              <a:cxnLst/>
              <a:rect l="l" t="t" r="r" b="b"/>
              <a:pathLst>
                <a:path w="1052" h="3225" extrusionOk="0">
                  <a:moveTo>
                    <a:pt x="695" y="3225"/>
                  </a:moveTo>
                  <a:lnTo>
                    <a:pt x="1051" y="2993"/>
                  </a:lnTo>
                  <a:cubicBezTo>
                    <a:pt x="410" y="1995"/>
                    <a:pt x="196" y="998"/>
                    <a:pt x="374" y="0"/>
                  </a:cubicBezTo>
                  <a:cubicBezTo>
                    <a:pt x="374" y="0"/>
                    <a:pt x="0" y="2138"/>
                    <a:pt x="695" y="3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3531400" y="3772025"/>
              <a:ext cx="19175" cy="69050"/>
            </a:xfrm>
            <a:custGeom>
              <a:avLst/>
              <a:gdLst/>
              <a:ahLst/>
              <a:cxnLst/>
              <a:rect l="l" t="t" r="r" b="b"/>
              <a:pathLst>
                <a:path w="767" h="2762" extrusionOk="0">
                  <a:moveTo>
                    <a:pt x="393" y="1"/>
                  </a:moveTo>
                  <a:cubicBezTo>
                    <a:pt x="72" y="482"/>
                    <a:pt x="1" y="981"/>
                    <a:pt x="54" y="1444"/>
                  </a:cubicBezTo>
                  <a:cubicBezTo>
                    <a:pt x="90" y="1907"/>
                    <a:pt x="250" y="2352"/>
                    <a:pt x="357" y="2762"/>
                  </a:cubicBezTo>
                  <a:lnTo>
                    <a:pt x="767" y="2655"/>
                  </a:lnTo>
                  <a:cubicBezTo>
                    <a:pt x="660" y="2210"/>
                    <a:pt x="517" y="1800"/>
                    <a:pt x="482" y="13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3617350" y="3783600"/>
              <a:ext cx="18300" cy="61950"/>
            </a:xfrm>
            <a:custGeom>
              <a:avLst/>
              <a:gdLst/>
              <a:ahLst/>
              <a:cxnLst/>
              <a:rect l="l" t="t" r="r" b="b"/>
              <a:pathLst>
                <a:path w="732" h="2478" extrusionOk="0">
                  <a:moveTo>
                    <a:pt x="571" y="1"/>
                  </a:moveTo>
                  <a:cubicBezTo>
                    <a:pt x="571" y="1"/>
                    <a:pt x="250" y="1586"/>
                    <a:pt x="1" y="2335"/>
                  </a:cubicBezTo>
                  <a:lnTo>
                    <a:pt x="393" y="2477"/>
                  </a:lnTo>
                  <a:cubicBezTo>
                    <a:pt x="660" y="1658"/>
                    <a:pt x="731" y="820"/>
                    <a:pt x="5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3719800" y="3801875"/>
              <a:ext cx="19600" cy="52575"/>
            </a:xfrm>
            <a:custGeom>
              <a:avLst/>
              <a:gdLst/>
              <a:ahLst/>
              <a:cxnLst/>
              <a:rect l="l" t="t" r="r" b="b"/>
              <a:pathLst>
                <a:path w="784" h="2103" extrusionOk="0">
                  <a:moveTo>
                    <a:pt x="570" y="0"/>
                  </a:moveTo>
                  <a:cubicBezTo>
                    <a:pt x="570" y="0"/>
                    <a:pt x="321" y="1319"/>
                    <a:pt x="0" y="1889"/>
                  </a:cubicBezTo>
                  <a:lnTo>
                    <a:pt x="392" y="2102"/>
                  </a:lnTo>
                  <a:cubicBezTo>
                    <a:pt x="784" y="1372"/>
                    <a:pt x="606" y="642"/>
                    <a:pt x="5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7"/>
            <p:cNvSpPr/>
            <p:nvPr/>
          </p:nvSpPr>
          <p:spPr>
            <a:xfrm>
              <a:off x="3820875" y="3800525"/>
              <a:ext cx="18750" cy="50350"/>
            </a:xfrm>
            <a:custGeom>
              <a:avLst/>
              <a:gdLst/>
              <a:ahLst/>
              <a:cxnLst/>
              <a:rect l="l" t="t" r="r" b="b"/>
              <a:pathLst>
                <a:path w="750" h="2014" extrusionOk="0">
                  <a:moveTo>
                    <a:pt x="357" y="1"/>
                  </a:moveTo>
                  <a:cubicBezTo>
                    <a:pt x="357" y="1"/>
                    <a:pt x="286" y="1355"/>
                    <a:pt x="1" y="1764"/>
                  </a:cubicBezTo>
                  <a:lnTo>
                    <a:pt x="339" y="2014"/>
                  </a:lnTo>
                  <a:cubicBezTo>
                    <a:pt x="749" y="1444"/>
                    <a:pt x="642" y="713"/>
                    <a:pt x="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3908175" y="3789400"/>
              <a:ext cx="16500" cy="41450"/>
            </a:xfrm>
            <a:custGeom>
              <a:avLst/>
              <a:gdLst/>
              <a:ahLst/>
              <a:cxnLst/>
              <a:rect l="l" t="t" r="r" b="b"/>
              <a:pathLst>
                <a:path w="660" h="1658" extrusionOk="0">
                  <a:moveTo>
                    <a:pt x="1" y="0"/>
                  </a:moveTo>
                  <a:lnTo>
                    <a:pt x="232" y="1657"/>
                  </a:lnTo>
                  <a:lnTo>
                    <a:pt x="660" y="15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4006600" y="3757775"/>
              <a:ext cx="12500" cy="45000"/>
            </a:xfrm>
            <a:custGeom>
              <a:avLst/>
              <a:gdLst/>
              <a:ahLst/>
              <a:cxnLst/>
              <a:rect l="l" t="t" r="r" b="b"/>
              <a:pathLst>
                <a:path w="500" h="1800" extrusionOk="0">
                  <a:moveTo>
                    <a:pt x="268" y="1"/>
                  </a:moveTo>
                  <a:cubicBezTo>
                    <a:pt x="268" y="1"/>
                    <a:pt x="72" y="1301"/>
                    <a:pt x="1" y="1746"/>
                  </a:cubicBezTo>
                  <a:lnTo>
                    <a:pt x="428" y="1800"/>
                  </a:lnTo>
                  <a:cubicBezTo>
                    <a:pt x="499" y="1265"/>
                    <a:pt x="392" y="499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7"/>
            <p:cNvSpPr/>
            <p:nvPr/>
          </p:nvSpPr>
          <p:spPr>
            <a:xfrm>
              <a:off x="4076075" y="3708800"/>
              <a:ext cx="15625" cy="56125"/>
            </a:xfrm>
            <a:custGeom>
              <a:avLst/>
              <a:gdLst/>
              <a:ahLst/>
              <a:cxnLst/>
              <a:rect l="l" t="t" r="r" b="b"/>
              <a:pathLst>
                <a:path w="625" h="2245" extrusionOk="0">
                  <a:moveTo>
                    <a:pt x="1" y="0"/>
                  </a:moveTo>
                  <a:cubicBezTo>
                    <a:pt x="1" y="0"/>
                    <a:pt x="1" y="1657"/>
                    <a:pt x="232" y="2245"/>
                  </a:cubicBezTo>
                  <a:lnTo>
                    <a:pt x="624" y="2102"/>
                  </a:lnTo>
                  <a:cubicBezTo>
                    <a:pt x="428" y="1550"/>
                    <a:pt x="214" y="766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4159800" y="3643775"/>
              <a:ext cx="19175" cy="57025"/>
            </a:xfrm>
            <a:custGeom>
              <a:avLst/>
              <a:gdLst/>
              <a:ahLst/>
              <a:cxnLst/>
              <a:rect l="l" t="t" r="r" b="b"/>
              <a:pathLst>
                <a:path w="767" h="2281" extrusionOk="0">
                  <a:moveTo>
                    <a:pt x="1" y="0"/>
                  </a:moveTo>
                  <a:cubicBezTo>
                    <a:pt x="1" y="0"/>
                    <a:pt x="268" y="1604"/>
                    <a:pt x="339" y="2280"/>
                  </a:cubicBezTo>
                  <a:lnTo>
                    <a:pt x="767" y="2227"/>
                  </a:lnTo>
                  <a:cubicBezTo>
                    <a:pt x="695" y="1604"/>
                    <a:pt x="695" y="89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4217250" y="3603250"/>
              <a:ext cx="10725" cy="46325"/>
            </a:xfrm>
            <a:custGeom>
              <a:avLst/>
              <a:gdLst/>
              <a:ahLst/>
              <a:cxnLst/>
              <a:rect l="l" t="t" r="r" b="b"/>
              <a:pathLst>
                <a:path w="429" h="1853" extrusionOk="0">
                  <a:moveTo>
                    <a:pt x="232" y="0"/>
                  </a:moveTo>
                  <a:lnTo>
                    <a:pt x="1" y="1799"/>
                  </a:lnTo>
                  <a:lnTo>
                    <a:pt x="428" y="18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3333675" y="3635750"/>
              <a:ext cx="27175" cy="37425"/>
            </a:xfrm>
            <a:custGeom>
              <a:avLst/>
              <a:gdLst/>
              <a:ahLst/>
              <a:cxnLst/>
              <a:rect l="l" t="t" r="r" b="b"/>
              <a:pathLst>
                <a:path w="1087" h="1497" extrusionOk="0">
                  <a:moveTo>
                    <a:pt x="748" y="1"/>
                  </a:moveTo>
                  <a:cubicBezTo>
                    <a:pt x="392" y="446"/>
                    <a:pt x="0" y="927"/>
                    <a:pt x="71" y="1497"/>
                  </a:cubicBezTo>
                  <a:cubicBezTo>
                    <a:pt x="71" y="1497"/>
                    <a:pt x="731" y="713"/>
                    <a:pt x="1087" y="2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3427625" y="3648675"/>
              <a:ext cx="20075" cy="37425"/>
            </a:xfrm>
            <a:custGeom>
              <a:avLst/>
              <a:gdLst/>
              <a:ahLst/>
              <a:cxnLst/>
              <a:rect l="l" t="t" r="r" b="b"/>
              <a:pathLst>
                <a:path w="803" h="1497" extrusionOk="0">
                  <a:moveTo>
                    <a:pt x="286" y="0"/>
                  </a:moveTo>
                  <a:lnTo>
                    <a:pt x="1" y="321"/>
                  </a:lnTo>
                  <a:cubicBezTo>
                    <a:pt x="215" y="517"/>
                    <a:pt x="304" y="677"/>
                    <a:pt x="339" y="837"/>
                  </a:cubicBezTo>
                  <a:lnTo>
                    <a:pt x="660" y="1497"/>
                  </a:lnTo>
                  <a:cubicBezTo>
                    <a:pt x="749" y="1265"/>
                    <a:pt x="803" y="1016"/>
                    <a:pt x="749" y="766"/>
                  </a:cubicBezTo>
                  <a:cubicBezTo>
                    <a:pt x="696" y="499"/>
                    <a:pt x="553" y="232"/>
                    <a:pt x="2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3495775" y="3664250"/>
              <a:ext cx="19625" cy="24975"/>
            </a:xfrm>
            <a:custGeom>
              <a:avLst/>
              <a:gdLst/>
              <a:ahLst/>
              <a:cxnLst/>
              <a:rect l="l" t="t" r="r" b="b"/>
              <a:pathLst>
                <a:path w="785" h="999" extrusionOk="0">
                  <a:moveTo>
                    <a:pt x="357" y="1"/>
                  </a:moveTo>
                  <a:cubicBezTo>
                    <a:pt x="339" y="339"/>
                    <a:pt x="232" y="660"/>
                    <a:pt x="1" y="998"/>
                  </a:cubicBezTo>
                  <a:cubicBezTo>
                    <a:pt x="1" y="998"/>
                    <a:pt x="749" y="446"/>
                    <a:pt x="784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3580850" y="3677625"/>
              <a:ext cx="21825" cy="47675"/>
            </a:xfrm>
            <a:custGeom>
              <a:avLst/>
              <a:gdLst/>
              <a:ahLst/>
              <a:cxnLst/>
              <a:rect l="l" t="t" r="r" b="b"/>
              <a:pathLst>
                <a:path w="873" h="1907" extrusionOk="0">
                  <a:moveTo>
                    <a:pt x="107" y="0"/>
                  </a:moveTo>
                  <a:cubicBezTo>
                    <a:pt x="0" y="659"/>
                    <a:pt x="321" y="1301"/>
                    <a:pt x="873" y="1906"/>
                  </a:cubicBezTo>
                  <a:cubicBezTo>
                    <a:pt x="873" y="1906"/>
                    <a:pt x="445" y="570"/>
                    <a:pt x="534" y="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3687275" y="3684750"/>
              <a:ext cx="36100" cy="57475"/>
            </a:xfrm>
            <a:custGeom>
              <a:avLst/>
              <a:gdLst/>
              <a:ahLst/>
              <a:cxnLst/>
              <a:rect l="l" t="t" r="r" b="b"/>
              <a:pathLst>
                <a:path w="1444" h="2299" extrusionOk="0">
                  <a:moveTo>
                    <a:pt x="321" y="0"/>
                  </a:moveTo>
                  <a:lnTo>
                    <a:pt x="1" y="285"/>
                  </a:lnTo>
                  <a:cubicBezTo>
                    <a:pt x="321" y="624"/>
                    <a:pt x="624" y="962"/>
                    <a:pt x="785" y="1265"/>
                  </a:cubicBezTo>
                  <a:lnTo>
                    <a:pt x="1212" y="2298"/>
                  </a:lnTo>
                  <a:cubicBezTo>
                    <a:pt x="1444" y="1888"/>
                    <a:pt x="1372" y="1443"/>
                    <a:pt x="1159" y="1069"/>
                  </a:cubicBezTo>
                  <a:cubicBezTo>
                    <a:pt x="963" y="695"/>
                    <a:pt x="642" y="339"/>
                    <a:pt x="3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3800400" y="3682950"/>
              <a:ext cx="19625" cy="71300"/>
            </a:xfrm>
            <a:custGeom>
              <a:avLst/>
              <a:gdLst/>
              <a:ahLst/>
              <a:cxnLst/>
              <a:rect l="l" t="t" r="r" b="b"/>
              <a:pathLst>
                <a:path w="785" h="2852" extrusionOk="0">
                  <a:moveTo>
                    <a:pt x="410" y="1"/>
                  </a:moveTo>
                  <a:lnTo>
                    <a:pt x="1" y="126"/>
                  </a:lnTo>
                  <a:cubicBezTo>
                    <a:pt x="357" y="1177"/>
                    <a:pt x="446" y="1960"/>
                    <a:pt x="624" y="2851"/>
                  </a:cubicBezTo>
                  <a:cubicBezTo>
                    <a:pt x="624" y="2851"/>
                    <a:pt x="784" y="1088"/>
                    <a:pt x="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3898825" y="3664700"/>
              <a:ext cx="20950" cy="79750"/>
            </a:xfrm>
            <a:custGeom>
              <a:avLst/>
              <a:gdLst/>
              <a:ahLst/>
              <a:cxnLst/>
              <a:rect l="l" t="t" r="r" b="b"/>
              <a:pathLst>
                <a:path w="838" h="3190" extrusionOk="0">
                  <a:moveTo>
                    <a:pt x="392" y="0"/>
                  </a:moveTo>
                  <a:lnTo>
                    <a:pt x="0" y="143"/>
                  </a:lnTo>
                  <a:lnTo>
                    <a:pt x="321" y="3189"/>
                  </a:lnTo>
                  <a:cubicBezTo>
                    <a:pt x="499" y="2245"/>
                    <a:pt x="838" y="1247"/>
                    <a:pt x="3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3977650" y="3624625"/>
              <a:ext cx="17850" cy="92650"/>
            </a:xfrm>
            <a:custGeom>
              <a:avLst/>
              <a:gdLst/>
              <a:ahLst/>
              <a:cxnLst/>
              <a:rect l="l" t="t" r="r" b="b"/>
              <a:pathLst>
                <a:path w="714" h="3706" extrusionOk="0">
                  <a:moveTo>
                    <a:pt x="303" y="0"/>
                  </a:moveTo>
                  <a:cubicBezTo>
                    <a:pt x="125" y="1051"/>
                    <a:pt x="1" y="2209"/>
                    <a:pt x="464" y="3706"/>
                  </a:cubicBezTo>
                  <a:cubicBezTo>
                    <a:pt x="464" y="3706"/>
                    <a:pt x="535" y="1105"/>
                    <a:pt x="713" y="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4060500" y="3563600"/>
              <a:ext cx="68600" cy="52125"/>
            </a:xfrm>
            <a:custGeom>
              <a:avLst/>
              <a:gdLst/>
              <a:ahLst/>
              <a:cxnLst/>
              <a:rect l="l" t="t" r="r" b="b"/>
              <a:pathLst>
                <a:path w="2744" h="2085" extrusionOk="0">
                  <a:moveTo>
                    <a:pt x="374" y="1"/>
                  </a:moveTo>
                  <a:lnTo>
                    <a:pt x="0" y="214"/>
                  </a:lnTo>
                  <a:cubicBezTo>
                    <a:pt x="356" y="767"/>
                    <a:pt x="713" y="1248"/>
                    <a:pt x="1158" y="1586"/>
                  </a:cubicBezTo>
                  <a:cubicBezTo>
                    <a:pt x="1603" y="1907"/>
                    <a:pt x="2138" y="2085"/>
                    <a:pt x="2743" y="1978"/>
                  </a:cubicBezTo>
                  <a:cubicBezTo>
                    <a:pt x="2743" y="1978"/>
                    <a:pt x="1799" y="1515"/>
                    <a:pt x="1425" y="1230"/>
                  </a:cubicBezTo>
                  <a:cubicBezTo>
                    <a:pt x="1051" y="945"/>
                    <a:pt x="695" y="517"/>
                    <a:pt x="3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4137525" y="3483000"/>
              <a:ext cx="72175" cy="74850"/>
            </a:xfrm>
            <a:custGeom>
              <a:avLst/>
              <a:gdLst/>
              <a:ahLst/>
              <a:cxnLst/>
              <a:rect l="l" t="t" r="r" b="b"/>
              <a:pathLst>
                <a:path w="2887" h="2994" extrusionOk="0">
                  <a:moveTo>
                    <a:pt x="197" y="0"/>
                  </a:moveTo>
                  <a:lnTo>
                    <a:pt x="1" y="374"/>
                  </a:lnTo>
                  <a:cubicBezTo>
                    <a:pt x="1444" y="927"/>
                    <a:pt x="2032" y="2049"/>
                    <a:pt x="2887" y="2993"/>
                  </a:cubicBezTo>
                  <a:cubicBezTo>
                    <a:pt x="2299" y="1978"/>
                    <a:pt x="1854" y="855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4211475" y="3429550"/>
              <a:ext cx="46775" cy="105125"/>
            </a:xfrm>
            <a:custGeom>
              <a:avLst/>
              <a:gdLst/>
              <a:ahLst/>
              <a:cxnLst/>
              <a:rect l="l" t="t" r="r" b="b"/>
              <a:pathLst>
                <a:path w="1871" h="4205" extrusionOk="0">
                  <a:moveTo>
                    <a:pt x="410" y="1"/>
                  </a:moveTo>
                  <a:lnTo>
                    <a:pt x="0" y="72"/>
                  </a:lnTo>
                  <a:cubicBezTo>
                    <a:pt x="249" y="1426"/>
                    <a:pt x="552" y="2815"/>
                    <a:pt x="1871" y="4205"/>
                  </a:cubicBezTo>
                  <a:cubicBezTo>
                    <a:pt x="1835" y="4205"/>
                    <a:pt x="499" y="1337"/>
                    <a:pt x="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7"/>
            <p:cNvSpPr/>
            <p:nvPr/>
          </p:nvSpPr>
          <p:spPr>
            <a:xfrm>
              <a:off x="4308100" y="3431775"/>
              <a:ext cx="33000" cy="110925"/>
            </a:xfrm>
            <a:custGeom>
              <a:avLst/>
              <a:gdLst/>
              <a:ahLst/>
              <a:cxnLst/>
              <a:rect l="l" t="t" r="r" b="b"/>
              <a:pathLst>
                <a:path w="1320" h="4437" extrusionOk="0">
                  <a:moveTo>
                    <a:pt x="1123" y="1"/>
                  </a:moveTo>
                  <a:lnTo>
                    <a:pt x="696" y="54"/>
                  </a:lnTo>
                  <a:cubicBezTo>
                    <a:pt x="874" y="1515"/>
                    <a:pt x="642" y="2958"/>
                    <a:pt x="1" y="4436"/>
                  </a:cubicBezTo>
                  <a:cubicBezTo>
                    <a:pt x="1" y="4436"/>
                    <a:pt x="1319" y="1533"/>
                    <a:pt x="11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4352200" y="3475425"/>
              <a:ext cx="69500" cy="132300"/>
            </a:xfrm>
            <a:custGeom>
              <a:avLst/>
              <a:gdLst/>
              <a:ahLst/>
              <a:cxnLst/>
              <a:rect l="l" t="t" r="r" b="b"/>
              <a:pathLst>
                <a:path w="2780" h="5292" extrusionOk="0">
                  <a:moveTo>
                    <a:pt x="2673" y="0"/>
                  </a:moveTo>
                  <a:lnTo>
                    <a:pt x="2245" y="18"/>
                  </a:lnTo>
                  <a:cubicBezTo>
                    <a:pt x="2316" y="1782"/>
                    <a:pt x="1372" y="3545"/>
                    <a:pt x="0" y="5291"/>
                  </a:cubicBezTo>
                  <a:cubicBezTo>
                    <a:pt x="2013" y="3563"/>
                    <a:pt x="2779" y="1782"/>
                    <a:pt x="26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7"/>
            <p:cNvSpPr/>
            <p:nvPr/>
          </p:nvSpPr>
          <p:spPr>
            <a:xfrm>
              <a:off x="4415875" y="3542675"/>
              <a:ext cx="54375" cy="45450"/>
            </a:xfrm>
            <a:custGeom>
              <a:avLst/>
              <a:gdLst/>
              <a:ahLst/>
              <a:cxnLst/>
              <a:rect l="l" t="t" r="r" b="b"/>
              <a:pathLst>
                <a:path w="2175" h="1818" extrusionOk="0">
                  <a:moveTo>
                    <a:pt x="1889" y="0"/>
                  </a:moveTo>
                  <a:lnTo>
                    <a:pt x="1" y="1817"/>
                  </a:lnTo>
                  <a:lnTo>
                    <a:pt x="2174" y="3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7"/>
            <p:cNvSpPr/>
            <p:nvPr/>
          </p:nvSpPr>
          <p:spPr>
            <a:xfrm>
              <a:off x="4320575" y="3586325"/>
              <a:ext cx="176825" cy="85975"/>
            </a:xfrm>
            <a:custGeom>
              <a:avLst/>
              <a:gdLst/>
              <a:ahLst/>
              <a:cxnLst/>
              <a:rect l="l" t="t" r="r" b="b"/>
              <a:pathLst>
                <a:path w="7073" h="3439" extrusionOk="0">
                  <a:moveTo>
                    <a:pt x="6663" y="0"/>
                  </a:moveTo>
                  <a:lnTo>
                    <a:pt x="5648" y="2209"/>
                  </a:lnTo>
                  <a:cubicBezTo>
                    <a:pt x="6111" y="1710"/>
                    <a:pt x="6752" y="1033"/>
                    <a:pt x="7073" y="143"/>
                  </a:cubicBezTo>
                  <a:close/>
                  <a:moveTo>
                    <a:pt x="179" y="2316"/>
                  </a:moveTo>
                  <a:lnTo>
                    <a:pt x="1" y="2708"/>
                  </a:lnTo>
                  <a:cubicBezTo>
                    <a:pt x="1034" y="3171"/>
                    <a:pt x="1978" y="3421"/>
                    <a:pt x="2851" y="3438"/>
                  </a:cubicBezTo>
                  <a:cubicBezTo>
                    <a:pt x="2851" y="3438"/>
                    <a:pt x="1176" y="2779"/>
                    <a:pt x="179" y="23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4363325" y="3813900"/>
              <a:ext cx="94900" cy="32075"/>
            </a:xfrm>
            <a:custGeom>
              <a:avLst/>
              <a:gdLst/>
              <a:ahLst/>
              <a:cxnLst/>
              <a:rect l="l" t="t" r="r" b="b"/>
              <a:pathLst>
                <a:path w="3796" h="1283" extrusionOk="0">
                  <a:moveTo>
                    <a:pt x="3795" y="0"/>
                  </a:moveTo>
                  <a:cubicBezTo>
                    <a:pt x="3207" y="357"/>
                    <a:pt x="2619" y="642"/>
                    <a:pt x="2049" y="731"/>
                  </a:cubicBezTo>
                  <a:cubicBezTo>
                    <a:pt x="1462" y="838"/>
                    <a:pt x="891" y="748"/>
                    <a:pt x="232" y="321"/>
                  </a:cubicBezTo>
                  <a:lnTo>
                    <a:pt x="1" y="677"/>
                  </a:lnTo>
                  <a:cubicBezTo>
                    <a:pt x="731" y="1158"/>
                    <a:pt x="1462" y="1283"/>
                    <a:pt x="2121" y="11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4516100" y="3816125"/>
              <a:ext cx="38750" cy="16950"/>
            </a:xfrm>
            <a:custGeom>
              <a:avLst/>
              <a:gdLst/>
              <a:ahLst/>
              <a:cxnLst/>
              <a:rect l="l" t="t" r="r" b="b"/>
              <a:pathLst>
                <a:path w="1550" h="678" extrusionOk="0">
                  <a:moveTo>
                    <a:pt x="1265" y="0"/>
                  </a:moveTo>
                  <a:cubicBezTo>
                    <a:pt x="980" y="232"/>
                    <a:pt x="837" y="232"/>
                    <a:pt x="659" y="196"/>
                  </a:cubicBezTo>
                  <a:cubicBezTo>
                    <a:pt x="499" y="179"/>
                    <a:pt x="285" y="54"/>
                    <a:pt x="0" y="36"/>
                  </a:cubicBezTo>
                  <a:cubicBezTo>
                    <a:pt x="0" y="36"/>
                    <a:pt x="321" y="570"/>
                    <a:pt x="588" y="624"/>
                  </a:cubicBezTo>
                  <a:cubicBezTo>
                    <a:pt x="855" y="677"/>
                    <a:pt x="1194" y="624"/>
                    <a:pt x="1550" y="3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4382475" y="3930575"/>
              <a:ext cx="91775" cy="28075"/>
            </a:xfrm>
            <a:custGeom>
              <a:avLst/>
              <a:gdLst/>
              <a:ahLst/>
              <a:cxnLst/>
              <a:rect l="l" t="t" r="r" b="b"/>
              <a:pathLst>
                <a:path w="3671" h="1123" extrusionOk="0">
                  <a:moveTo>
                    <a:pt x="286" y="1"/>
                  </a:moveTo>
                  <a:lnTo>
                    <a:pt x="1" y="303"/>
                  </a:lnTo>
                  <a:cubicBezTo>
                    <a:pt x="606" y="874"/>
                    <a:pt x="1248" y="1087"/>
                    <a:pt x="1871" y="1105"/>
                  </a:cubicBezTo>
                  <a:cubicBezTo>
                    <a:pt x="2495" y="1123"/>
                    <a:pt x="3083" y="945"/>
                    <a:pt x="3670" y="749"/>
                  </a:cubicBezTo>
                  <a:cubicBezTo>
                    <a:pt x="3670" y="749"/>
                    <a:pt x="2406" y="695"/>
                    <a:pt x="1871" y="678"/>
                  </a:cubicBezTo>
                  <a:cubicBezTo>
                    <a:pt x="1355" y="660"/>
                    <a:pt x="838" y="499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4518325" y="3930575"/>
              <a:ext cx="51675" cy="17850"/>
            </a:xfrm>
            <a:custGeom>
              <a:avLst/>
              <a:gdLst/>
              <a:ahLst/>
              <a:cxnLst/>
              <a:rect l="l" t="t" r="r" b="b"/>
              <a:pathLst>
                <a:path w="2067" h="714" extrusionOk="0">
                  <a:moveTo>
                    <a:pt x="0" y="1"/>
                  </a:moveTo>
                  <a:cubicBezTo>
                    <a:pt x="321" y="250"/>
                    <a:pt x="624" y="464"/>
                    <a:pt x="980" y="589"/>
                  </a:cubicBezTo>
                  <a:cubicBezTo>
                    <a:pt x="1318" y="713"/>
                    <a:pt x="1710" y="695"/>
                    <a:pt x="2067" y="499"/>
                  </a:cubicBezTo>
                  <a:lnTo>
                    <a:pt x="1835" y="125"/>
                  </a:lnTo>
                  <a:cubicBezTo>
                    <a:pt x="1586" y="268"/>
                    <a:pt x="1372" y="268"/>
                    <a:pt x="1122" y="1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4389600" y="4011625"/>
              <a:ext cx="92675" cy="28525"/>
            </a:xfrm>
            <a:custGeom>
              <a:avLst/>
              <a:gdLst/>
              <a:ahLst/>
              <a:cxnLst/>
              <a:rect l="l" t="t" r="r" b="b"/>
              <a:pathLst>
                <a:path w="3707" h="1141" extrusionOk="0">
                  <a:moveTo>
                    <a:pt x="339" y="1"/>
                  </a:moveTo>
                  <a:lnTo>
                    <a:pt x="1" y="268"/>
                  </a:lnTo>
                  <a:cubicBezTo>
                    <a:pt x="428" y="767"/>
                    <a:pt x="1034" y="963"/>
                    <a:pt x="1693" y="1034"/>
                  </a:cubicBezTo>
                  <a:cubicBezTo>
                    <a:pt x="2352" y="1123"/>
                    <a:pt x="3047" y="1105"/>
                    <a:pt x="3706" y="1141"/>
                  </a:cubicBezTo>
                  <a:cubicBezTo>
                    <a:pt x="3706" y="1141"/>
                    <a:pt x="2352" y="696"/>
                    <a:pt x="1747" y="624"/>
                  </a:cubicBezTo>
                  <a:cubicBezTo>
                    <a:pt x="1141" y="535"/>
                    <a:pt x="642" y="375"/>
                    <a:pt x="3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7"/>
            <p:cNvSpPr/>
            <p:nvPr/>
          </p:nvSpPr>
          <p:spPr>
            <a:xfrm>
              <a:off x="4402525" y="4089575"/>
              <a:ext cx="88200" cy="20950"/>
            </a:xfrm>
            <a:custGeom>
              <a:avLst/>
              <a:gdLst/>
              <a:ahLst/>
              <a:cxnLst/>
              <a:rect l="l" t="t" r="r" b="b"/>
              <a:pathLst>
                <a:path w="3528" h="838" extrusionOk="0">
                  <a:moveTo>
                    <a:pt x="1711" y="303"/>
                  </a:moveTo>
                  <a:cubicBezTo>
                    <a:pt x="1158" y="392"/>
                    <a:pt x="660" y="339"/>
                    <a:pt x="250" y="0"/>
                  </a:cubicBezTo>
                  <a:lnTo>
                    <a:pt x="0" y="339"/>
                  </a:lnTo>
                  <a:cubicBezTo>
                    <a:pt x="517" y="766"/>
                    <a:pt x="1158" y="838"/>
                    <a:pt x="1782" y="713"/>
                  </a:cubicBezTo>
                  <a:cubicBezTo>
                    <a:pt x="2388" y="606"/>
                    <a:pt x="3011" y="321"/>
                    <a:pt x="3528" y="36"/>
                  </a:cubicBezTo>
                  <a:cubicBezTo>
                    <a:pt x="3528" y="36"/>
                    <a:pt x="2245" y="196"/>
                    <a:pt x="1711" y="3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4539250" y="4032575"/>
              <a:ext cx="39225" cy="16950"/>
            </a:xfrm>
            <a:custGeom>
              <a:avLst/>
              <a:gdLst/>
              <a:ahLst/>
              <a:cxnLst/>
              <a:rect l="l" t="t" r="r" b="b"/>
              <a:pathLst>
                <a:path w="1569" h="678" extrusionOk="0">
                  <a:moveTo>
                    <a:pt x="1283" y="0"/>
                  </a:moveTo>
                  <a:cubicBezTo>
                    <a:pt x="998" y="250"/>
                    <a:pt x="855" y="250"/>
                    <a:pt x="695" y="214"/>
                  </a:cubicBezTo>
                  <a:cubicBezTo>
                    <a:pt x="535" y="178"/>
                    <a:pt x="321" y="36"/>
                    <a:pt x="0" y="36"/>
                  </a:cubicBezTo>
                  <a:cubicBezTo>
                    <a:pt x="0" y="36"/>
                    <a:pt x="339" y="552"/>
                    <a:pt x="606" y="624"/>
                  </a:cubicBezTo>
                  <a:cubicBezTo>
                    <a:pt x="855" y="677"/>
                    <a:pt x="1212" y="641"/>
                    <a:pt x="1568" y="3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7"/>
            <p:cNvSpPr/>
            <p:nvPr/>
          </p:nvSpPr>
          <p:spPr>
            <a:xfrm>
              <a:off x="4533900" y="4099825"/>
              <a:ext cx="49450" cy="17375"/>
            </a:xfrm>
            <a:custGeom>
              <a:avLst/>
              <a:gdLst/>
              <a:ahLst/>
              <a:cxnLst/>
              <a:rect l="l" t="t" r="r" b="b"/>
              <a:pathLst>
                <a:path w="1978" h="695" extrusionOk="0">
                  <a:moveTo>
                    <a:pt x="1" y="0"/>
                  </a:moveTo>
                  <a:cubicBezTo>
                    <a:pt x="303" y="267"/>
                    <a:pt x="606" y="481"/>
                    <a:pt x="945" y="588"/>
                  </a:cubicBezTo>
                  <a:cubicBezTo>
                    <a:pt x="1283" y="695"/>
                    <a:pt x="1640" y="677"/>
                    <a:pt x="1978" y="499"/>
                  </a:cubicBezTo>
                  <a:lnTo>
                    <a:pt x="1764" y="125"/>
                  </a:lnTo>
                  <a:cubicBezTo>
                    <a:pt x="1533" y="249"/>
                    <a:pt x="1319" y="267"/>
                    <a:pt x="1069" y="1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4398950" y="4169300"/>
              <a:ext cx="90875" cy="21400"/>
            </a:xfrm>
            <a:custGeom>
              <a:avLst/>
              <a:gdLst/>
              <a:ahLst/>
              <a:cxnLst/>
              <a:rect l="l" t="t" r="r" b="b"/>
              <a:pathLst>
                <a:path w="3635" h="856" extrusionOk="0">
                  <a:moveTo>
                    <a:pt x="1854" y="36"/>
                  </a:moveTo>
                  <a:cubicBezTo>
                    <a:pt x="1248" y="0"/>
                    <a:pt x="607" y="107"/>
                    <a:pt x="1" y="499"/>
                  </a:cubicBezTo>
                  <a:lnTo>
                    <a:pt x="232" y="855"/>
                  </a:lnTo>
                  <a:cubicBezTo>
                    <a:pt x="1854" y="36"/>
                    <a:pt x="2548" y="463"/>
                    <a:pt x="3635" y="392"/>
                  </a:cubicBezTo>
                  <a:cubicBezTo>
                    <a:pt x="3047" y="250"/>
                    <a:pt x="2459" y="89"/>
                    <a:pt x="1854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4534800" y="4182650"/>
              <a:ext cx="45450" cy="12950"/>
            </a:xfrm>
            <a:custGeom>
              <a:avLst/>
              <a:gdLst/>
              <a:ahLst/>
              <a:cxnLst/>
              <a:rect l="l" t="t" r="r" b="b"/>
              <a:pathLst>
                <a:path w="1818" h="518" extrusionOk="0">
                  <a:moveTo>
                    <a:pt x="891" y="18"/>
                  </a:moveTo>
                  <a:cubicBezTo>
                    <a:pt x="588" y="18"/>
                    <a:pt x="303" y="54"/>
                    <a:pt x="0" y="90"/>
                  </a:cubicBezTo>
                  <a:cubicBezTo>
                    <a:pt x="0" y="90"/>
                    <a:pt x="1176" y="392"/>
                    <a:pt x="1710" y="517"/>
                  </a:cubicBezTo>
                  <a:lnTo>
                    <a:pt x="1817" y="90"/>
                  </a:lnTo>
                  <a:cubicBezTo>
                    <a:pt x="1497" y="18"/>
                    <a:pt x="1194" y="1"/>
                    <a:pt x="89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4393625" y="4297550"/>
              <a:ext cx="89525" cy="20075"/>
            </a:xfrm>
            <a:custGeom>
              <a:avLst/>
              <a:gdLst/>
              <a:ahLst/>
              <a:cxnLst/>
              <a:rect l="l" t="t" r="r" b="b"/>
              <a:pathLst>
                <a:path w="3581" h="803" extrusionOk="0">
                  <a:moveTo>
                    <a:pt x="0" y="214"/>
                  </a:moveTo>
                  <a:lnTo>
                    <a:pt x="0" y="642"/>
                  </a:lnTo>
                  <a:cubicBezTo>
                    <a:pt x="926" y="642"/>
                    <a:pt x="1782" y="802"/>
                    <a:pt x="3563" y="1"/>
                  </a:cubicBezTo>
                  <a:cubicBezTo>
                    <a:pt x="3581" y="18"/>
                    <a:pt x="1318" y="571"/>
                    <a:pt x="0" y="2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4529000" y="4279300"/>
              <a:ext cx="46800" cy="20500"/>
            </a:xfrm>
            <a:custGeom>
              <a:avLst/>
              <a:gdLst/>
              <a:ahLst/>
              <a:cxnLst/>
              <a:rect l="l" t="t" r="r" b="b"/>
              <a:pathLst>
                <a:path w="1872" h="820" extrusionOk="0">
                  <a:moveTo>
                    <a:pt x="1" y="0"/>
                  </a:moveTo>
                  <a:cubicBezTo>
                    <a:pt x="214" y="143"/>
                    <a:pt x="446" y="392"/>
                    <a:pt x="749" y="570"/>
                  </a:cubicBezTo>
                  <a:cubicBezTo>
                    <a:pt x="1052" y="748"/>
                    <a:pt x="1461" y="820"/>
                    <a:pt x="1871" y="553"/>
                  </a:cubicBezTo>
                  <a:lnTo>
                    <a:pt x="1640" y="196"/>
                  </a:lnTo>
                  <a:cubicBezTo>
                    <a:pt x="1337" y="374"/>
                    <a:pt x="1194" y="339"/>
                    <a:pt x="963" y="1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4509400" y="4352775"/>
              <a:ext cx="54375" cy="16950"/>
            </a:xfrm>
            <a:custGeom>
              <a:avLst/>
              <a:gdLst/>
              <a:ahLst/>
              <a:cxnLst/>
              <a:rect l="l" t="t" r="r" b="b"/>
              <a:pathLst>
                <a:path w="2175" h="678" extrusionOk="0">
                  <a:moveTo>
                    <a:pt x="963" y="72"/>
                  </a:moveTo>
                  <a:cubicBezTo>
                    <a:pt x="607" y="125"/>
                    <a:pt x="286" y="303"/>
                    <a:pt x="1" y="482"/>
                  </a:cubicBezTo>
                  <a:cubicBezTo>
                    <a:pt x="1" y="482"/>
                    <a:pt x="1604" y="464"/>
                    <a:pt x="1960" y="678"/>
                  </a:cubicBezTo>
                  <a:lnTo>
                    <a:pt x="2174" y="321"/>
                  </a:lnTo>
                  <a:cubicBezTo>
                    <a:pt x="1747" y="54"/>
                    <a:pt x="1337" y="1"/>
                    <a:pt x="963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4500950" y="4417800"/>
              <a:ext cx="13375" cy="17400"/>
            </a:xfrm>
            <a:custGeom>
              <a:avLst/>
              <a:gdLst/>
              <a:ahLst/>
              <a:cxnLst/>
              <a:rect l="l" t="t" r="r" b="b"/>
              <a:pathLst>
                <a:path w="535" h="696" extrusionOk="0">
                  <a:moveTo>
                    <a:pt x="0" y="1"/>
                  </a:moveTo>
                  <a:lnTo>
                    <a:pt x="339" y="695"/>
                  </a:lnTo>
                  <a:lnTo>
                    <a:pt x="535" y="3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4345950" y="4384400"/>
              <a:ext cx="98025" cy="53475"/>
            </a:xfrm>
            <a:custGeom>
              <a:avLst/>
              <a:gdLst/>
              <a:ahLst/>
              <a:cxnLst/>
              <a:rect l="l" t="t" r="r" b="b"/>
              <a:pathLst>
                <a:path w="3921" h="2139" extrusionOk="0">
                  <a:moveTo>
                    <a:pt x="357" y="0"/>
                  </a:moveTo>
                  <a:lnTo>
                    <a:pt x="1" y="214"/>
                  </a:lnTo>
                  <a:cubicBezTo>
                    <a:pt x="446" y="909"/>
                    <a:pt x="1088" y="1283"/>
                    <a:pt x="1782" y="1515"/>
                  </a:cubicBezTo>
                  <a:cubicBezTo>
                    <a:pt x="2477" y="1728"/>
                    <a:pt x="3225" y="1835"/>
                    <a:pt x="3920" y="1960"/>
                  </a:cubicBezTo>
                  <a:cubicBezTo>
                    <a:pt x="3867" y="2138"/>
                    <a:pt x="589" y="1194"/>
                    <a:pt x="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4276925" y="4455200"/>
              <a:ext cx="123850" cy="64600"/>
            </a:xfrm>
            <a:custGeom>
              <a:avLst/>
              <a:gdLst/>
              <a:ahLst/>
              <a:cxnLst/>
              <a:rect l="l" t="t" r="r" b="b"/>
              <a:pathLst>
                <a:path w="4954" h="2584" extrusionOk="0">
                  <a:moveTo>
                    <a:pt x="375" y="1"/>
                  </a:moveTo>
                  <a:lnTo>
                    <a:pt x="1" y="215"/>
                  </a:lnTo>
                  <a:cubicBezTo>
                    <a:pt x="482" y="1034"/>
                    <a:pt x="1266" y="1515"/>
                    <a:pt x="2138" y="1836"/>
                  </a:cubicBezTo>
                  <a:cubicBezTo>
                    <a:pt x="3011" y="2139"/>
                    <a:pt x="3991" y="2281"/>
                    <a:pt x="4953" y="2441"/>
                  </a:cubicBezTo>
                  <a:cubicBezTo>
                    <a:pt x="4882" y="2584"/>
                    <a:pt x="1283" y="1551"/>
                    <a:pt x="3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7"/>
            <p:cNvSpPr/>
            <p:nvPr/>
          </p:nvSpPr>
          <p:spPr>
            <a:xfrm>
              <a:off x="4298300" y="4568325"/>
              <a:ext cx="62825" cy="42775"/>
            </a:xfrm>
            <a:custGeom>
              <a:avLst/>
              <a:gdLst/>
              <a:ahLst/>
              <a:cxnLst/>
              <a:rect l="l" t="t" r="r" b="b"/>
              <a:pathLst>
                <a:path w="2513" h="1711" extrusionOk="0">
                  <a:moveTo>
                    <a:pt x="1" y="1"/>
                  </a:moveTo>
                  <a:cubicBezTo>
                    <a:pt x="143" y="125"/>
                    <a:pt x="215" y="232"/>
                    <a:pt x="304" y="375"/>
                  </a:cubicBezTo>
                  <a:cubicBezTo>
                    <a:pt x="375" y="517"/>
                    <a:pt x="446" y="678"/>
                    <a:pt x="571" y="856"/>
                  </a:cubicBezTo>
                  <a:cubicBezTo>
                    <a:pt x="838" y="1212"/>
                    <a:pt x="1319" y="1515"/>
                    <a:pt x="2441" y="1711"/>
                  </a:cubicBezTo>
                  <a:lnTo>
                    <a:pt x="2513" y="1283"/>
                  </a:lnTo>
                  <a:cubicBezTo>
                    <a:pt x="1675" y="1301"/>
                    <a:pt x="838" y="589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164250" y="4648050"/>
              <a:ext cx="47250" cy="70400"/>
            </a:xfrm>
            <a:custGeom>
              <a:avLst/>
              <a:gdLst/>
              <a:ahLst/>
              <a:cxnLst/>
              <a:rect l="l" t="t" r="r" b="b"/>
              <a:pathLst>
                <a:path w="1890" h="2816" extrusionOk="0">
                  <a:moveTo>
                    <a:pt x="1" y="1"/>
                  </a:moveTo>
                  <a:cubicBezTo>
                    <a:pt x="125" y="428"/>
                    <a:pt x="143" y="891"/>
                    <a:pt x="357" y="1372"/>
                  </a:cubicBezTo>
                  <a:cubicBezTo>
                    <a:pt x="553" y="1853"/>
                    <a:pt x="927" y="2352"/>
                    <a:pt x="1675" y="2815"/>
                  </a:cubicBezTo>
                  <a:lnTo>
                    <a:pt x="1889" y="2441"/>
                  </a:lnTo>
                  <a:cubicBezTo>
                    <a:pt x="1212" y="2014"/>
                    <a:pt x="909" y="1622"/>
                    <a:pt x="749" y="12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4243525" y="4642700"/>
              <a:ext cx="48125" cy="36550"/>
            </a:xfrm>
            <a:custGeom>
              <a:avLst/>
              <a:gdLst/>
              <a:ahLst/>
              <a:cxnLst/>
              <a:rect l="l" t="t" r="r" b="b"/>
              <a:pathLst>
                <a:path w="1925" h="1462" extrusionOk="0">
                  <a:moveTo>
                    <a:pt x="357" y="589"/>
                  </a:moveTo>
                  <a:cubicBezTo>
                    <a:pt x="713" y="945"/>
                    <a:pt x="1176" y="1230"/>
                    <a:pt x="1764" y="1462"/>
                  </a:cubicBezTo>
                  <a:lnTo>
                    <a:pt x="1925" y="1070"/>
                  </a:lnTo>
                  <a:cubicBezTo>
                    <a:pt x="1372" y="856"/>
                    <a:pt x="945" y="589"/>
                    <a:pt x="660" y="286"/>
                  </a:cubicBezTo>
                  <a:cubicBezTo>
                    <a:pt x="357" y="1"/>
                    <a:pt x="1" y="232"/>
                    <a:pt x="357" y="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4104125" y="4525575"/>
              <a:ext cx="45450" cy="93100"/>
            </a:xfrm>
            <a:custGeom>
              <a:avLst/>
              <a:gdLst/>
              <a:ahLst/>
              <a:cxnLst/>
              <a:rect l="l" t="t" r="r" b="b"/>
              <a:pathLst>
                <a:path w="1818" h="3724" extrusionOk="0">
                  <a:moveTo>
                    <a:pt x="1479" y="1"/>
                  </a:moveTo>
                  <a:lnTo>
                    <a:pt x="1070" y="90"/>
                  </a:lnTo>
                  <a:cubicBezTo>
                    <a:pt x="1373" y="1550"/>
                    <a:pt x="696" y="2584"/>
                    <a:pt x="1" y="3724"/>
                  </a:cubicBezTo>
                  <a:cubicBezTo>
                    <a:pt x="1" y="3724"/>
                    <a:pt x="1818" y="1622"/>
                    <a:pt x="14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4021300" y="4507325"/>
              <a:ext cx="46350" cy="136750"/>
            </a:xfrm>
            <a:custGeom>
              <a:avLst/>
              <a:gdLst/>
              <a:ahLst/>
              <a:cxnLst/>
              <a:rect l="l" t="t" r="r" b="b"/>
              <a:pathLst>
                <a:path w="1854" h="5470" extrusionOk="0">
                  <a:moveTo>
                    <a:pt x="1176" y="0"/>
                  </a:moveTo>
                  <a:lnTo>
                    <a:pt x="766" y="143"/>
                  </a:lnTo>
                  <a:cubicBezTo>
                    <a:pt x="1408" y="2138"/>
                    <a:pt x="980" y="3848"/>
                    <a:pt x="0" y="5469"/>
                  </a:cubicBezTo>
                  <a:cubicBezTo>
                    <a:pt x="0" y="5469"/>
                    <a:pt x="1853" y="2138"/>
                    <a:pt x="11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4094775" y="4670325"/>
              <a:ext cx="25425" cy="51225"/>
            </a:xfrm>
            <a:custGeom>
              <a:avLst/>
              <a:gdLst/>
              <a:ahLst/>
              <a:cxnLst/>
              <a:rect l="l" t="t" r="r" b="b"/>
              <a:pathLst>
                <a:path w="1017" h="2049" extrusionOk="0">
                  <a:moveTo>
                    <a:pt x="268" y="0"/>
                  </a:moveTo>
                  <a:cubicBezTo>
                    <a:pt x="1" y="659"/>
                    <a:pt x="72" y="1390"/>
                    <a:pt x="713" y="2049"/>
                  </a:cubicBezTo>
                  <a:lnTo>
                    <a:pt x="1016" y="17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3931325" y="4518000"/>
              <a:ext cx="29875" cy="119825"/>
            </a:xfrm>
            <a:custGeom>
              <a:avLst/>
              <a:gdLst/>
              <a:ahLst/>
              <a:cxnLst/>
              <a:rect l="l" t="t" r="r" b="b"/>
              <a:pathLst>
                <a:path w="1195" h="4793" extrusionOk="0">
                  <a:moveTo>
                    <a:pt x="856" y="1"/>
                  </a:moveTo>
                  <a:cubicBezTo>
                    <a:pt x="90" y="1070"/>
                    <a:pt x="1" y="2726"/>
                    <a:pt x="339" y="4793"/>
                  </a:cubicBezTo>
                  <a:cubicBezTo>
                    <a:pt x="339" y="4793"/>
                    <a:pt x="553" y="1159"/>
                    <a:pt x="1194" y="2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3891700" y="4633800"/>
              <a:ext cx="34750" cy="62825"/>
            </a:xfrm>
            <a:custGeom>
              <a:avLst/>
              <a:gdLst/>
              <a:ahLst/>
              <a:cxnLst/>
              <a:rect l="l" t="t" r="r" b="b"/>
              <a:pathLst>
                <a:path w="1390" h="2513" extrusionOk="0">
                  <a:moveTo>
                    <a:pt x="1141" y="2512"/>
                  </a:moveTo>
                  <a:lnTo>
                    <a:pt x="1390" y="2156"/>
                  </a:lnTo>
                  <a:cubicBezTo>
                    <a:pt x="321" y="1408"/>
                    <a:pt x="89" y="713"/>
                    <a:pt x="214" y="0"/>
                  </a:cubicBezTo>
                  <a:cubicBezTo>
                    <a:pt x="214" y="0"/>
                    <a:pt x="0" y="1693"/>
                    <a:pt x="1141" y="25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7"/>
            <p:cNvSpPr/>
            <p:nvPr/>
          </p:nvSpPr>
          <p:spPr>
            <a:xfrm>
              <a:off x="3852500" y="4575900"/>
              <a:ext cx="18725" cy="102450"/>
            </a:xfrm>
            <a:custGeom>
              <a:avLst/>
              <a:gdLst/>
              <a:ahLst/>
              <a:cxnLst/>
              <a:rect l="l" t="t" r="r" b="b"/>
              <a:pathLst>
                <a:path w="749" h="4098" fill="none" extrusionOk="0">
                  <a:moveTo>
                    <a:pt x="1" y="4098"/>
                  </a:moveTo>
                  <a:cubicBezTo>
                    <a:pt x="749" y="2726"/>
                    <a:pt x="339" y="1372"/>
                    <a:pt x="90" y="1"/>
                  </a:cubicBezTo>
                </a:path>
              </a:pathLst>
            </a:custGeom>
            <a:noFill/>
            <a:ln w="5800" cap="flat" cmpd="sng">
              <a:solidFill>
                <a:srgbClr val="000000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4210125" y="4579900"/>
              <a:ext cx="45000" cy="71750"/>
            </a:xfrm>
            <a:custGeom>
              <a:avLst/>
              <a:gdLst/>
              <a:ahLst/>
              <a:cxnLst/>
              <a:rect l="l" t="t" r="r" b="b"/>
              <a:pathLst>
                <a:path w="1800" h="2870" fill="none" extrusionOk="0">
                  <a:moveTo>
                    <a:pt x="1" y="1"/>
                  </a:moveTo>
                  <a:cubicBezTo>
                    <a:pt x="250" y="731"/>
                    <a:pt x="1230" y="2352"/>
                    <a:pt x="1800" y="2869"/>
                  </a:cubicBezTo>
                </a:path>
              </a:pathLst>
            </a:custGeom>
            <a:noFill/>
            <a:ln w="5800" cap="flat" cmpd="sng">
              <a:solidFill>
                <a:srgbClr val="000000"/>
              </a:solidFill>
              <a:prstDash val="solid"/>
              <a:miter lim="17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7" name="Google Shape;297;p17"/>
          <p:cNvSpPr txBox="1"/>
          <p:nvPr/>
        </p:nvSpPr>
        <p:spPr>
          <a:xfrm>
            <a:off x="6792900" y="2394550"/>
            <a:ext cx="2039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300" b="1">
                <a:solidFill>
                  <a:srgbClr val="FF005E"/>
                </a:solidFill>
                <a:latin typeface="Cambria"/>
                <a:ea typeface="Cambria"/>
                <a:cs typeface="Cambria"/>
                <a:sym typeface="Cambria"/>
              </a:rPr>
              <a:t>esophagus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connects the mouth to the rest of the digestive system.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F968AF5-3332-E87B-94EF-0BDA3C072B74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C26F98A-D104-BD3E-E586-3FDF4723117E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748466-2D8D-B5D9-A2A7-CA542A9DD0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5AECC1-C8D3-62E2-3DD9-0847A2B8ED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Stomach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3" name="Google Shape;30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55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</a:rPr>
              <a:t>The </a:t>
            </a:r>
            <a:r>
              <a:rPr lang="en" b="1">
                <a:solidFill>
                  <a:srgbClr val="B7B7B7"/>
                </a:solidFill>
              </a:rPr>
              <a:t>stomach </a:t>
            </a:r>
            <a:r>
              <a:rPr lang="en">
                <a:solidFill>
                  <a:srgbClr val="B7B7B7"/>
                </a:solidFill>
              </a:rPr>
              <a:t>is a hollow, muscular organ that holds food.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Food can be held in the stomach for up to </a:t>
            </a:r>
            <a:r>
              <a:rPr lang="en" b="1">
                <a:solidFill>
                  <a:srgbClr val="B7B7B7"/>
                </a:solidFill>
              </a:rPr>
              <a:t>four hours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Food is mechanically digested by </a:t>
            </a:r>
            <a:r>
              <a:rPr lang="en" b="1">
                <a:solidFill>
                  <a:srgbClr val="B7B7B7"/>
                </a:solidFill>
              </a:rPr>
              <a:t>churning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This is a form of </a:t>
            </a:r>
            <a:r>
              <a:rPr lang="en" b="1">
                <a:solidFill>
                  <a:srgbClr val="B7B7B7"/>
                </a:solidFill>
              </a:rPr>
              <a:t>peristalsis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Food is also </a:t>
            </a:r>
            <a:r>
              <a:rPr lang="en" b="1">
                <a:solidFill>
                  <a:srgbClr val="B7B7B7"/>
                </a:solidFill>
              </a:rPr>
              <a:t>chemically </a:t>
            </a:r>
            <a:r>
              <a:rPr lang="en">
                <a:solidFill>
                  <a:srgbClr val="B7B7B7"/>
                </a:solidFill>
              </a:rPr>
              <a:t>digested through enzyme action.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Protease enzymes such as </a:t>
            </a:r>
            <a:r>
              <a:rPr lang="en" b="1">
                <a:solidFill>
                  <a:srgbClr val="B7B7B7"/>
                </a:solidFill>
              </a:rPr>
              <a:t>pepsin </a:t>
            </a:r>
            <a:r>
              <a:rPr lang="en">
                <a:solidFill>
                  <a:srgbClr val="B7B7B7"/>
                </a:solidFill>
              </a:rPr>
              <a:t>begin to digest the proteins in food.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The stomach is full of </a:t>
            </a:r>
            <a:r>
              <a:rPr lang="en" b="1">
                <a:solidFill>
                  <a:srgbClr val="B7B7B7"/>
                </a:solidFill>
              </a:rPr>
              <a:t>hydrochloric acid </a:t>
            </a:r>
            <a:r>
              <a:rPr lang="en">
                <a:solidFill>
                  <a:srgbClr val="B7B7B7"/>
                </a:solidFill>
              </a:rPr>
              <a:t>(HCl).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HCl helps to </a:t>
            </a:r>
            <a:r>
              <a:rPr lang="en" b="1">
                <a:solidFill>
                  <a:srgbClr val="B7B7B7"/>
                </a:solidFill>
              </a:rPr>
              <a:t>kill bacteria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HCl also provides an </a:t>
            </a:r>
            <a:r>
              <a:rPr lang="en" b="1">
                <a:solidFill>
                  <a:srgbClr val="B7B7B7"/>
                </a:solidFill>
              </a:rPr>
              <a:t>optimum pH</a:t>
            </a:r>
            <a:r>
              <a:rPr lang="en">
                <a:solidFill>
                  <a:srgbClr val="B7B7B7"/>
                </a:solidFill>
              </a:rPr>
              <a:t> for enzymes.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4" name="Google Shape;30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305" name="Google Shape;305;p18"/>
          <p:cNvGrpSpPr/>
          <p:nvPr/>
        </p:nvGrpSpPr>
        <p:grpSpPr>
          <a:xfrm>
            <a:off x="5975500" y="1451638"/>
            <a:ext cx="2181600" cy="2951812"/>
            <a:chOff x="6059075" y="1473038"/>
            <a:chExt cx="2181600" cy="2951812"/>
          </a:xfrm>
        </p:grpSpPr>
        <p:grpSp>
          <p:nvGrpSpPr>
            <p:cNvPr id="306" name="Google Shape;306;p18"/>
            <p:cNvGrpSpPr/>
            <p:nvPr/>
          </p:nvGrpSpPr>
          <p:grpSpPr>
            <a:xfrm>
              <a:off x="6201900" y="1473038"/>
              <a:ext cx="1895945" cy="1966603"/>
              <a:chOff x="1373775" y="714750"/>
              <a:chExt cx="3869275" cy="4017575"/>
            </a:xfrm>
          </p:grpSpPr>
          <p:sp>
            <p:nvSpPr>
              <p:cNvPr id="307" name="Google Shape;307;p18"/>
              <p:cNvSpPr/>
              <p:nvPr/>
            </p:nvSpPr>
            <p:spPr>
              <a:xfrm>
                <a:off x="1373775" y="721650"/>
                <a:ext cx="3869275" cy="3904925"/>
              </a:xfrm>
              <a:custGeom>
                <a:avLst/>
                <a:gdLst/>
                <a:ahLst/>
                <a:cxnLst/>
                <a:rect l="l" t="t" r="r" b="b"/>
                <a:pathLst>
                  <a:path w="154771" h="156197" extrusionOk="0">
                    <a:moveTo>
                      <a:pt x="72176" y="1"/>
                    </a:moveTo>
                    <a:cubicBezTo>
                      <a:pt x="68945" y="1"/>
                      <a:pt x="65220" y="2547"/>
                      <a:pt x="64252" y="5856"/>
                    </a:cubicBezTo>
                    <a:cubicBezTo>
                      <a:pt x="63255" y="9345"/>
                      <a:pt x="65298" y="13682"/>
                      <a:pt x="67840" y="17844"/>
                    </a:cubicBezTo>
                    <a:cubicBezTo>
                      <a:pt x="70407" y="21981"/>
                      <a:pt x="73448" y="25919"/>
                      <a:pt x="76638" y="29183"/>
                    </a:cubicBezTo>
                    <a:cubicBezTo>
                      <a:pt x="79828" y="32473"/>
                      <a:pt x="83268" y="35165"/>
                      <a:pt x="86059" y="37458"/>
                    </a:cubicBezTo>
                    <a:cubicBezTo>
                      <a:pt x="88850" y="39726"/>
                      <a:pt x="91193" y="41745"/>
                      <a:pt x="92339" y="44112"/>
                    </a:cubicBezTo>
                    <a:cubicBezTo>
                      <a:pt x="93486" y="46505"/>
                      <a:pt x="93461" y="49246"/>
                      <a:pt x="92439" y="52063"/>
                    </a:cubicBezTo>
                    <a:cubicBezTo>
                      <a:pt x="91392" y="54879"/>
                      <a:pt x="89349" y="57770"/>
                      <a:pt x="87180" y="60536"/>
                    </a:cubicBezTo>
                    <a:cubicBezTo>
                      <a:pt x="85012" y="63303"/>
                      <a:pt x="82744" y="65870"/>
                      <a:pt x="80252" y="68835"/>
                    </a:cubicBezTo>
                    <a:cubicBezTo>
                      <a:pt x="77760" y="71826"/>
                      <a:pt x="75118" y="75116"/>
                      <a:pt x="73822" y="78555"/>
                    </a:cubicBezTo>
                    <a:cubicBezTo>
                      <a:pt x="72501" y="81995"/>
                      <a:pt x="72501" y="85883"/>
                      <a:pt x="72376" y="86904"/>
                    </a:cubicBezTo>
                    <a:cubicBezTo>
                      <a:pt x="72346" y="87156"/>
                      <a:pt x="72309" y="87268"/>
                      <a:pt x="72271" y="87268"/>
                    </a:cubicBezTo>
                    <a:cubicBezTo>
                      <a:pt x="72155" y="87268"/>
                      <a:pt x="72027" y="86208"/>
                      <a:pt x="72027" y="84836"/>
                    </a:cubicBezTo>
                    <a:cubicBezTo>
                      <a:pt x="72027" y="83041"/>
                      <a:pt x="72277" y="80524"/>
                      <a:pt x="71180" y="80400"/>
                    </a:cubicBezTo>
                    <a:cubicBezTo>
                      <a:pt x="71138" y="80394"/>
                      <a:pt x="71095" y="80391"/>
                      <a:pt x="71050" y="80391"/>
                    </a:cubicBezTo>
                    <a:cubicBezTo>
                      <a:pt x="69902" y="80391"/>
                      <a:pt x="67617" y="82169"/>
                      <a:pt x="65747" y="83440"/>
                    </a:cubicBezTo>
                    <a:cubicBezTo>
                      <a:pt x="63828" y="84786"/>
                      <a:pt x="62582" y="85459"/>
                      <a:pt x="61734" y="85932"/>
                    </a:cubicBezTo>
                    <a:cubicBezTo>
                      <a:pt x="61292" y="86166"/>
                      <a:pt x="61081" y="86285"/>
                      <a:pt x="60729" y="86285"/>
                    </a:cubicBezTo>
                    <a:cubicBezTo>
                      <a:pt x="60406" y="86285"/>
                      <a:pt x="59964" y="86185"/>
                      <a:pt x="59117" y="85982"/>
                    </a:cubicBezTo>
                    <a:cubicBezTo>
                      <a:pt x="57348" y="85584"/>
                      <a:pt x="54233" y="84886"/>
                      <a:pt x="52737" y="84238"/>
                    </a:cubicBezTo>
                    <a:cubicBezTo>
                      <a:pt x="51242" y="83565"/>
                      <a:pt x="52538" y="83041"/>
                      <a:pt x="52264" y="82393"/>
                    </a:cubicBezTo>
                    <a:cubicBezTo>
                      <a:pt x="51965" y="81770"/>
                      <a:pt x="50644" y="80848"/>
                      <a:pt x="48899" y="80150"/>
                    </a:cubicBezTo>
                    <a:cubicBezTo>
                      <a:pt x="47155" y="79453"/>
                      <a:pt x="45061" y="79029"/>
                      <a:pt x="42793" y="78406"/>
                    </a:cubicBezTo>
                    <a:cubicBezTo>
                      <a:pt x="40500" y="77783"/>
                      <a:pt x="38008" y="76935"/>
                      <a:pt x="36214" y="76063"/>
                    </a:cubicBezTo>
                    <a:cubicBezTo>
                      <a:pt x="34419" y="75166"/>
                      <a:pt x="33447" y="74318"/>
                      <a:pt x="31329" y="74119"/>
                    </a:cubicBezTo>
                    <a:cubicBezTo>
                      <a:pt x="31044" y="74089"/>
                      <a:pt x="30743" y="74074"/>
                      <a:pt x="30428" y="74074"/>
                    </a:cubicBezTo>
                    <a:cubicBezTo>
                      <a:pt x="28371" y="74074"/>
                      <a:pt x="25694" y="74707"/>
                      <a:pt x="22755" y="75938"/>
                    </a:cubicBezTo>
                    <a:cubicBezTo>
                      <a:pt x="19341" y="77334"/>
                      <a:pt x="15578" y="79527"/>
                      <a:pt x="12637" y="82269"/>
                    </a:cubicBezTo>
                    <a:cubicBezTo>
                      <a:pt x="9696" y="84985"/>
                      <a:pt x="7602" y="88250"/>
                      <a:pt x="5957" y="91341"/>
                    </a:cubicBezTo>
                    <a:cubicBezTo>
                      <a:pt x="4288" y="94456"/>
                      <a:pt x="3091" y="97397"/>
                      <a:pt x="2020" y="100687"/>
                    </a:cubicBezTo>
                    <a:cubicBezTo>
                      <a:pt x="948" y="103952"/>
                      <a:pt x="1" y="107540"/>
                      <a:pt x="450" y="111852"/>
                    </a:cubicBezTo>
                    <a:cubicBezTo>
                      <a:pt x="873" y="116139"/>
                      <a:pt x="2717" y="121148"/>
                      <a:pt x="4512" y="125784"/>
                    </a:cubicBezTo>
                    <a:cubicBezTo>
                      <a:pt x="6331" y="130444"/>
                      <a:pt x="8151" y="134831"/>
                      <a:pt x="9920" y="138719"/>
                    </a:cubicBezTo>
                    <a:cubicBezTo>
                      <a:pt x="11690" y="142607"/>
                      <a:pt x="13484" y="146220"/>
                      <a:pt x="15777" y="149759"/>
                    </a:cubicBezTo>
                    <a:cubicBezTo>
                      <a:pt x="17856" y="152968"/>
                      <a:pt x="20385" y="156196"/>
                      <a:pt x="23327" y="156196"/>
                    </a:cubicBezTo>
                    <a:cubicBezTo>
                      <a:pt x="23631" y="156196"/>
                      <a:pt x="23938" y="156162"/>
                      <a:pt x="24251" y="156090"/>
                    </a:cubicBezTo>
                    <a:cubicBezTo>
                      <a:pt x="27615" y="155317"/>
                      <a:pt x="31478" y="150208"/>
                      <a:pt x="32924" y="147068"/>
                    </a:cubicBezTo>
                    <a:cubicBezTo>
                      <a:pt x="34344" y="143952"/>
                      <a:pt x="33372" y="142806"/>
                      <a:pt x="32151" y="141186"/>
                    </a:cubicBezTo>
                    <a:cubicBezTo>
                      <a:pt x="30905" y="139566"/>
                      <a:pt x="29584" y="137647"/>
                      <a:pt x="28388" y="135454"/>
                    </a:cubicBezTo>
                    <a:cubicBezTo>
                      <a:pt x="27192" y="133286"/>
                      <a:pt x="26419" y="131167"/>
                      <a:pt x="25970" y="129049"/>
                    </a:cubicBezTo>
                    <a:cubicBezTo>
                      <a:pt x="25522" y="126930"/>
                      <a:pt x="25422" y="124986"/>
                      <a:pt x="25397" y="122743"/>
                    </a:cubicBezTo>
                    <a:cubicBezTo>
                      <a:pt x="25397" y="120475"/>
                      <a:pt x="25472" y="118307"/>
                      <a:pt x="24525" y="115840"/>
                    </a:cubicBezTo>
                    <a:cubicBezTo>
                      <a:pt x="23962" y="114388"/>
                      <a:pt x="22905" y="112671"/>
                      <a:pt x="21795" y="111115"/>
                    </a:cubicBezTo>
                    <a:lnTo>
                      <a:pt x="21795" y="111115"/>
                    </a:lnTo>
                    <a:cubicBezTo>
                      <a:pt x="23390" y="113191"/>
                      <a:pt x="25137" y="115580"/>
                      <a:pt x="26768" y="117659"/>
                    </a:cubicBezTo>
                    <a:cubicBezTo>
                      <a:pt x="29036" y="120525"/>
                      <a:pt x="31030" y="122843"/>
                      <a:pt x="33796" y="125560"/>
                    </a:cubicBezTo>
                    <a:cubicBezTo>
                      <a:pt x="36538" y="128276"/>
                      <a:pt x="40176" y="131317"/>
                      <a:pt x="43017" y="133634"/>
                    </a:cubicBezTo>
                    <a:cubicBezTo>
                      <a:pt x="45859" y="135927"/>
                      <a:pt x="49173" y="138544"/>
                      <a:pt x="52438" y="140513"/>
                    </a:cubicBezTo>
                    <a:cubicBezTo>
                      <a:pt x="55678" y="142507"/>
                      <a:pt x="58993" y="143977"/>
                      <a:pt x="64027" y="145273"/>
                    </a:cubicBezTo>
                    <a:cubicBezTo>
                      <a:pt x="69037" y="146569"/>
                      <a:pt x="75766" y="147716"/>
                      <a:pt x="81124" y="148264"/>
                    </a:cubicBezTo>
                    <a:cubicBezTo>
                      <a:pt x="83564" y="148513"/>
                      <a:pt x="85723" y="148649"/>
                      <a:pt x="87760" y="148649"/>
                    </a:cubicBezTo>
                    <a:cubicBezTo>
                      <a:pt x="90217" y="148649"/>
                      <a:pt x="92497" y="148451"/>
                      <a:pt x="94881" y="148015"/>
                    </a:cubicBezTo>
                    <a:cubicBezTo>
                      <a:pt x="99243" y="147192"/>
                      <a:pt x="103903" y="145622"/>
                      <a:pt x="108639" y="143554"/>
                    </a:cubicBezTo>
                    <a:cubicBezTo>
                      <a:pt x="113374" y="141460"/>
                      <a:pt x="118184" y="138868"/>
                      <a:pt x="121997" y="136202"/>
                    </a:cubicBezTo>
                    <a:cubicBezTo>
                      <a:pt x="125786" y="133535"/>
                      <a:pt x="128702" y="130743"/>
                      <a:pt x="131867" y="127354"/>
                    </a:cubicBezTo>
                    <a:cubicBezTo>
                      <a:pt x="135007" y="123964"/>
                      <a:pt x="138372" y="120027"/>
                      <a:pt x="141013" y="116413"/>
                    </a:cubicBezTo>
                    <a:cubicBezTo>
                      <a:pt x="143630" y="112824"/>
                      <a:pt x="145549" y="109509"/>
                      <a:pt x="147369" y="105821"/>
                    </a:cubicBezTo>
                    <a:cubicBezTo>
                      <a:pt x="149188" y="102107"/>
                      <a:pt x="150982" y="97920"/>
                      <a:pt x="151929" y="94032"/>
                    </a:cubicBezTo>
                    <a:cubicBezTo>
                      <a:pt x="152877" y="90144"/>
                      <a:pt x="152976" y="86580"/>
                      <a:pt x="153425" y="82244"/>
                    </a:cubicBezTo>
                    <a:cubicBezTo>
                      <a:pt x="153873" y="77907"/>
                      <a:pt x="154671" y="72748"/>
                      <a:pt x="154721" y="65895"/>
                    </a:cubicBezTo>
                    <a:cubicBezTo>
                      <a:pt x="154771" y="59041"/>
                      <a:pt x="154073" y="50318"/>
                      <a:pt x="151232" y="42991"/>
                    </a:cubicBezTo>
                    <a:cubicBezTo>
                      <a:pt x="148366" y="35688"/>
                      <a:pt x="143356" y="29682"/>
                      <a:pt x="140091" y="26143"/>
                    </a:cubicBezTo>
                    <a:cubicBezTo>
                      <a:pt x="136851" y="22604"/>
                      <a:pt x="135356" y="21507"/>
                      <a:pt x="133412" y="20236"/>
                    </a:cubicBezTo>
                    <a:cubicBezTo>
                      <a:pt x="131443" y="18990"/>
                      <a:pt x="129026" y="17594"/>
                      <a:pt x="126085" y="16423"/>
                    </a:cubicBezTo>
                    <a:cubicBezTo>
                      <a:pt x="123144" y="15277"/>
                      <a:pt x="119704" y="14379"/>
                      <a:pt x="115692" y="14130"/>
                    </a:cubicBezTo>
                    <a:cubicBezTo>
                      <a:pt x="114953" y="14089"/>
                      <a:pt x="114195" y="14070"/>
                      <a:pt x="113433" y="14070"/>
                    </a:cubicBezTo>
                    <a:cubicBezTo>
                      <a:pt x="110056" y="14070"/>
                      <a:pt x="106586" y="14449"/>
                      <a:pt x="104227" y="14978"/>
                    </a:cubicBezTo>
                    <a:cubicBezTo>
                      <a:pt x="101361" y="15601"/>
                      <a:pt x="100140" y="16423"/>
                      <a:pt x="98096" y="17345"/>
                    </a:cubicBezTo>
                    <a:cubicBezTo>
                      <a:pt x="96028" y="18267"/>
                      <a:pt x="93012" y="19339"/>
                      <a:pt x="92240" y="19887"/>
                    </a:cubicBezTo>
                    <a:cubicBezTo>
                      <a:pt x="92155" y="19949"/>
                      <a:pt x="92104" y="20006"/>
                      <a:pt x="92078" y="20059"/>
                    </a:cubicBezTo>
                    <a:lnTo>
                      <a:pt x="92078" y="20059"/>
                    </a:lnTo>
                    <a:cubicBezTo>
                      <a:pt x="90952" y="19599"/>
                      <a:pt x="88678" y="18640"/>
                      <a:pt x="87031" y="16697"/>
                    </a:cubicBezTo>
                    <a:cubicBezTo>
                      <a:pt x="85062" y="14429"/>
                      <a:pt x="83043" y="10491"/>
                      <a:pt x="80775" y="6952"/>
                    </a:cubicBezTo>
                    <a:cubicBezTo>
                      <a:pt x="78507" y="3413"/>
                      <a:pt x="76040" y="323"/>
                      <a:pt x="72700" y="24"/>
                    </a:cubicBezTo>
                    <a:cubicBezTo>
                      <a:pt x="72527" y="8"/>
                      <a:pt x="72352" y="1"/>
                      <a:pt x="72176" y="1"/>
                    </a:cubicBezTo>
                    <a:close/>
                  </a:path>
                </a:pathLst>
              </a:custGeom>
              <a:solidFill>
                <a:srgbClr val="F085A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8"/>
              <p:cNvSpPr/>
              <p:nvPr/>
            </p:nvSpPr>
            <p:spPr>
              <a:xfrm>
                <a:off x="1373775" y="714750"/>
                <a:ext cx="3869275" cy="3928475"/>
              </a:xfrm>
              <a:custGeom>
                <a:avLst/>
                <a:gdLst/>
                <a:ahLst/>
                <a:cxnLst/>
                <a:rect l="l" t="t" r="r" b="b"/>
                <a:pathLst>
                  <a:path w="154771" h="157139" fill="none" extrusionOk="0">
                    <a:moveTo>
                      <a:pt x="24251" y="156366"/>
                    </a:moveTo>
                    <a:cubicBezTo>
                      <a:pt x="20911" y="157138"/>
                      <a:pt x="18070" y="153574"/>
                      <a:pt x="15777" y="150035"/>
                    </a:cubicBezTo>
                    <a:cubicBezTo>
                      <a:pt x="13484" y="146496"/>
                      <a:pt x="11690" y="142883"/>
                      <a:pt x="9920" y="138995"/>
                    </a:cubicBezTo>
                    <a:cubicBezTo>
                      <a:pt x="8151" y="135107"/>
                      <a:pt x="6331" y="130720"/>
                      <a:pt x="4512" y="126060"/>
                    </a:cubicBezTo>
                    <a:cubicBezTo>
                      <a:pt x="2717" y="121424"/>
                      <a:pt x="873" y="116415"/>
                      <a:pt x="450" y="112128"/>
                    </a:cubicBezTo>
                    <a:cubicBezTo>
                      <a:pt x="1" y="107816"/>
                      <a:pt x="948" y="104228"/>
                      <a:pt x="2020" y="100963"/>
                    </a:cubicBezTo>
                    <a:cubicBezTo>
                      <a:pt x="3091" y="97673"/>
                      <a:pt x="4288" y="94732"/>
                      <a:pt x="5957" y="91617"/>
                    </a:cubicBezTo>
                    <a:cubicBezTo>
                      <a:pt x="7602" y="88526"/>
                      <a:pt x="9696" y="85261"/>
                      <a:pt x="12637" y="82545"/>
                    </a:cubicBezTo>
                    <a:cubicBezTo>
                      <a:pt x="15578" y="79803"/>
                      <a:pt x="19341" y="77610"/>
                      <a:pt x="22755" y="76214"/>
                    </a:cubicBezTo>
                    <a:cubicBezTo>
                      <a:pt x="26145" y="74794"/>
                      <a:pt x="29185" y="74171"/>
                      <a:pt x="31329" y="74395"/>
                    </a:cubicBezTo>
                    <a:cubicBezTo>
                      <a:pt x="33447" y="74594"/>
                      <a:pt x="34419" y="75442"/>
                      <a:pt x="36214" y="76339"/>
                    </a:cubicBezTo>
                    <a:cubicBezTo>
                      <a:pt x="38008" y="77211"/>
                      <a:pt x="40500" y="78059"/>
                      <a:pt x="42793" y="78682"/>
                    </a:cubicBezTo>
                    <a:cubicBezTo>
                      <a:pt x="45061" y="79305"/>
                      <a:pt x="47155" y="79729"/>
                      <a:pt x="48899" y="80426"/>
                    </a:cubicBezTo>
                    <a:cubicBezTo>
                      <a:pt x="50644" y="81124"/>
                      <a:pt x="51965" y="82046"/>
                      <a:pt x="52264" y="82669"/>
                    </a:cubicBezTo>
                    <a:cubicBezTo>
                      <a:pt x="52538" y="83317"/>
                      <a:pt x="51242" y="83841"/>
                      <a:pt x="52737" y="84514"/>
                    </a:cubicBezTo>
                    <a:cubicBezTo>
                      <a:pt x="54233" y="85162"/>
                      <a:pt x="57348" y="85860"/>
                      <a:pt x="59117" y="86258"/>
                    </a:cubicBezTo>
                    <a:cubicBezTo>
                      <a:pt x="60887" y="86682"/>
                      <a:pt x="60887" y="86657"/>
                      <a:pt x="61734" y="86208"/>
                    </a:cubicBezTo>
                    <a:cubicBezTo>
                      <a:pt x="62582" y="85735"/>
                      <a:pt x="63828" y="85062"/>
                      <a:pt x="65747" y="83716"/>
                    </a:cubicBezTo>
                    <a:cubicBezTo>
                      <a:pt x="67691" y="82395"/>
                      <a:pt x="70083" y="80526"/>
                      <a:pt x="71180" y="80676"/>
                    </a:cubicBezTo>
                    <a:cubicBezTo>
                      <a:pt x="72277" y="80800"/>
                      <a:pt x="72027" y="83317"/>
                      <a:pt x="72027" y="85112"/>
                    </a:cubicBezTo>
                    <a:cubicBezTo>
                      <a:pt x="72027" y="86931"/>
                      <a:pt x="72252" y="88202"/>
                      <a:pt x="72376" y="87180"/>
                    </a:cubicBezTo>
                    <a:cubicBezTo>
                      <a:pt x="72501" y="86159"/>
                      <a:pt x="72501" y="82271"/>
                      <a:pt x="73822" y="78831"/>
                    </a:cubicBezTo>
                    <a:cubicBezTo>
                      <a:pt x="75118" y="75392"/>
                      <a:pt x="77760" y="72102"/>
                      <a:pt x="80252" y="69111"/>
                    </a:cubicBezTo>
                    <a:cubicBezTo>
                      <a:pt x="82744" y="66146"/>
                      <a:pt x="85012" y="63579"/>
                      <a:pt x="87180" y="60812"/>
                    </a:cubicBezTo>
                    <a:cubicBezTo>
                      <a:pt x="89349" y="58046"/>
                      <a:pt x="91392" y="55155"/>
                      <a:pt x="92439" y="52339"/>
                    </a:cubicBezTo>
                    <a:cubicBezTo>
                      <a:pt x="93461" y="49522"/>
                      <a:pt x="93486" y="46781"/>
                      <a:pt x="92339" y="44388"/>
                    </a:cubicBezTo>
                    <a:cubicBezTo>
                      <a:pt x="91193" y="42021"/>
                      <a:pt x="88850" y="40002"/>
                      <a:pt x="86059" y="37734"/>
                    </a:cubicBezTo>
                    <a:cubicBezTo>
                      <a:pt x="83268" y="35441"/>
                      <a:pt x="79828" y="32749"/>
                      <a:pt x="76638" y="29459"/>
                    </a:cubicBezTo>
                    <a:cubicBezTo>
                      <a:pt x="73448" y="26195"/>
                      <a:pt x="70407" y="22257"/>
                      <a:pt x="67840" y="18120"/>
                    </a:cubicBezTo>
                    <a:cubicBezTo>
                      <a:pt x="65298" y="13958"/>
                      <a:pt x="63255" y="9621"/>
                      <a:pt x="64252" y="6132"/>
                    </a:cubicBezTo>
                    <a:cubicBezTo>
                      <a:pt x="65273" y="2643"/>
                      <a:pt x="69361" y="1"/>
                      <a:pt x="72700" y="300"/>
                    </a:cubicBezTo>
                    <a:cubicBezTo>
                      <a:pt x="76040" y="599"/>
                      <a:pt x="78507" y="3689"/>
                      <a:pt x="80775" y="7228"/>
                    </a:cubicBezTo>
                    <a:cubicBezTo>
                      <a:pt x="83043" y="10767"/>
                      <a:pt x="85062" y="14705"/>
                      <a:pt x="87031" y="16973"/>
                    </a:cubicBezTo>
                    <a:cubicBezTo>
                      <a:pt x="88975" y="19266"/>
                      <a:pt x="91791" y="20188"/>
                      <a:pt x="92564" y="20537"/>
                    </a:cubicBezTo>
                    <a:cubicBezTo>
                      <a:pt x="93336" y="20886"/>
                      <a:pt x="91492" y="20712"/>
                      <a:pt x="92240" y="20163"/>
                    </a:cubicBezTo>
                    <a:cubicBezTo>
                      <a:pt x="93012" y="19615"/>
                      <a:pt x="96028" y="18543"/>
                      <a:pt x="98096" y="17621"/>
                    </a:cubicBezTo>
                    <a:cubicBezTo>
                      <a:pt x="100140" y="16699"/>
                      <a:pt x="101361" y="15877"/>
                      <a:pt x="104227" y="15254"/>
                    </a:cubicBezTo>
                    <a:cubicBezTo>
                      <a:pt x="107119" y="14606"/>
                      <a:pt x="111679" y="14182"/>
                      <a:pt x="115692" y="14406"/>
                    </a:cubicBezTo>
                    <a:cubicBezTo>
                      <a:pt x="119704" y="14655"/>
                      <a:pt x="123144" y="15553"/>
                      <a:pt x="126085" y="16699"/>
                    </a:cubicBezTo>
                    <a:cubicBezTo>
                      <a:pt x="129026" y="17870"/>
                      <a:pt x="131443" y="19266"/>
                      <a:pt x="133412" y="20512"/>
                    </a:cubicBezTo>
                    <a:cubicBezTo>
                      <a:pt x="135356" y="21783"/>
                      <a:pt x="136851" y="22880"/>
                      <a:pt x="140091" y="26419"/>
                    </a:cubicBezTo>
                    <a:cubicBezTo>
                      <a:pt x="143356" y="29958"/>
                      <a:pt x="148366" y="35964"/>
                      <a:pt x="151232" y="43267"/>
                    </a:cubicBezTo>
                    <a:cubicBezTo>
                      <a:pt x="154073" y="50594"/>
                      <a:pt x="154771" y="59317"/>
                      <a:pt x="154721" y="66171"/>
                    </a:cubicBezTo>
                    <a:cubicBezTo>
                      <a:pt x="154671" y="73024"/>
                      <a:pt x="153873" y="78183"/>
                      <a:pt x="153425" y="82520"/>
                    </a:cubicBezTo>
                    <a:cubicBezTo>
                      <a:pt x="152976" y="86856"/>
                      <a:pt x="152877" y="90420"/>
                      <a:pt x="151929" y="94308"/>
                    </a:cubicBezTo>
                    <a:cubicBezTo>
                      <a:pt x="150982" y="98196"/>
                      <a:pt x="149188" y="102383"/>
                      <a:pt x="147369" y="106097"/>
                    </a:cubicBezTo>
                    <a:cubicBezTo>
                      <a:pt x="145549" y="109785"/>
                      <a:pt x="143630" y="113100"/>
                      <a:pt x="141013" y="116689"/>
                    </a:cubicBezTo>
                    <a:cubicBezTo>
                      <a:pt x="138372" y="120303"/>
                      <a:pt x="135007" y="124240"/>
                      <a:pt x="131867" y="127630"/>
                    </a:cubicBezTo>
                    <a:cubicBezTo>
                      <a:pt x="128702" y="131019"/>
                      <a:pt x="125786" y="133811"/>
                      <a:pt x="121997" y="136478"/>
                    </a:cubicBezTo>
                    <a:cubicBezTo>
                      <a:pt x="118184" y="139144"/>
                      <a:pt x="113374" y="141736"/>
                      <a:pt x="108639" y="143830"/>
                    </a:cubicBezTo>
                    <a:cubicBezTo>
                      <a:pt x="103903" y="145898"/>
                      <a:pt x="99243" y="147468"/>
                      <a:pt x="94881" y="148291"/>
                    </a:cubicBezTo>
                    <a:cubicBezTo>
                      <a:pt x="90520" y="149088"/>
                      <a:pt x="86507" y="149088"/>
                      <a:pt x="81124" y="148540"/>
                    </a:cubicBezTo>
                    <a:cubicBezTo>
                      <a:pt x="75766" y="147992"/>
                      <a:pt x="69037" y="146845"/>
                      <a:pt x="64027" y="145549"/>
                    </a:cubicBezTo>
                    <a:cubicBezTo>
                      <a:pt x="58993" y="144253"/>
                      <a:pt x="55678" y="142783"/>
                      <a:pt x="52438" y="140789"/>
                    </a:cubicBezTo>
                    <a:cubicBezTo>
                      <a:pt x="49173" y="138820"/>
                      <a:pt x="45859" y="136203"/>
                      <a:pt x="43017" y="133910"/>
                    </a:cubicBezTo>
                    <a:cubicBezTo>
                      <a:pt x="40176" y="131593"/>
                      <a:pt x="36538" y="128552"/>
                      <a:pt x="33796" y="125836"/>
                    </a:cubicBezTo>
                    <a:cubicBezTo>
                      <a:pt x="31030" y="123119"/>
                      <a:pt x="29036" y="120801"/>
                      <a:pt x="26768" y="117935"/>
                    </a:cubicBezTo>
                    <a:cubicBezTo>
                      <a:pt x="24500" y="115044"/>
                      <a:pt x="22008" y="111555"/>
                      <a:pt x="20014" y="109137"/>
                    </a:cubicBezTo>
                    <a:cubicBezTo>
                      <a:pt x="17995" y="106695"/>
                      <a:pt x="16275" y="105050"/>
                      <a:pt x="16275" y="105050"/>
                    </a:cubicBezTo>
                    <a:cubicBezTo>
                      <a:pt x="16275" y="105050"/>
                      <a:pt x="17945" y="106645"/>
                      <a:pt x="19590" y="108564"/>
                    </a:cubicBezTo>
                    <a:cubicBezTo>
                      <a:pt x="21235" y="110483"/>
                      <a:pt x="23578" y="113673"/>
                      <a:pt x="24525" y="116116"/>
                    </a:cubicBezTo>
                    <a:cubicBezTo>
                      <a:pt x="25472" y="118583"/>
                      <a:pt x="25397" y="120751"/>
                      <a:pt x="25397" y="123019"/>
                    </a:cubicBezTo>
                    <a:cubicBezTo>
                      <a:pt x="25422" y="125262"/>
                      <a:pt x="25522" y="127206"/>
                      <a:pt x="25970" y="129325"/>
                    </a:cubicBezTo>
                    <a:cubicBezTo>
                      <a:pt x="26419" y="131443"/>
                      <a:pt x="27192" y="133562"/>
                      <a:pt x="28388" y="135730"/>
                    </a:cubicBezTo>
                    <a:cubicBezTo>
                      <a:pt x="29584" y="137923"/>
                      <a:pt x="30905" y="139842"/>
                      <a:pt x="32151" y="141462"/>
                    </a:cubicBezTo>
                    <a:cubicBezTo>
                      <a:pt x="33372" y="143082"/>
                      <a:pt x="34344" y="144228"/>
                      <a:pt x="32924" y="147344"/>
                    </a:cubicBezTo>
                    <a:cubicBezTo>
                      <a:pt x="31478" y="150484"/>
                      <a:pt x="27615" y="155593"/>
                      <a:pt x="24251" y="15636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8"/>
              <p:cNvSpPr/>
              <p:nvPr/>
            </p:nvSpPr>
            <p:spPr>
              <a:xfrm>
                <a:off x="1967575" y="4732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close/>
                  </a:path>
                </a:pathLst>
              </a:custGeom>
              <a:noFill/>
              <a:ln w="8100" cap="flat" cmpd="sng">
                <a:solidFill>
                  <a:schemeClr val="dk1"/>
                </a:solidFill>
                <a:prstDash val="solid"/>
                <a:miter lim="2492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8"/>
              <p:cNvSpPr/>
              <p:nvPr/>
            </p:nvSpPr>
            <p:spPr>
              <a:xfrm>
                <a:off x="1791250" y="3377125"/>
                <a:ext cx="411250" cy="1031725"/>
              </a:xfrm>
              <a:custGeom>
                <a:avLst/>
                <a:gdLst/>
                <a:ahLst/>
                <a:cxnLst/>
                <a:rect l="l" t="t" r="r" b="b"/>
                <a:pathLst>
                  <a:path w="16450" h="41269" extrusionOk="0">
                    <a:moveTo>
                      <a:pt x="997" y="1"/>
                    </a:moveTo>
                    <a:cubicBezTo>
                      <a:pt x="0" y="1"/>
                      <a:pt x="374" y="3265"/>
                      <a:pt x="1271" y="5982"/>
                    </a:cubicBezTo>
                    <a:cubicBezTo>
                      <a:pt x="2193" y="8699"/>
                      <a:pt x="3689" y="10991"/>
                      <a:pt x="4486" y="13957"/>
                    </a:cubicBezTo>
                    <a:cubicBezTo>
                      <a:pt x="5259" y="16923"/>
                      <a:pt x="5334" y="20612"/>
                      <a:pt x="6031" y="23876"/>
                    </a:cubicBezTo>
                    <a:cubicBezTo>
                      <a:pt x="6729" y="27116"/>
                      <a:pt x="8075" y="29958"/>
                      <a:pt x="9496" y="32400"/>
                    </a:cubicBezTo>
                    <a:cubicBezTo>
                      <a:pt x="10916" y="34818"/>
                      <a:pt x="12387" y="36786"/>
                      <a:pt x="13408" y="38307"/>
                    </a:cubicBezTo>
                    <a:cubicBezTo>
                      <a:pt x="14455" y="39827"/>
                      <a:pt x="15053" y="40874"/>
                      <a:pt x="15452" y="41173"/>
                    </a:cubicBezTo>
                    <a:cubicBezTo>
                      <a:pt x="15545" y="41238"/>
                      <a:pt x="15628" y="41268"/>
                      <a:pt x="15703" y="41268"/>
                    </a:cubicBezTo>
                    <a:cubicBezTo>
                      <a:pt x="15969" y="41268"/>
                      <a:pt x="16127" y="40892"/>
                      <a:pt x="16225" y="40425"/>
                    </a:cubicBezTo>
                    <a:cubicBezTo>
                      <a:pt x="16374" y="39852"/>
                      <a:pt x="16449" y="39104"/>
                      <a:pt x="16424" y="38207"/>
                    </a:cubicBezTo>
                    <a:cubicBezTo>
                      <a:pt x="16374" y="37310"/>
                      <a:pt x="16225" y="36413"/>
                      <a:pt x="15078" y="34344"/>
                    </a:cubicBezTo>
                    <a:cubicBezTo>
                      <a:pt x="13932" y="32275"/>
                      <a:pt x="11789" y="29085"/>
                      <a:pt x="10517" y="26219"/>
                    </a:cubicBezTo>
                    <a:cubicBezTo>
                      <a:pt x="9271" y="23378"/>
                      <a:pt x="8897" y="20686"/>
                      <a:pt x="8748" y="18369"/>
                    </a:cubicBezTo>
                    <a:cubicBezTo>
                      <a:pt x="8598" y="16026"/>
                      <a:pt x="8673" y="14107"/>
                      <a:pt x="8374" y="12163"/>
                    </a:cubicBezTo>
                    <a:cubicBezTo>
                      <a:pt x="8075" y="10244"/>
                      <a:pt x="7402" y="8375"/>
                      <a:pt x="5882" y="5832"/>
                    </a:cubicBezTo>
                    <a:cubicBezTo>
                      <a:pt x="4362" y="3265"/>
                      <a:pt x="1994" y="1"/>
                      <a:pt x="997" y="1"/>
                    </a:cubicBezTo>
                    <a:close/>
                  </a:path>
                </a:pathLst>
              </a:custGeom>
              <a:solidFill>
                <a:srgbClr val="D46C8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8"/>
              <p:cNvSpPr/>
              <p:nvPr/>
            </p:nvSpPr>
            <p:spPr>
              <a:xfrm>
                <a:off x="3146400" y="2663025"/>
                <a:ext cx="85400" cy="388675"/>
              </a:xfrm>
              <a:custGeom>
                <a:avLst/>
                <a:gdLst/>
                <a:ahLst/>
                <a:cxnLst/>
                <a:rect l="l" t="t" r="r" b="b"/>
                <a:pathLst>
                  <a:path w="3416" h="15547" extrusionOk="0">
                    <a:moveTo>
                      <a:pt x="2702" y="1"/>
                    </a:moveTo>
                    <a:cubicBezTo>
                      <a:pt x="2118" y="1"/>
                      <a:pt x="1036" y="1548"/>
                      <a:pt x="524" y="3642"/>
                    </a:cubicBezTo>
                    <a:cubicBezTo>
                      <a:pt x="1" y="5785"/>
                      <a:pt x="76" y="8552"/>
                      <a:pt x="549" y="11094"/>
                    </a:cubicBezTo>
                    <a:cubicBezTo>
                      <a:pt x="964" y="13469"/>
                      <a:pt x="1678" y="15546"/>
                      <a:pt x="2099" y="15546"/>
                    </a:cubicBezTo>
                    <a:cubicBezTo>
                      <a:pt x="2132" y="15546"/>
                      <a:pt x="2164" y="15533"/>
                      <a:pt x="2194" y="15505"/>
                    </a:cubicBezTo>
                    <a:cubicBezTo>
                      <a:pt x="2593" y="15131"/>
                      <a:pt x="2593" y="11941"/>
                      <a:pt x="2742" y="9549"/>
                    </a:cubicBezTo>
                    <a:cubicBezTo>
                      <a:pt x="2892" y="7131"/>
                      <a:pt x="3191" y="5287"/>
                      <a:pt x="3316" y="3542"/>
                    </a:cubicBezTo>
                    <a:cubicBezTo>
                      <a:pt x="3415" y="1798"/>
                      <a:pt x="3341" y="78"/>
                      <a:pt x="2742" y="3"/>
                    </a:cubicBezTo>
                    <a:cubicBezTo>
                      <a:pt x="2729" y="1"/>
                      <a:pt x="2716" y="1"/>
                      <a:pt x="2702" y="1"/>
                    </a:cubicBezTo>
                    <a:close/>
                  </a:path>
                </a:pathLst>
              </a:custGeom>
              <a:solidFill>
                <a:srgbClr val="D46C8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2" name="Google Shape;312;p18"/>
            <p:cNvSpPr txBox="1"/>
            <p:nvPr/>
          </p:nvSpPr>
          <p:spPr>
            <a:xfrm>
              <a:off x="6059075" y="3439650"/>
              <a:ext cx="21816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stomach 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is a muscular bag that holds food for both mechanical and chemical digestion.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A9E7193-A37F-87BF-68D7-74C01FFE67D0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8D7F943-2216-4C08-152C-BF30F067A215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070034-DDF6-DC1B-B72B-980330D18C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BA1CF2-0225-9F13-952D-E396EE4271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Small Intestine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8" name="Google Shape;31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63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</a:rPr>
              <a:t>The small intestine is divided into two sections: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The first section is called the </a:t>
            </a:r>
            <a:r>
              <a:rPr lang="en" b="1">
                <a:solidFill>
                  <a:srgbClr val="B7B7B7"/>
                </a:solidFill>
              </a:rPr>
              <a:t>duodenum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The second section is called the </a:t>
            </a:r>
            <a:r>
              <a:rPr lang="en" b="1">
                <a:solidFill>
                  <a:srgbClr val="B7B7B7"/>
                </a:solidFill>
              </a:rPr>
              <a:t>ileum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Digestion is </a:t>
            </a:r>
            <a:r>
              <a:rPr lang="en" b="1">
                <a:solidFill>
                  <a:srgbClr val="B7B7B7"/>
                </a:solidFill>
              </a:rPr>
              <a:t>completed </a:t>
            </a:r>
            <a:r>
              <a:rPr lang="en">
                <a:solidFill>
                  <a:srgbClr val="B7B7B7"/>
                </a:solidFill>
              </a:rPr>
              <a:t>in the duodenum.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Enzymes are secreted from the </a:t>
            </a:r>
            <a:r>
              <a:rPr lang="en" b="1">
                <a:solidFill>
                  <a:srgbClr val="B7B7B7"/>
                </a:solidFill>
              </a:rPr>
              <a:t>pancreas </a:t>
            </a:r>
            <a:r>
              <a:rPr lang="en">
                <a:solidFill>
                  <a:srgbClr val="B7B7B7"/>
                </a:solidFill>
              </a:rPr>
              <a:t>into the duodenum.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The pH of the duodenum is slightly </a:t>
            </a:r>
            <a:r>
              <a:rPr lang="en" b="1">
                <a:solidFill>
                  <a:srgbClr val="B7B7B7"/>
                </a:solidFill>
              </a:rPr>
              <a:t>alkaline </a:t>
            </a:r>
            <a:r>
              <a:rPr lang="en">
                <a:solidFill>
                  <a:srgbClr val="B7B7B7"/>
                </a:solidFill>
              </a:rPr>
              <a:t>to provide an optimum for these enzymes.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Food is </a:t>
            </a:r>
            <a:r>
              <a:rPr lang="en" b="1">
                <a:solidFill>
                  <a:srgbClr val="B7B7B7"/>
                </a:solidFill>
              </a:rPr>
              <a:t>absorbed </a:t>
            </a:r>
            <a:r>
              <a:rPr lang="en">
                <a:solidFill>
                  <a:srgbClr val="B7B7B7"/>
                </a:solidFill>
              </a:rPr>
              <a:t>in the ileum.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The ileum is covered in finger-like projections called </a:t>
            </a:r>
            <a:r>
              <a:rPr lang="en" b="1">
                <a:solidFill>
                  <a:srgbClr val="B7B7B7"/>
                </a:solidFill>
              </a:rPr>
              <a:t>villi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Villi increase the </a:t>
            </a:r>
            <a:r>
              <a:rPr lang="en" b="1">
                <a:solidFill>
                  <a:srgbClr val="B7B7B7"/>
                </a:solidFill>
              </a:rPr>
              <a:t>SA:V </a:t>
            </a:r>
            <a:r>
              <a:rPr lang="en">
                <a:solidFill>
                  <a:srgbClr val="B7B7B7"/>
                </a:solidFill>
              </a:rPr>
              <a:t>for quicker absorption. 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9" name="Google Shape;31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320" name="Google Shape;320;p19"/>
          <p:cNvGrpSpPr/>
          <p:nvPr/>
        </p:nvGrpSpPr>
        <p:grpSpPr>
          <a:xfrm>
            <a:off x="5507525" y="1336216"/>
            <a:ext cx="3037700" cy="3048923"/>
            <a:chOff x="5507525" y="1336216"/>
            <a:chExt cx="3037700" cy="3048923"/>
          </a:xfrm>
        </p:grpSpPr>
        <p:grpSp>
          <p:nvGrpSpPr>
            <p:cNvPr id="321" name="Google Shape;321;p19"/>
            <p:cNvGrpSpPr/>
            <p:nvPr/>
          </p:nvGrpSpPr>
          <p:grpSpPr>
            <a:xfrm>
              <a:off x="6353725" y="1336216"/>
              <a:ext cx="2191500" cy="3048923"/>
              <a:chOff x="5869625" y="1336204"/>
              <a:chExt cx="2191500" cy="3048923"/>
            </a:xfrm>
          </p:grpSpPr>
          <p:grpSp>
            <p:nvGrpSpPr>
              <p:cNvPr id="322" name="Google Shape;322;p19"/>
              <p:cNvGrpSpPr/>
              <p:nvPr/>
            </p:nvGrpSpPr>
            <p:grpSpPr>
              <a:xfrm>
                <a:off x="6053975" y="1336204"/>
                <a:ext cx="2007150" cy="3048923"/>
                <a:chOff x="2292725" y="238125"/>
                <a:chExt cx="3345250" cy="5086625"/>
              </a:xfrm>
            </p:grpSpPr>
            <p:sp>
              <p:nvSpPr>
                <p:cNvPr id="323" name="Google Shape;323;p19"/>
                <p:cNvSpPr/>
                <p:nvPr/>
              </p:nvSpPr>
              <p:spPr>
                <a:xfrm>
                  <a:off x="3158800" y="238125"/>
                  <a:ext cx="1173150" cy="155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26" h="62030" fill="none" extrusionOk="0">
                      <a:moveTo>
                        <a:pt x="27203" y="0"/>
                      </a:moveTo>
                      <a:cubicBezTo>
                        <a:pt x="27203" y="0"/>
                        <a:pt x="26910" y="21996"/>
                        <a:pt x="34681" y="25662"/>
                      </a:cubicBezTo>
                      <a:cubicBezTo>
                        <a:pt x="42490" y="29328"/>
                        <a:pt x="46926" y="27202"/>
                        <a:pt x="46449" y="29951"/>
                      </a:cubicBezTo>
                      <a:cubicBezTo>
                        <a:pt x="46009" y="32701"/>
                        <a:pt x="45093" y="40180"/>
                        <a:pt x="45093" y="46302"/>
                      </a:cubicBezTo>
                      <a:cubicBezTo>
                        <a:pt x="45093" y="52388"/>
                        <a:pt x="40327" y="54221"/>
                        <a:pt x="37138" y="52241"/>
                      </a:cubicBezTo>
                      <a:cubicBezTo>
                        <a:pt x="33912" y="50261"/>
                        <a:pt x="31785" y="48905"/>
                        <a:pt x="27056" y="49821"/>
                      </a:cubicBezTo>
                      <a:cubicBezTo>
                        <a:pt x="22327" y="50738"/>
                        <a:pt x="21411" y="44139"/>
                        <a:pt x="16681" y="43992"/>
                      </a:cubicBezTo>
                      <a:cubicBezTo>
                        <a:pt x="11916" y="43846"/>
                        <a:pt x="6893" y="43699"/>
                        <a:pt x="1" y="6202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26522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19"/>
                <p:cNvSpPr/>
                <p:nvPr/>
              </p:nvSpPr>
              <p:spPr>
                <a:xfrm>
                  <a:off x="4163300" y="269275"/>
                  <a:ext cx="1210725" cy="126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29" h="50702" fill="none" extrusionOk="0">
                      <a:moveTo>
                        <a:pt x="0" y="440"/>
                      </a:moveTo>
                      <a:cubicBezTo>
                        <a:pt x="0" y="440"/>
                        <a:pt x="0" y="13895"/>
                        <a:pt x="7479" y="17414"/>
                      </a:cubicBezTo>
                      <a:cubicBezTo>
                        <a:pt x="7479" y="17414"/>
                        <a:pt x="5500" y="14188"/>
                        <a:pt x="8872" y="7479"/>
                      </a:cubicBezTo>
                      <a:cubicBezTo>
                        <a:pt x="12245" y="734"/>
                        <a:pt x="21227" y="0"/>
                        <a:pt x="29475" y="2750"/>
                      </a:cubicBezTo>
                      <a:cubicBezTo>
                        <a:pt x="37724" y="5499"/>
                        <a:pt x="48429" y="13125"/>
                        <a:pt x="38970" y="5070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26522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19"/>
                <p:cNvSpPr/>
                <p:nvPr/>
              </p:nvSpPr>
              <p:spPr>
                <a:xfrm>
                  <a:off x="3422775" y="1689850"/>
                  <a:ext cx="645225" cy="37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9" h="15105" fill="none" extrusionOk="0">
                      <a:moveTo>
                        <a:pt x="623" y="9313"/>
                      </a:moveTo>
                      <a:cubicBezTo>
                        <a:pt x="623" y="9313"/>
                        <a:pt x="2126" y="2274"/>
                        <a:pt x="0" y="1"/>
                      </a:cubicBezTo>
                      <a:cubicBezTo>
                        <a:pt x="0" y="1"/>
                        <a:pt x="4106" y="1357"/>
                        <a:pt x="5646" y="1357"/>
                      </a:cubicBezTo>
                      <a:cubicBezTo>
                        <a:pt x="7185" y="1357"/>
                        <a:pt x="12355" y="1504"/>
                        <a:pt x="13454" y="3337"/>
                      </a:cubicBezTo>
                      <a:cubicBezTo>
                        <a:pt x="14518" y="5170"/>
                        <a:pt x="16351" y="7480"/>
                        <a:pt x="18330" y="7773"/>
                      </a:cubicBezTo>
                      <a:cubicBezTo>
                        <a:pt x="20310" y="8066"/>
                        <a:pt x="25809" y="10816"/>
                        <a:pt x="24122" y="1510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26522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19"/>
                <p:cNvSpPr/>
                <p:nvPr/>
              </p:nvSpPr>
              <p:spPr>
                <a:xfrm>
                  <a:off x="2860950" y="2411150"/>
                  <a:ext cx="852375" cy="54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95" h="21850" fill="none" extrusionOk="0">
                      <a:moveTo>
                        <a:pt x="5683" y="0"/>
                      </a:moveTo>
                      <a:cubicBezTo>
                        <a:pt x="5683" y="0"/>
                        <a:pt x="0" y="7626"/>
                        <a:pt x="3227" y="13601"/>
                      </a:cubicBezTo>
                      <a:cubicBezTo>
                        <a:pt x="6416" y="19540"/>
                        <a:pt x="8102" y="21850"/>
                        <a:pt x="34094" y="1022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26522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19"/>
                <p:cNvSpPr/>
                <p:nvPr/>
              </p:nvSpPr>
              <p:spPr>
                <a:xfrm>
                  <a:off x="3167050" y="2544950"/>
                  <a:ext cx="190675" cy="17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7" h="7187" fill="none" extrusionOk="0">
                      <a:moveTo>
                        <a:pt x="1" y="1"/>
                      </a:moveTo>
                      <a:cubicBezTo>
                        <a:pt x="1" y="1"/>
                        <a:pt x="148" y="7186"/>
                        <a:pt x="7626" y="260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26522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19"/>
                <p:cNvSpPr/>
                <p:nvPr/>
              </p:nvSpPr>
              <p:spPr>
                <a:xfrm>
                  <a:off x="4427250" y="2525700"/>
                  <a:ext cx="229150" cy="11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6" h="4584" fill="none" extrusionOk="0">
                      <a:moveTo>
                        <a:pt x="1" y="1"/>
                      </a:moveTo>
                      <a:cubicBezTo>
                        <a:pt x="1" y="1"/>
                        <a:pt x="2567" y="3227"/>
                        <a:pt x="9166" y="458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26522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19"/>
                <p:cNvSpPr/>
                <p:nvPr/>
              </p:nvSpPr>
              <p:spPr>
                <a:xfrm>
                  <a:off x="4194450" y="2377250"/>
                  <a:ext cx="862475" cy="127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99" h="50995" fill="none" extrusionOk="0">
                      <a:moveTo>
                        <a:pt x="18331" y="587"/>
                      </a:moveTo>
                      <a:cubicBezTo>
                        <a:pt x="18331" y="587"/>
                        <a:pt x="28559" y="0"/>
                        <a:pt x="29476" y="3813"/>
                      </a:cubicBezTo>
                      <a:cubicBezTo>
                        <a:pt x="30392" y="7625"/>
                        <a:pt x="34498" y="19063"/>
                        <a:pt x="13748" y="17414"/>
                      </a:cubicBezTo>
                      <a:cubicBezTo>
                        <a:pt x="13748" y="17414"/>
                        <a:pt x="21374" y="16790"/>
                        <a:pt x="24417" y="18330"/>
                      </a:cubicBezTo>
                      <a:cubicBezTo>
                        <a:pt x="27496" y="19833"/>
                        <a:pt x="33728" y="27642"/>
                        <a:pt x="33912" y="34974"/>
                      </a:cubicBezTo>
                      <a:cubicBezTo>
                        <a:pt x="34058" y="42306"/>
                        <a:pt x="29622" y="50994"/>
                        <a:pt x="18001" y="46412"/>
                      </a:cubicBezTo>
                      <a:cubicBezTo>
                        <a:pt x="6416" y="41829"/>
                        <a:pt x="1" y="40766"/>
                        <a:pt x="294" y="4230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26522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19"/>
                <p:cNvSpPr/>
                <p:nvPr/>
              </p:nvSpPr>
              <p:spPr>
                <a:xfrm>
                  <a:off x="3606075" y="2587125"/>
                  <a:ext cx="1019175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67" h="20604" fill="none" extrusionOk="0">
                      <a:moveTo>
                        <a:pt x="23683" y="0"/>
                      </a:moveTo>
                      <a:cubicBezTo>
                        <a:pt x="23683" y="0"/>
                        <a:pt x="31015" y="147"/>
                        <a:pt x="33617" y="2896"/>
                      </a:cubicBezTo>
                      <a:cubicBezTo>
                        <a:pt x="36184" y="5646"/>
                        <a:pt x="40766" y="18184"/>
                        <a:pt x="28705" y="19394"/>
                      </a:cubicBezTo>
                      <a:cubicBezTo>
                        <a:pt x="16644" y="20603"/>
                        <a:pt x="4106" y="20310"/>
                        <a:pt x="0" y="1616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26522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19"/>
                <p:cNvSpPr/>
                <p:nvPr/>
              </p:nvSpPr>
              <p:spPr>
                <a:xfrm>
                  <a:off x="3140475" y="2785075"/>
                  <a:ext cx="1218075" cy="39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23" h="15765" fill="none" extrusionOk="0">
                      <a:moveTo>
                        <a:pt x="44909" y="7809"/>
                      </a:moveTo>
                      <a:cubicBezTo>
                        <a:pt x="44909" y="7809"/>
                        <a:pt x="48722" y="4583"/>
                        <a:pt x="44909" y="2310"/>
                      </a:cubicBezTo>
                      <a:cubicBezTo>
                        <a:pt x="41060" y="1"/>
                        <a:pt x="37247" y="184"/>
                        <a:pt x="28082" y="3850"/>
                      </a:cubicBezTo>
                      <a:cubicBezTo>
                        <a:pt x="18917" y="7516"/>
                        <a:pt x="4107" y="13748"/>
                        <a:pt x="1" y="13455"/>
                      </a:cubicBezTo>
                      <a:cubicBezTo>
                        <a:pt x="1" y="13455"/>
                        <a:pt x="7773" y="14225"/>
                        <a:pt x="8836" y="14848"/>
                      </a:cubicBezTo>
                      <a:cubicBezTo>
                        <a:pt x="9899" y="15435"/>
                        <a:pt x="21667" y="15765"/>
                        <a:pt x="25956" y="1132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26522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19"/>
                <p:cNvSpPr/>
                <p:nvPr/>
              </p:nvSpPr>
              <p:spPr>
                <a:xfrm>
                  <a:off x="2926025" y="2873075"/>
                  <a:ext cx="1955850" cy="56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4" h="22767" fill="none" extrusionOk="0">
                      <a:moveTo>
                        <a:pt x="4436" y="0"/>
                      </a:moveTo>
                      <a:cubicBezTo>
                        <a:pt x="4436" y="0"/>
                        <a:pt x="0" y="7809"/>
                        <a:pt x="2750" y="13748"/>
                      </a:cubicBezTo>
                      <a:cubicBezTo>
                        <a:pt x="5499" y="19723"/>
                        <a:pt x="12061" y="22766"/>
                        <a:pt x="31491" y="18477"/>
                      </a:cubicBezTo>
                      <a:cubicBezTo>
                        <a:pt x="50885" y="14224"/>
                        <a:pt x="46889" y="9789"/>
                        <a:pt x="54404" y="9495"/>
                      </a:cubicBezTo>
                      <a:cubicBezTo>
                        <a:pt x="61883" y="9165"/>
                        <a:pt x="70571" y="20017"/>
                        <a:pt x="73467" y="17267"/>
                      </a:cubicBezTo>
                      <a:cubicBezTo>
                        <a:pt x="76400" y="14518"/>
                        <a:pt x="78233" y="3666"/>
                        <a:pt x="63092" y="399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26522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19"/>
                <p:cNvSpPr/>
                <p:nvPr/>
              </p:nvSpPr>
              <p:spPr>
                <a:xfrm>
                  <a:off x="4079900" y="3320325"/>
                  <a:ext cx="950425" cy="86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17" h="34682" fill="none" extrusionOk="0">
                      <a:moveTo>
                        <a:pt x="2273" y="10375"/>
                      </a:moveTo>
                      <a:cubicBezTo>
                        <a:pt x="2273" y="10375"/>
                        <a:pt x="0" y="7626"/>
                        <a:pt x="5023" y="3813"/>
                      </a:cubicBezTo>
                      <a:cubicBezTo>
                        <a:pt x="10082" y="0"/>
                        <a:pt x="17084" y="3337"/>
                        <a:pt x="20897" y="5939"/>
                      </a:cubicBezTo>
                      <a:cubicBezTo>
                        <a:pt x="24746" y="8542"/>
                        <a:pt x="27496" y="9165"/>
                        <a:pt x="30685" y="11915"/>
                      </a:cubicBezTo>
                      <a:cubicBezTo>
                        <a:pt x="33911" y="14665"/>
                        <a:pt x="38017" y="20310"/>
                        <a:pt x="34351" y="26726"/>
                      </a:cubicBezTo>
                      <a:cubicBezTo>
                        <a:pt x="30685" y="33141"/>
                        <a:pt x="21227" y="34681"/>
                        <a:pt x="16021" y="3193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26522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19"/>
                <p:cNvSpPr/>
                <p:nvPr/>
              </p:nvSpPr>
              <p:spPr>
                <a:xfrm>
                  <a:off x="3701375" y="3293750"/>
                  <a:ext cx="2099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6" h="13125" fill="none" extrusionOk="0">
                      <a:moveTo>
                        <a:pt x="8396" y="0"/>
                      </a:moveTo>
                      <a:cubicBezTo>
                        <a:pt x="8396" y="0"/>
                        <a:pt x="1" y="9605"/>
                        <a:pt x="6563" y="1312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26522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19"/>
                <p:cNvSpPr/>
                <p:nvPr/>
              </p:nvSpPr>
              <p:spPr>
                <a:xfrm>
                  <a:off x="4110150" y="3652100"/>
                  <a:ext cx="889950" cy="30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8" h="12392" fill="none" extrusionOk="0">
                      <a:moveTo>
                        <a:pt x="0" y="3813"/>
                      </a:moveTo>
                      <a:cubicBezTo>
                        <a:pt x="0" y="3813"/>
                        <a:pt x="2603" y="0"/>
                        <a:pt x="7479" y="917"/>
                      </a:cubicBezTo>
                      <a:cubicBezTo>
                        <a:pt x="12355" y="1833"/>
                        <a:pt x="15104" y="1394"/>
                        <a:pt x="25369" y="6893"/>
                      </a:cubicBezTo>
                      <a:cubicBezTo>
                        <a:pt x="35597" y="12392"/>
                        <a:pt x="25956" y="7039"/>
                        <a:pt x="25956" y="703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26522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19"/>
                <p:cNvSpPr/>
                <p:nvPr/>
              </p:nvSpPr>
              <p:spPr>
                <a:xfrm>
                  <a:off x="3079075" y="3454125"/>
                  <a:ext cx="1665300" cy="43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12" h="17232" fill="none" extrusionOk="0">
                      <a:moveTo>
                        <a:pt x="1" y="5793"/>
                      </a:moveTo>
                      <a:cubicBezTo>
                        <a:pt x="1" y="5793"/>
                        <a:pt x="4730" y="1"/>
                        <a:pt x="17414" y="1064"/>
                      </a:cubicBezTo>
                      <a:cubicBezTo>
                        <a:pt x="30099" y="2127"/>
                        <a:pt x="27349" y="7480"/>
                        <a:pt x="35891" y="9459"/>
                      </a:cubicBezTo>
                      <a:cubicBezTo>
                        <a:pt x="44433" y="11439"/>
                        <a:pt x="41866" y="15251"/>
                        <a:pt x="50555" y="15105"/>
                      </a:cubicBezTo>
                      <a:cubicBezTo>
                        <a:pt x="59280" y="14958"/>
                        <a:pt x="62176" y="15728"/>
                        <a:pt x="63093" y="16498"/>
                      </a:cubicBezTo>
                      <a:cubicBezTo>
                        <a:pt x="64009" y="17231"/>
                        <a:pt x="65695" y="15728"/>
                        <a:pt x="66612" y="1481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26522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19"/>
                <p:cNvSpPr/>
                <p:nvPr/>
              </p:nvSpPr>
              <p:spPr>
                <a:xfrm>
                  <a:off x="3071750" y="3720825"/>
                  <a:ext cx="900950" cy="31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8" h="12539" fill="none" extrusionOk="0">
                      <a:moveTo>
                        <a:pt x="0" y="5060"/>
                      </a:moveTo>
                      <a:cubicBezTo>
                        <a:pt x="0" y="5060"/>
                        <a:pt x="3813" y="5060"/>
                        <a:pt x="6856" y="3227"/>
                      </a:cubicBezTo>
                      <a:cubicBezTo>
                        <a:pt x="9899" y="1394"/>
                        <a:pt x="14811" y="1"/>
                        <a:pt x="18770" y="1247"/>
                      </a:cubicBezTo>
                      <a:cubicBezTo>
                        <a:pt x="22730" y="2457"/>
                        <a:pt x="22436" y="1541"/>
                        <a:pt x="36037" y="1253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26522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19"/>
                <p:cNvSpPr/>
                <p:nvPr/>
              </p:nvSpPr>
              <p:spPr>
                <a:xfrm>
                  <a:off x="4388750" y="4599775"/>
                  <a:ext cx="465625" cy="28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5" h="11585" fill="none" extrusionOk="0">
                      <a:moveTo>
                        <a:pt x="1" y="0"/>
                      </a:moveTo>
                      <a:cubicBezTo>
                        <a:pt x="1" y="0"/>
                        <a:pt x="1541" y="587"/>
                        <a:pt x="2750" y="587"/>
                      </a:cubicBezTo>
                      <a:cubicBezTo>
                        <a:pt x="3960" y="587"/>
                        <a:pt x="917" y="2420"/>
                        <a:pt x="3960" y="7002"/>
                      </a:cubicBezTo>
                      <a:cubicBezTo>
                        <a:pt x="7040" y="11585"/>
                        <a:pt x="16498" y="8249"/>
                        <a:pt x="18624" y="670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19"/>
                <p:cNvSpPr/>
                <p:nvPr/>
              </p:nvSpPr>
              <p:spPr>
                <a:xfrm>
                  <a:off x="2968175" y="1554225"/>
                  <a:ext cx="2669800" cy="337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792" h="134947" fill="none" extrusionOk="0">
                      <a:moveTo>
                        <a:pt x="69655" y="127834"/>
                      </a:moveTo>
                      <a:cubicBezTo>
                        <a:pt x="69655" y="127834"/>
                        <a:pt x="79040" y="134947"/>
                        <a:pt x="86152" y="126918"/>
                      </a:cubicBezTo>
                      <a:cubicBezTo>
                        <a:pt x="86152" y="126918"/>
                        <a:pt x="84796" y="128751"/>
                        <a:pt x="87765" y="129667"/>
                      </a:cubicBezTo>
                      <a:cubicBezTo>
                        <a:pt x="90734" y="130584"/>
                        <a:pt x="96453" y="120062"/>
                        <a:pt x="98983" y="109981"/>
                      </a:cubicBezTo>
                      <a:cubicBezTo>
                        <a:pt x="101513" y="99899"/>
                        <a:pt x="100119" y="98286"/>
                        <a:pt x="102649" y="95060"/>
                      </a:cubicBezTo>
                      <a:cubicBezTo>
                        <a:pt x="105179" y="91871"/>
                        <a:pt x="98983" y="91174"/>
                        <a:pt x="102649" y="85895"/>
                      </a:cubicBezTo>
                      <a:cubicBezTo>
                        <a:pt x="106315" y="80653"/>
                        <a:pt x="98983" y="82926"/>
                        <a:pt x="102869" y="75814"/>
                      </a:cubicBezTo>
                      <a:cubicBezTo>
                        <a:pt x="106792" y="68738"/>
                        <a:pt x="98286" y="67345"/>
                        <a:pt x="102429" y="63459"/>
                      </a:cubicBezTo>
                      <a:cubicBezTo>
                        <a:pt x="106535" y="59573"/>
                        <a:pt x="102209" y="54991"/>
                        <a:pt x="104042" y="50628"/>
                      </a:cubicBezTo>
                      <a:cubicBezTo>
                        <a:pt x="105875" y="46265"/>
                        <a:pt x="104042" y="44432"/>
                        <a:pt x="102869" y="43296"/>
                      </a:cubicBezTo>
                      <a:cubicBezTo>
                        <a:pt x="101733" y="42159"/>
                        <a:pt x="105179" y="42159"/>
                        <a:pt x="103126" y="38713"/>
                      </a:cubicBezTo>
                      <a:cubicBezTo>
                        <a:pt x="101036" y="35267"/>
                        <a:pt x="100596" y="34351"/>
                        <a:pt x="102429" y="31601"/>
                      </a:cubicBezTo>
                      <a:cubicBezTo>
                        <a:pt x="104262" y="28852"/>
                        <a:pt x="102429" y="21300"/>
                        <a:pt x="100596" y="20163"/>
                      </a:cubicBezTo>
                      <a:cubicBezTo>
                        <a:pt x="98763" y="18990"/>
                        <a:pt x="103346" y="18770"/>
                        <a:pt x="101952" y="11218"/>
                      </a:cubicBezTo>
                      <a:cubicBezTo>
                        <a:pt x="100596" y="3666"/>
                        <a:pt x="94400" y="0"/>
                        <a:pt x="90295" y="0"/>
                      </a:cubicBezTo>
                      <a:cubicBezTo>
                        <a:pt x="86152" y="0"/>
                        <a:pt x="82266" y="3666"/>
                        <a:pt x="80433" y="2273"/>
                      </a:cubicBezTo>
                      <a:cubicBezTo>
                        <a:pt x="78600" y="917"/>
                        <a:pt x="74934" y="4326"/>
                        <a:pt x="73798" y="5939"/>
                      </a:cubicBezTo>
                      <a:cubicBezTo>
                        <a:pt x="72624" y="7552"/>
                        <a:pt x="69435" y="4583"/>
                        <a:pt x="66209" y="8249"/>
                      </a:cubicBezTo>
                      <a:cubicBezTo>
                        <a:pt x="63019" y="11915"/>
                        <a:pt x="64376" y="14408"/>
                        <a:pt x="62103" y="13271"/>
                      </a:cubicBezTo>
                      <a:cubicBezTo>
                        <a:pt x="59793" y="12135"/>
                        <a:pt x="56127" y="18990"/>
                        <a:pt x="54551" y="18550"/>
                      </a:cubicBezTo>
                      <a:cubicBezTo>
                        <a:pt x="52938" y="18074"/>
                        <a:pt x="46302" y="18550"/>
                        <a:pt x="45129" y="19907"/>
                      </a:cubicBezTo>
                      <a:cubicBezTo>
                        <a:pt x="43993" y="21300"/>
                        <a:pt x="43296" y="21520"/>
                        <a:pt x="39630" y="21300"/>
                      </a:cubicBezTo>
                      <a:cubicBezTo>
                        <a:pt x="35964" y="21080"/>
                        <a:pt x="32298" y="22913"/>
                        <a:pt x="31162" y="21740"/>
                      </a:cubicBezTo>
                      <a:cubicBezTo>
                        <a:pt x="30025" y="20603"/>
                        <a:pt x="25223" y="21300"/>
                        <a:pt x="23390" y="24049"/>
                      </a:cubicBezTo>
                      <a:cubicBezTo>
                        <a:pt x="21557" y="26799"/>
                        <a:pt x="28632" y="18990"/>
                        <a:pt x="19247" y="16497"/>
                      </a:cubicBezTo>
                      <a:cubicBezTo>
                        <a:pt x="9862" y="13968"/>
                        <a:pt x="14665" y="20383"/>
                        <a:pt x="11475" y="14664"/>
                      </a:cubicBezTo>
                      <a:cubicBezTo>
                        <a:pt x="8249" y="8909"/>
                        <a:pt x="4363" y="7076"/>
                        <a:pt x="1" y="1052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19"/>
                <p:cNvSpPr/>
                <p:nvPr/>
              </p:nvSpPr>
              <p:spPr>
                <a:xfrm>
                  <a:off x="2601575" y="1674275"/>
                  <a:ext cx="504100" cy="1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4" h="6857" fill="none" extrusionOk="0">
                      <a:moveTo>
                        <a:pt x="18807" y="4363"/>
                      </a:moveTo>
                      <a:cubicBezTo>
                        <a:pt x="18807" y="4363"/>
                        <a:pt x="20164" y="1"/>
                        <a:pt x="12135" y="221"/>
                      </a:cubicBezTo>
                      <a:cubicBezTo>
                        <a:pt x="4143" y="441"/>
                        <a:pt x="1137" y="4583"/>
                        <a:pt x="1" y="685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19"/>
                <p:cNvSpPr/>
                <p:nvPr/>
              </p:nvSpPr>
              <p:spPr>
                <a:xfrm>
                  <a:off x="2292725" y="1852075"/>
                  <a:ext cx="641575" cy="240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63" h="96234" fill="none" extrusionOk="0">
                      <a:moveTo>
                        <a:pt x="25662" y="4583"/>
                      </a:moveTo>
                      <a:cubicBezTo>
                        <a:pt x="25662" y="4583"/>
                        <a:pt x="21740" y="1"/>
                        <a:pt x="15324" y="1"/>
                      </a:cubicBezTo>
                      <a:cubicBezTo>
                        <a:pt x="8909" y="1"/>
                        <a:pt x="3666" y="5023"/>
                        <a:pt x="3886" y="10522"/>
                      </a:cubicBezTo>
                      <a:cubicBezTo>
                        <a:pt x="4106" y="16021"/>
                        <a:pt x="4326" y="17854"/>
                        <a:pt x="2273" y="21520"/>
                      </a:cubicBezTo>
                      <a:cubicBezTo>
                        <a:pt x="220" y="25186"/>
                        <a:pt x="7076" y="25186"/>
                        <a:pt x="4803" y="29072"/>
                      </a:cubicBezTo>
                      <a:cubicBezTo>
                        <a:pt x="2493" y="32995"/>
                        <a:pt x="4106" y="35744"/>
                        <a:pt x="5023" y="37321"/>
                      </a:cubicBezTo>
                      <a:cubicBezTo>
                        <a:pt x="5939" y="38934"/>
                        <a:pt x="1137" y="40327"/>
                        <a:pt x="3666" y="47182"/>
                      </a:cubicBezTo>
                      <a:cubicBezTo>
                        <a:pt x="6159" y="54075"/>
                        <a:pt x="1833" y="53818"/>
                        <a:pt x="2970" y="57044"/>
                      </a:cubicBezTo>
                      <a:cubicBezTo>
                        <a:pt x="4106" y="60234"/>
                        <a:pt x="5719" y="61150"/>
                        <a:pt x="3410" y="62543"/>
                      </a:cubicBezTo>
                      <a:cubicBezTo>
                        <a:pt x="1137" y="63900"/>
                        <a:pt x="0" y="73321"/>
                        <a:pt x="2493" y="77647"/>
                      </a:cubicBezTo>
                      <a:cubicBezTo>
                        <a:pt x="5023" y="82010"/>
                        <a:pt x="917" y="85676"/>
                        <a:pt x="7332" y="90955"/>
                      </a:cubicBezTo>
                      <a:cubicBezTo>
                        <a:pt x="13748" y="96234"/>
                        <a:pt x="20823" y="93008"/>
                        <a:pt x="21080" y="9139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19"/>
                <p:cNvSpPr/>
                <p:nvPr/>
              </p:nvSpPr>
              <p:spPr>
                <a:xfrm>
                  <a:off x="2800450" y="2285600"/>
                  <a:ext cx="351050" cy="189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2" h="75667" fill="none" extrusionOk="0">
                      <a:moveTo>
                        <a:pt x="4180" y="73137"/>
                      </a:moveTo>
                      <a:cubicBezTo>
                        <a:pt x="4180" y="73137"/>
                        <a:pt x="6710" y="75667"/>
                        <a:pt x="8103" y="73614"/>
                      </a:cubicBezTo>
                      <a:cubicBezTo>
                        <a:pt x="9459" y="71561"/>
                        <a:pt x="13345" y="66062"/>
                        <a:pt x="11072" y="63056"/>
                      </a:cubicBezTo>
                      <a:cubicBezTo>
                        <a:pt x="8763" y="60086"/>
                        <a:pt x="14042" y="57117"/>
                        <a:pt x="10596" y="52314"/>
                      </a:cubicBezTo>
                      <a:cubicBezTo>
                        <a:pt x="7186" y="47475"/>
                        <a:pt x="7626" y="49308"/>
                        <a:pt x="8103" y="44286"/>
                      </a:cubicBezTo>
                      <a:cubicBezTo>
                        <a:pt x="8543" y="39226"/>
                        <a:pt x="4437" y="41536"/>
                        <a:pt x="6710" y="38017"/>
                      </a:cubicBezTo>
                      <a:cubicBezTo>
                        <a:pt x="9019" y="34497"/>
                        <a:pt x="3190" y="34204"/>
                        <a:pt x="4107" y="28082"/>
                      </a:cubicBezTo>
                      <a:cubicBezTo>
                        <a:pt x="5023" y="21996"/>
                        <a:pt x="4437" y="18917"/>
                        <a:pt x="3044" y="17707"/>
                      </a:cubicBezTo>
                      <a:cubicBezTo>
                        <a:pt x="1687" y="16497"/>
                        <a:pt x="1" y="12648"/>
                        <a:pt x="2420" y="8542"/>
                      </a:cubicBezTo>
                      <a:cubicBezTo>
                        <a:pt x="4877" y="4399"/>
                        <a:pt x="3044" y="0"/>
                        <a:pt x="3044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19"/>
                <p:cNvSpPr/>
                <p:nvPr/>
              </p:nvSpPr>
              <p:spPr>
                <a:xfrm>
                  <a:off x="2601575" y="1941900"/>
                  <a:ext cx="2730300" cy="75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12" h="30062" fill="none" extrusionOk="0">
                      <a:moveTo>
                        <a:pt x="1" y="7149"/>
                      </a:moveTo>
                      <a:cubicBezTo>
                        <a:pt x="1" y="7149"/>
                        <a:pt x="4143" y="9312"/>
                        <a:pt x="5793" y="11145"/>
                      </a:cubicBezTo>
                      <a:cubicBezTo>
                        <a:pt x="7479" y="12978"/>
                        <a:pt x="10705" y="12648"/>
                        <a:pt x="15874" y="17854"/>
                      </a:cubicBezTo>
                      <a:cubicBezTo>
                        <a:pt x="21080" y="23060"/>
                        <a:pt x="21227" y="24123"/>
                        <a:pt x="24600" y="24269"/>
                      </a:cubicBezTo>
                      <a:cubicBezTo>
                        <a:pt x="27972" y="24416"/>
                        <a:pt x="30868" y="24416"/>
                        <a:pt x="31455" y="26103"/>
                      </a:cubicBezTo>
                      <a:cubicBezTo>
                        <a:pt x="32078" y="27789"/>
                        <a:pt x="38787" y="28999"/>
                        <a:pt x="42636" y="27936"/>
                      </a:cubicBezTo>
                      <a:cubicBezTo>
                        <a:pt x="46449" y="26872"/>
                        <a:pt x="48282" y="25809"/>
                        <a:pt x="48429" y="27642"/>
                      </a:cubicBezTo>
                      <a:cubicBezTo>
                        <a:pt x="48575" y="29475"/>
                        <a:pt x="47366" y="30062"/>
                        <a:pt x="51618" y="29769"/>
                      </a:cubicBezTo>
                      <a:cubicBezTo>
                        <a:pt x="55907" y="29475"/>
                        <a:pt x="66135" y="22913"/>
                        <a:pt x="66612" y="23830"/>
                      </a:cubicBezTo>
                      <a:cubicBezTo>
                        <a:pt x="67052" y="24746"/>
                        <a:pt x="74384" y="22913"/>
                        <a:pt x="76217" y="21667"/>
                      </a:cubicBezTo>
                      <a:cubicBezTo>
                        <a:pt x="78050" y="20457"/>
                        <a:pt x="82779" y="16314"/>
                        <a:pt x="84172" y="16314"/>
                      </a:cubicBezTo>
                      <a:cubicBezTo>
                        <a:pt x="85529" y="16314"/>
                        <a:pt x="90295" y="15104"/>
                        <a:pt x="90734" y="13418"/>
                      </a:cubicBezTo>
                      <a:cubicBezTo>
                        <a:pt x="91211" y="11732"/>
                        <a:pt x="95464" y="10998"/>
                        <a:pt x="96527" y="8396"/>
                      </a:cubicBezTo>
                      <a:cubicBezTo>
                        <a:pt x="97627" y="5793"/>
                        <a:pt x="97627" y="6856"/>
                        <a:pt x="99753" y="6856"/>
                      </a:cubicBezTo>
                      <a:cubicBezTo>
                        <a:pt x="101879" y="6856"/>
                        <a:pt x="102209" y="5316"/>
                        <a:pt x="102209" y="3813"/>
                      </a:cubicBezTo>
                      <a:cubicBezTo>
                        <a:pt x="102209" y="2273"/>
                        <a:pt x="102796" y="5499"/>
                        <a:pt x="105398" y="4106"/>
                      </a:cubicBezTo>
                      <a:cubicBezTo>
                        <a:pt x="108001" y="2750"/>
                        <a:pt x="106168" y="1064"/>
                        <a:pt x="106938" y="1210"/>
                      </a:cubicBezTo>
                      <a:cubicBezTo>
                        <a:pt x="107708" y="1357"/>
                        <a:pt x="108771" y="1650"/>
                        <a:pt x="109211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19"/>
                <p:cNvSpPr/>
                <p:nvPr/>
              </p:nvSpPr>
              <p:spPr>
                <a:xfrm>
                  <a:off x="4889175" y="2097700"/>
                  <a:ext cx="198900" cy="207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6" h="82963" fill="none" extrusionOk="0">
                      <a:moveTo>
                        <a:pt x="5499" y="1"/>
                      </a:moveTo>
                      <a:cubicBezTo>
                        <a:pt x="5499" y="1"/>
                        <a:pt x="5499" y="6746"/>
                        <a:pt x="4290" y="10559"/>
                      </a:cubicBezTo>
                      <a:cubicBezTo>
                        <a:pt x="3043" y="14371"/>
                        <a:pt x="3043" y="17121"/>
                        <a:pt x="4729" y="18331"/>
                      </a:cubicBezTo>
                      <a:cubicBezTo>
                        <a:pt x="6416" y="19577"/>
                        <a:pt x="5939" y="21410"/>
                        <a:pt x="5206" y="23243"/>
                      </a:cubicBezTo>
                      <a:cubicBezTo>
                        <a:pt x="4436" y="25076"/>
                        <a:pt x="5023" y="30245"/>
                        <a:pt x="5206" y="32995"/>
                      </a:cubicBezTo>
                      <a:cubicBezTo>
                        <a:pt x="5353" y="35744"/>
                        <a:pt x="4583" y="40327"/>
                        <a:pt x="5499" y="43406"/>
                      </a:cubicBezTo>
                      <a:cubicBezTo>
                        <a:pt x="6416" y="46449"/>
                        <a:pt x="3813" y="54258"/>
                        <a:pt x="4876" y="55321"/>
                      </a:cubicBezTo>
                      <a:cubicBezTo>
                        <a:pt x="5939" y="56384"/>
                        <a:pt x="7956" y="61260"/>
                        <a:pt x="6856" y="62323"/>
                      </a:cubicBezTo>
                      <a:cubicBezTo>
                        <a:pt x="5793" y="63423"/>
                        <a:pt x="3043" y="68299"/>
                        <a:pt x="4290" y="70425"/>
                      </a:cubicBezTo>
                      <a:cubicBezTo>
                        <a:pt x="5499" y="72588"/>
                        <a:pt x="7332" y="72735"/>
                        <a:pt x="5646" y="74238"/>
                      </a:cubicBezTo>
                      <a:cubicBezTo>
                        <a:pt x="3960" y="75777"/>
                        <a:pt x="440" y="81423"/>
                        <a:pt x="0" y="8296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19"/>
                <p:cNvSpPr/>
                <p:nvPr/>
              </p:nvSpPr>
              <p:spPr>
                <a:xfrm>
                  <a:off x="3571250" y="3942625"/>
                  <a:ext cx="1420600" cy="135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24" h="54368" fill="none" extrusionOk="0">
                      <a:moveTo>
                        <a:pt x="56823" y="11915"/>
                      </a:moveTo>
                      <a:cubicBezTo>
                        <a:pt x="56823" y="11915"/>
                        <a:pt x="54844" y="9019"/>
                        <a:pt x="52094" y="9312"/>
                      </a:cubicBezTo>
                      <a:cubicBezTo>
                        <a:pt x="49345" y="9606"/>
                        <a:pt x="45679" y="11769"/>
                        <a:pt x="45679" y="12539"/>
                      </a:cubicBezTo>
                      <a:cubicBezTo>
                        <a:pt x="45679" y="13272"/>
                        <a:pt x="46302" y="9789"/>
                        <a:pt x="42159" y="9459"/>
                      </a:cubicBezTo>
                      <a:cubicBezTo>
                        <a:pt x="38053" y="9166"/>
                        <a:pt x="39116" y="12062"/>
                        <a:pt x="36220" y="7333"/>
                      </a:cubicBezTo>
                      <a:cubicBezTo>
                        <a:pt x="33324" y="2604"/>
                        <a:pt x="25845" y="1"/>
                        <a:pt x="16204" y="4290"/>
                      </a:cubicBezTo>
                      <a:cubicBezTo>
                        <a:pt x="6599" y="8543"/>
                        <a:pt x="0" y="16351"/>
                        <a:pt x="623" y="24270"/>
                      </a:cubicBezTo>
                      <a:cubicBezTo>
                        <a:pt x="1246" y="32225"/>
                        <a:pt x="3226" y="33142"/>
                        <a:pt x="3226" y="37284"/>
                      </a:cubicBezTo>
                      <a:cubicBezTo>
                        <a:pt x="3226" y="41390"/>
                        <a:pt x="7955" y="41390"/>
                        <a:pt x="7332" y="46449"/>
                      </a:cubicBezTo>
                      <a:cubicBezTo>
                        <a:pt x="6746" y="51472"/>
                        <a:pt x="8872" y="54368"/>
                        <a:pt x="11768" y="53928"/>
                      </a:cubicBezTo>
                      <a:cubicBezTo>
                        <a:pt x="14664" y="53451"/>
                        <a:pt x="18953" y="46889"/>
                        <a:pt x="10998" y="4168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19"/>
                <p:cNvSpPr/>
                <p:nvPr/>
              </p:nvSpPr>
              <p:spPr>
                <a:xfrm>
                  <a:off x="3946100" y="4343150"/>
                  <a:ext cx="461925" cy="98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7" h="39264" fill="none" extrusionOk="0">
                      <a:moveTo>
                        <a:pt x="2126" y="3226"/>
                      </a:moveTo>
                      <a:cubicBezTo>
                        <a:pt x="2126" y="3226"/>
                        <a:pt x="7919" y="0"/>
                        <a:pt x="11585" y="2933"/>
                      </a:cubicBezTo>
                      <a:cubicBezTo>
                        <a:pt x="15251" y="5829"/>
                        <a:pt x="18477" y="12538"/>
                        <a:pt x="14188" y="20493"/>
                      </a:cubicBezTo>
                      <a:cubicBezTo>
                        <a:pt x="9935" y="28412"/>
                        <a:pt x="9018" y="39263"/>
                        <a:pt x="5169" y="38677"/>
                      </a:cubicBezTo>
                      <a:cubicBezTo>
                        <a:pt x="1356" y="38054"/>
                        <a:pt x="0" y="33178"/>
                        <a:pt x="1356" y="30868"/>
                      </a:cubicBezTo>
                      <a:cubicBezTo>
                        <a:pt x="2750" y="28595"/>
                        <a:pt x="12831" y="18954"/>
                        <a:pt x="11768" y="13601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347" name="Google Shape;347;p19"/>
              <p:cNvCxnSpPr/>
              <p:nvPr/>
            </p:nvCxnSpPr>
            <p:spPr>
              <a:xfrm>
                <a:off x="5869625" y="2158250"/>
                <a:ext cx="847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sp>
          <p:nvSpPr>
            <p:cNvPr id="348" name="Google Shape;348;p19"/>
            <p:cNvSpPr txBox="1"/>
            <p:nvPr/>
          </p:nvSpPr>
          <p:spPr>
            <a:xfrm>
              <a:off x="5507525" y="2003625"/>
              <a:ext cx="8193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DUODENUM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349" name="Google Shape;349;p19"/>
            <p:cNvCxnSpPr/>
            <p:nvPr/>
          </p:nvCxnSpPr>
          <p:spPr>
            <a:xfrm>
              <a:off x="6326825" y="3144363"/>
              <a:ext cx="847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350" name="Google Shape;350;p19"/>
            <p:cNvSpPr txBox="1"/>
            <p:nvPr/>
          </p:nvSpPr>
          <p:spPr>
            <a:xfrm>
              <a:off x="5507525" y="2982825"/>
              <a:ext cx="8193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ILEUM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F69D47F-8368-4B34-4A69-21ADB1707502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2B1CF38-6C5D-65D0-A76F-E580BAFE128B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CE7504-E6EA-FD00-D8DB-62F809345E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BA948E-224F-9DDE-5C49-8EAA83C92F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Large Intestine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6" name="Google Shape;356;p20"/>
          <p:cNvSpPr txBox="1">
            <a:spLocks noGrp="1"/>
          </p:cNvSpPr>
          <p:nvPr>
            <p:ph type="body" idx="1"/>
          </p:nvPr>
        </p:nvSpPr>
        <p:spPr>
          <a:xfrm>
            <a:off x="311700" y="1152500"/>
            <a:ext cx="5114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B7B7B7"/>
                </a:solidFill>
              </a:rPr>
              <a:t>The large intestine is divided into two sections:</a:t>
            </a:r>
            <a:endParaRPr sz="1700">
              <a:solidFill>
                <a:srgbClr val="B7B7B7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Char char="○"/>
            </a:pPr>
            <a:r>
              <a:rPr lang="en" sz="1300">
                <a:solidFill>
                  <a:srgbClr val="B7B7B7"/>
                </a:solidFill>
              </a:rPr>
              <a:t>The first section is called the </a:t>
            </a:r>
            <a:r>
              <a:rPr lang="en" sz="1300" b="1">
                <a:solidFill>
                  <a:srgbClr val="B7B7B7"/>
                </a:solidFill>
              </a:rPr>
              <a:t>colon</a:t>
            </a:r>
            <a:r>
              <a:rPr lang="en" sz="1300">
                <a:solidFill>
                  <a:srgbClr val="B7B7B7"/>
                </a:solidFill>
              </a:rPr>
              <a:t>.</a:t>
            </a:r>
            <a:endParaRPr sz="1300">
              <a:solidFill>
                <a:srgbClr val="B7B7B7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Char char="○"/>
            </a:pPr>
            <a:r>
              <a:rPr lang="en" sz="1300">
                <a:solidFill>
                  <a:srgbClr val="B7B7B7"/>
                </a:solidFill>
              </a:rPr>
              <a:t>The second section is called the </a:t>
            </a:r>
            <a:r>
              <a:rPr lang="en" sz="1300" b="1">
                <a:solidFill>
                  <a:srgbClr val="B7B7B7"/>
                </a:solidFill>
              </a:rPr>
              <a:t>rectum</a:t>
            </a:r>
            <a:r>
              <a:rPr lang="en" sz="1300">
                <a:solidFill>
                  <a:srgbClr val="B7B7B7"/>
                </a:solidFill>
              </a:rPr>
              <a:t>.</a:t>
            </a:r>
            <a:endParaRPr sz="1300">
              <a:solidFill>
                <a:srgbClr val="B7B7B7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700"/>
              <a:buChar char="●"/>
            </a:pPr>
            <a:r>
              <a:rPr lang="en" sz="1700">
                <a:solidFill>
                  <a:srgbClr val="B7B7B7"/>
                </a:solidFill>
              </a:rPr>
              <a:t>By this point most of the useful substances in food have been removed.</a:t>
            </a:r>
            <a:endParaRPr sz="1700">
              <a:solidFill>
                <a:srgbClr val="B7B7B7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Char char="○"/>
            </a:pPr>
            <a:r>
              <a:rPr lang="en" sz="1300">
                <a:solidFill>
                  <a:srgbClr val="B7B7B7"/>
                </a:solidFill>
              </a:rPr>
              <a:t>Most of the remaining matter is </a:t>
            </a:r>
            <a:r>
              <a:rPr lang="en" sz="1300" b="1">
                <a:solidFill>
                  <a:srgbClr val="B7B7B7"/>
                </a:solidFill>
              </a:rPr>
              <a:t>waste</a:t>
            </a:r>
            <a:r>
              <a:rPr lang="en" sz="1300">
                <a:solidFill>
                  <a:srgbClr val="B7B7B7"/>
                </a:solidFill>
              </a:rPr>
              <a:t>.</a:t>
            </a:r>
            <a:endParaRPr sz="1300">
              <a:solidFill>
                <a:srgbClr val="B7B7B7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700"/>
              <a:buChar char="●"/>
            </a:pPr>
            <a:r>
              <a:rPr lang="en" sz="1700">
                <a:solidFill>
                  <a:srgbClr val="B7B7B7"/>
                </a:solidFill>
              </a:rPr>
              <a:t>Water is </a:t>
            </a:r>
            <a:r>
              <a:rPr lang="en" sz="1700" b="1">
                <a:solidFill>
                  <a:srgbClr val="B7B7B7"/>
                </a:solidFill>
              </a:rPr>
              <a:t>absorbed </a:t>
            </a:r>
            <a:r>
              <a:rPr lang="en" sz="1700">
                <a:solidFill>
                  <a:srgbClr val="B7B7B7"/>
                </a:solidFill>
              </a:rPr>
              <a:t>from this material in the colon</a:t>
            </a:r>
            <a:r>
              <a:rPr lang="en" sz="1700" b="1">
                <a:solidFill>
                  <a:srgbClr val="B7B7B7"/>
                </a:solidFill>
              </a:rPr>
              <a:t>.</a:t>
            </a:r>
            <a:endParaRPr sz="1700" b="1">
              <a:solidFill>
                <a:srgbClr val="B7B7B7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Char char="○"/>
            </a:pPr>
            <a:r>
              <a:rPr lang="en" sz="1300">
                <a:solidFill>
                  <a:srgbClr val="B7B7B7"/>
                </a:solidFill>
              </a:rPr>
              <a:t>Some salts like sodium and potassium are also absorbed.</a:t>
            </a:r>
            <a:endParaRPr sz="1300">
              <a:solidFill>
                <a:srgbClr val="B7B7B7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700"/>
              <a:buChar char="●"/>
            </a:pPr>
            <a:r>
              <a:rPr lang="en" sz="1700">
                <a:solidFill>
                  <a:srgbClr val="B7B7B7"/>
                </a:solidFill>
              </a:rPr>
              <a:t>The rectum stores </a:t>
            </a:r>
            <a:r>
              <a:rPr lang="en" sz="1700" b="1">
                <a:solidFill>
                  <a:srgbClr val="B7B7B7"/>
                </a:solidFill>
              </a:rPr>
              <a:t>faeces</a:t>
            </a:r>
            <a:r>
              <a:rPr lang="en" sz="1700">
                <a:solidFill>
                  <a:srgbClr val="B7B7B7"/>
                </a:solidFill>
              </a:rPr>
              <a:t>.</a:t>
            </a:r>
            <a:endParaRPr sz="1700">
              <a:solidFill>
                <a:srgbClr val="B7B7B7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Char char="○"/>
            </a:pPr>
            <a:r>
              <a:rPr lang="en" sz="1300">
                <a:solidFill>
                  <a:srgbClr val="B7B7B7"/>
                </a:solidFill>
              </a:rPr>
              <a:t>Faeces are removed from the body by </a:t>
            </a:r>
            <a:r>
              <a:rPr lang="en" sz="1300" b="1">
                <a:solidFill>
                  <a:srgbClr val="B7B7B7"/>
                </a:solidFill>
              </a:rPr>
              <a:t>egestion</a:t>
            </a:r>
            <a:r>
              <a:rPr lang="en" sz="1300">
                <a:solidFill>
                  <a:srgbClr val="B7B7B7"/>
                </a:solidFill>
              </a:rPr>
              <a:t>.</a:t>
            </a:r>
            <a:endParaRPr sz="1300">
              <a:solidFill>
                <a:srgbClr val="B7B7B7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Char char="○"/>
            </a:pPr>
            <a:r>
              <a:rPr lang="en" sz="1300">
                <a:solidFill>
                  <a:srgbClr val="B7B7B7"/>
                </a:solidFill>
              </a:rPr>
              <a:t>Egestion happens in the </a:t>
            </a:r>
            <a:r>
              <a:rPr lang="en" sz="1300" b="1">
                <a:solidFill>
                  <a:srgbClr val="B7B7B7"/>
                </a:solidFill>
              </a:rPr>
              <a:t>anus</a:t>
            </a:r>
            <a:r>
              <a:rPr lang="en" sz="1300">
                <a:solidFill>
                  <a:srgbClr val="B7B7B7"/>
                </a:solidFill>
              </a:rPr>
              <a:t>.</a:t>
            </a:r>
            <a:endParaRPr sz="130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7" name="Google Shape;35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358" name="Google Shape;358;p20"/>
          <p:cNvGrpSpPr/>
          <p:nvPr/>
        </p:nvGrpSpPr>
        <p:grpSpPr>
          <a:xfrm>
            <a:off x="6095838" y="1336216"/>
            <a:ext cx="2449388" cy="3048923"/>
            <a:chOff x="5611738" y="1336204"/>
            <a:chExt cx="2449388" cy="3048923"/>
          </a:xfrm>
        </p:grpSpPr>
        <p:grpSp>
          <p:nvGrpSpPr>
            <p:cNvPr id="359" name="Google Shape;359;p20"/>
            <p:cNvGrpSpPr/>
            <p:nvPr/>
          </p:nvGrpSpPr>
          <p:grpSpPr>
            <a:xfrm>
              <a:off x="6053975" y="1336204"/>
              <a:ext cx="2007150" cy="3048923"/>
              <a:chOff x="2292725" y="238125"/>
              <a:chExt cx="3345250" cy="5086625"/>
            </a:xfrm>
          </p:grpSpPr>
          <p:sp>
            <p:nvSpPr>
              <p:cNvPr id="360" name="Google Shape;360;p20"/>
              <p:cNvSpPr/>
              <p:nvPr/>
            </p:nvSpPr>
            <p:spPr>
              <a:xfrm>
                <a:off x="3158800" y="238125"/>
                <a:ext cx="1173150" cy="1550750"/>
              </a:xfrm>
              <a:custGeom>
                <a:avLst/>
                <a:gdLst/>
                <a:ahLst/>
                <a:cxnLst/>
                <a:rect l="l" t="t" r="r" b="b"/>
                <a:pathLst>
                  <a:path w="46926" h="62030" fill="none" extrusionOk="0">
                    <a:moveTo>
                      <a:pt x="27203" y="0"/>
                    </a:moveTo>
                    <a:cubicBezTo>
                      <a:pt x="27203" y="0"/>
                      <a:pt x="26910" y="21996"/>
                      <a:pt x="34681" y="25662"/>
                    </a:cubicBezTo>
                    <a:cubicBezTo>
                      <a:pt x="42490" y="29328"/>
                      <a:pt x="46926" y="27202"/>
                      <a:pt x="46449" y="29951"/>
                    </a:cubicBezTo>
                    <a:cubicBezTo>
                      <a:pt x="46009" y="32701"/>
                      <a:pt x="45093" y="40180"/>
                      <a:pt x="45093" y="46302"/>
                    </a:cubicBezTo>
                    <a:cubicBezTo>
                      <a:pt x="45093" y="52388"/>
                      <a:pt x="40327" y="54221"/>
                      <a:pt x="37138" y="52241"/>
                    </a:cubicBezTo>
                    <a:cubicBezTo>
                      <a:pt x="33912" y="50261"/>
                      <a:pt x="31785" y="48905"/>
                      <a:pt x="27056" y="49821"/>
                    </a:cubicBezTo>
                    <a:cubicBezTo>
                      <a:pt x="22327" y="50738"/>
                      <a:pt x="21411" y="44139"/>
                      <a:pt x="16681" y="43992"/>
                    </a:cubicBezTo>
                    <a:cubicBezTo>
                      <a:pt x="11916" y="43846"/>
                      <a:pt x="6893" y="43699"/>
                      <a:pt x="1" y="62029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66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0"/>
              <p:cNvSpPr/>
              <p:nvPr/>
            </p:nvSpPr>
            <p:spPr>
              <a:xfrm>
                <a:off x="4163300" y="269275"/>
                <a:ext cx="1210725" cy="1267550"/>
              </a:xfrm>
              <a:custGeom>
                <a:avLst/>
                <a:gdLst/>
                <a:ahLst/>
                <a:cxnLst/>
                <a:rect l="l" t="t" r="r" b="b"/>
                <a:pathLst>
                  <a:path w="48429" h="50702" fill="none" extrusionOk="0">
                    <a:moveTo>
                      <a:pt x="0" y="440"/>
                    </a:moveTo>
                    <a:cubicBezTo>
                      <a:pt x="0" y="440"/>
                      <a:pt x="0" y="13895"/>
                      <a:pt x="7479" y="17414"/>
                    </a:cubicBezTo>
                    <a:cubicBezTo>
                      <a:pt x="7479" y="17414"/>
                      <a:pt x="5500" y="14188"/>
                      <a:pt x="8872" y="7479"/>
                    </a:cubicBezTo>
                    <a:cubicBezTo>
                      <a:pt x="12245" y="734"/>
                      <a:pt x="21227" y="0"/>
                      <a:pt x="29475" y="2750"/>
                    </a:cubicBezTo>
                    <a:cubicBezTo>
                      <a:pt x="37724" y="5499"/>
                      <a:pt x="48429" y="13125"/>
                      <a:pt x="38970" y="50702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66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0"/>
              <p:cNvSpPr/>
              <p:nvPr/>
            </p:nvSpPr>
            <p:spPr>
              <a:xfrm>
                <a:off x="3422775" y="1689850"/>
                <a:ext cx="645225" cy="377625"/>
              </a:xfrm>
              <a:custGeom>
                <a:avLst/>
                <a:gdLst/>
                <a:ahLst/>
                <a:cxnLst/>
                <a:rect l="l" t="t" r="r" b="b"/>
                <a:pathLst>
                  <a:path w="25809" h="15105" fill="none" extrusionOk="0">
                    <a:moveTo>
                      <a:pt x="623" y="9313"/>
                    </a:moveTo>
                    <a:cubicBezTo>
                      <a:pt x="623" y="9313"/>
                      <a:pt x="2126" y="2274"/>
                      <a:pt x="0" y="1"/>
                    </a:cubicBezTo>
                    <a:cubicBezTo>
                      <a:pt x="0" y="1"/>
                      <a:pt x="4106" y="1357"/>
                      <a:pt x="5646" y="1357"/>
                    </a:cubicBezTo>
                    <a:cubicBezTo>
                      <a:pt x="7185" y="1357"/>
                      <a:pt x="12355" y="1504"/>
                      <a:pt x="13454" y="3337"/>
                    </a:cubicBezTo>
                    <a:cubicBezTo>
                      <a:pt x="14518" y="5170"/>
                      <a:pt x="16351" y="7480"/>
                      <a:pt x="18330" y="7773"/>
                    </a:cubicBezTo>
                    <a:cubicBezTo>
                      <a:pt x="20310" y="8066"/>
                      <a:pt x="25809" y="10816"/>
                      <a:pt x="24122" y="15105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66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0"/>
              <p:cNvSpPr/>
              <p:nvPr/>
            </p:nvSpPr>
            <p:spPr>
              <a:xfrm>
                <a:off x="2860950" y="2411150"/>
                <a:ext cx="852375" cy="546250"/>
              </a:xfrm>
              <a:custGeom>
                <a:avLst/>
                <a:gdLst/>
                <a:ahLst/>
                <a:cxnLst/>
                <a:rect l="l" t="t" r="r" b="b"/>
                <a:pathLst>
                  <a:path w="34095" h="21850" fill="none" extrusionOk="0">
                    <a:moveTo>
                      <a:pt x="5683" y="0"/>
                    </a:moveTo>
                    <a:cubicBezTo>
                      <a:pt x="5683" y="0"/>
                      <a:pt x="0" y="7626"/>
                      <a:pt x="3227" y="13601"/>
                    </a:cubicBezTo>
                    <a:cubicBezTo>
                      <a:pt x="6416" y="19540"/>
                      <a:pt x="8102" y="21850"/>
                      <a:pt x="34094" y="10229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66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0"/>
              <p:cNvSpPr/>
              <p:nvPr/>
            </p:nvSpPr>
            <p:spPr>
              <a:xfrm>
                <a:off x="3167050" y="2544950"/>
                <a:ext cx="190675" cy="17967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7187" fill="none" extrusionOk="0">
                    <a:moveTo>
                      <a:pt x="1" y="1"/>
                    </a:moveTo>
                    <a:cubicBezTo>
                      <a:pt x="1" y="1"/>
                      <a:pt x="148" y="7186"/>
                      <a:pt x="7626" y="2604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66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0"/>
              <p:cNvSpPr/>
              <p:nvPr/>
            </p:nvSpPr>
            <p:spPr>
              <a:xfrm>
                <a:off x="4427250" y="2525700"/>
                <a:ext cx="229150" cy="114600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4584" fill="none" extrusionOk="0">
                    <a:moveTo>
                      <a:pt x="1" y="1"/>
                    </a:moveTo>
                    <a:cubicBezTo>
                      <a:pt x="1" y="1"/>
                      <a:pt x="2567" y="3227"/>
                      <a:pt x="9166" y="4584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66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0"/>
              <p:cNvSpPr/>
              <p:nvPr/>
            </p:nvSpPr>
            <p:spPr>
              <a:xfrm>
                <a:off x="4194450" y="2377250"/>
                <a:ext cx="862475" cy="1274875"/>
              </a:xfrm>
              <a:custGeom>
                <a:avLst/>
                <a:gdLst/>
                <a:ahLst/>
                <a:cxnLst/>
                <a:rect l="l" t="t" r="r" b="b"/>
                <a:pathLst>
                  <a:path w="34499" h="50995" fill="none" extrusionOk="0">
                    <a:moveTo>
                      <a:pt x="18331" y="587"/>
                    </a:moveTo>
                    <a:cubicBezTo>
                      <a:pt x="18331" y="587"/>
                      <a:pt x="28559" y="0"/>
                      <a:pt x="29476" y="3813"/>
                    </a:cubicBezTo>
                    <a:cubicBezTo>
                      <a:pt x="30392" y="7625"/>
                      <a:pt x="34498" y="19063"/>
                      <a:pt x="13748" y="17414"/>
                    </a:cubicBezTo>
                    <a:cubicBezTo>
                      <a:pt x="13748" y="17414"/>
                      <a:pt x="21374" y="16790"/>
                      <a:pt x="24417" y="18330"/>
                    </a:cubicBezTo>
                    <a:cubicBezTo>
                      <a:pt x="27496" y="19833"/>
                      <a:pt x="33728" y="27642"/>
                      <a:pt x="33912" y="34974"/>
                    </a:cubicBezTo>
                    <a:cubicBezTo>
                      <a:pt x="34058" y="42306"/>
                      <a:pt x="29622" y="50994"/>
                      <a:pt x="18001" y="46412"/>
                    </a:cubicBezTo>
                    <a:cubicBezTo>
                      <a:pt x="6416" y="41829"/>
                      <a:pt x="1" y="40766"/>
                      <a:pt x="294" y="4230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66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0"/>
              <p:cNvSpPr/>
              <p:nvPr/>
            </p:nvSpPr>
            <p:spPr>
              <a:xfrm>
                <a:off x="3606075" y="2587125"/>
                <a:ext cx="1019175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40767" h="20604" fill="none" extrusionOk="0">
                    <a:moveTo>
                      <a:pt x="23683" y="0"/>
                    </a:moveTo>
                    <a:cubicBezTo>
                      <a:pt x="23683" y="0"/>
                      <a:pt x="31015" y="147"/>
                      <a:pt x="33617" y="2896"/>
                    </a:cubicBezTo>
                    <a:cubicBezTo>
                      <a:pt x="36184" y="5646"/>
                      <a:pt x="40766" y="18184"/>
                      <a:pt x="28705" y="19394"/>
                    </a:cubicBezTo>
                    <a:cubicBezTo>
                      <a:pt x="16644" y="20603"/>
                      <a:pt x="4106" y="20310"/>
                      <a:pt x="0" y="16167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66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0"/>
              <p:cNvSpPr/>
              <p:nvPr/>
            </p:nvSpPr>
            <p:spPr>
              <a:xfrm>
                <a:off x="3140475" y="2785075"/>
                <a:ext cx="1218075" cy="394125"/>
              </a:xfrm>
              <a:custGeom>
                <a:avLst/>
                <a:gdLst/>
                <a:ahLst/>
                <a:cxnLst/>
                <a:rect l="l" t="t" r="r" b="b"/>
                <a:pathLst>
                  <a:path w="48723" h="15765" fill="none" extrusionOk="0">
                    <a:moveTo>
                      <a:pt x="44909" y="7809"/>
                    </a:moveTo>
                    <a:cubicBezTo>
                      <a:pt x="44909" y="7809"/>
                      <a:pt x="48722" y="4583"/>
                      <a:pt x="44909" y="2310"/>
                    </a:cubicBezTo>
                    <a:cubicBezTo>
                      <a:pt x="41060" y="1"/>
                      <a:pt x="37247" y="184"/>
                      <a:pt x="28082" y="3850"/>
                    </a:cubicBezTo>
                    <a:cubicBezTo>
                      <a:pt x="18917" y="7516"/>
                      <a:pt x="4107" y="13748"/>
                      <a:pt x="1" y="13455"/>
                    </a:cubicBezTo>
                    <a:cubicBezTo>
                      <a:pt x="1" y="13455"/>
                      <a:pt x="7773" y="14225"/>
                      <a:pt x="8836" y="14848"/>
                    </a:cubicBezTo>
                    <a:cubicBezTo>
                      <a:pt x="9899" y="15435"/>
                      <a:pt x="21667" y="15765"/>
                      <a:pt x="25956" y="11329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66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0"/>
              <p:cNvSpPr/>
              <p:nvPr/>
            </p:nvSpPr>
            <p:spPr>
              <a:xfrm>
                <a:off x="2926025" y="2873075"/>
                <a:ext cx="1955850" cy="569175"/>
              </a:xfrm>
              <a:custGeom>
                <a:avLst/>
                <a:gdLst/>
                <a:ahLst/>
                <a:cxnLst/>
                <a:rect l="l" t="t" r="r" b="b"/>
                <a:pathLst>
                  <a:path w="78234" h="22767" fill="none" extrusionOk="0">
                    <a:moveTo>
                      <a:pt x="4436" y="0"/>
                    </a:moveTo>
                    <a:cubicBezTo>
                      <a:pt x="4436" y="0"/>
                      <a:pt x="0" y="7809"/>
                      <a:pt x="2750" y="13748"/>
                    </a:cubicBezTo>
                    <a:cubicBezTo>
                      <a:pt x="5499" y="19723"/>
                      <a:pt x="12061" y="22766"/>
                      <a:pt x="31491" y="18477"/>
                    </a:cubicBezTo>
                    <a:cubicBezTo>
                      <a:pt x="50885" y="14224"/>
                      <a:pt x="46889" y="9789"/>
                      <a:pt x="54404" y="9495"/>
                    </a:cubicBezTo>
                    <a:cubicBezTo>
                      <a:pt x="61883" y="9165"/>
                      <a:pt x="70571" y="20017"/>
                      <a:pt x="73467" y="17267"/>
                    </a:cubicBezTo>
                    <a:cubicBezTo>
                      <a:pt x="76400" y="14518"/>
                      <a:pt x="78233" y="3666"/>
                      <a:pt x="63092" y="399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66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0"/>
              <p:cNvSpPr/>
              <p:nvPr/>
            </p:nvSpPr>
            <p:spPr>
              <a:xfrm>
                <a:off x="4079900" y="3320325"/>
                <a:ext cx="950425" cy="867050"/>
              </a:xfrm>
              <a:custGeom>
                <a:avLst/>
                <a:gdLst/>
                <a:ahLst/>
                <a:cxnLst/>
                <a:rect l="l" t="t" r="r" b="b"/>
                <a:pathLst>
                  <a:path w="38017" h="34682" fill="none" extrusionOk="0">
                    <a:moveTo>
                      <a:pt x="2273" y="10375"/>
                    </a:moveTo>
                    <a:cubicBezTo>
                      <a:pt x="2273" y="10375"/>
                      <a:pt x="0" y="7626"/>
                      <a:pt x="5023" y="3813"/>
                    </a:cubicBezTo>
                    <a:cubicBezTo>
                      <a:pt x="10082" y="0"/>
                      <a:pt x="17084" y="3337"/>
                      <a:pt x="20897" y="5939"/>
                    </a:cubicBezTo>
                    <a:cubicBezTo>
                      <a:pt x="24746" y="8542"/>
                      <a:pt x="27496" y="9165"/>
                      <a:pt x="30685" y="11915"/>
                    </a:cubicBezTo>
                    <a:cubicBezTo>
                      <a:pt x="33911" y="14665"/>
                      <a:pt x="38017" y="20310"/>
                      <a:pt x="34351" y="26726"/>
                    </a:cubicBezTo>
                    <a:cubicBezTo>
                      <a:pt x="30685" y="33141"/>
                      <a:pt x="21227" y="34681"/>
                      <a:pt x="16021" y="31932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66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0"/>
              <p:cNvSpPr/>
              <p:nvPr/>
            </p:nvSpPr>
            <p:spPr>
              <a:xfrm>
                <a:off x="3701375" y="3293750"/>
                <a:ext cx="2099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8396" h="13125" fill="none" extrusionOk="0">
                    <a:moveTo>
                      <a:pt x="8396" y="0"/>
                    </a:moveTo>
                    <a:cubicBezTo>
                      <a:pt x="8396" y="0"/>
                      <a:pt x="1" y="9605"/>
                      <a:pt x="6563" y="13125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66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0"/>
              <p:cNvSpPr/>
              <p:nvPr/>
            </p:nvSpPr>
            <p:spPr>
              <a:xfrm>
                <a:off x="4110150" y="3652100"/>
                <a:ext cx="88995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35598" h="12392" fill="none" extrusionOk="0">
                    <a:moveTo>
                      <a:pt x="0" y="3813"/>
                    </a:moveTo>
                    <a:cubicBezTo>
                      <a:pt x="0" y="3813"/>
                      <a:pt x="2603" y="0"/>
                      <a:pt x="7479" y="917"/>
                    </a:cubicBezTo>
                    <a:cubicBezTo>
                      <a:pt x="12355" y="1833"/>
                      <a:pt x="15104" y="1394"/>
                      <a:pt x="25369" y="6893"/>
                    </a:cubicBezTo>
                    <a:cubicBezTo>
                      <a:pt x="35597" y="12392"/>
                      <a:pt x="25956" y="7039"/>
                      <a:pt x="25956" y="7039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66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0"/>
              <p:cNvSpPr/>
              <p:nvPr/>
            </p:nvSpPr>
            <p:spPr>
              <a:xfrm>
                <a:off x="3079075" y="3454125"/>
                <a:ext cx="1665300" cy="430800"/>
              </a:xfrm>
              <a:custGeom>
                <a:avLst/>
                <a:gdLst/>
                <a:ahLst/>
                <a:cxnLst/>
                <a:rect l="l" t="t" r="r" b="b"/>
                <a:pathLst>
                  <a:path w="66612" h="17232" fill="none" extrusionOk="0">
                    <a:moveTo>
                      <a:pt x="1" y="5793"/>
                    </a:moveTo>
                    <a:cubicBezTo>
                      <a:pt x="1" y="5793"/>
                      <a:pt x="4730" y="1"/>
                      <a:pt x="17414" y="1064"/>
                    </a:cubicBezTo>
                    <a:cubicBezTo>
                      <a:pt x="30099" y="2127"/>
                      <a:pt x="27349" y="7480"/>
                      <a:pt x="35891" y="9459"/>
                    </a:cubicBezTo>
                    <a:cubicBezTo>
                      <a:pt x="44433" y="11439"/>
                      <a:pt x="41866" y="15251"/>
                      <a:pt x="50555" y="15105"/>
                    </a:cubicBezTo>
                    <a:cubicBezTo>
                      <a:pt x="59280" y="14958"/>
                      <a:pt x="62176" y="15728"/>
                      <a:pt x="63093" y="16498"/>
                    </a:cubicBezTo>
                    <a:cubicBezTo>
                      <a:pt x="64009" y="17231"/>
                      <a:pt x="65695" y="15728"/>
                      <a:pt x="66612" y="14812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66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0"/>
              <p:cNvSpPr/>
              <p:nvPr/>
            </p:nvSpPr>
            <p:spPr>
              <a:xfrm>
                <a:off x="3071750" y="3720825"/>
                <a:ext cx="900950" cy="313475"/>
              </a:xfrm>
              <a:custGeom>
                <a:avLst/>
                <a:gdLst/>
                <a:ahLst/>
                <a:cxnLst/>
                <a:rect l="l" t="t" r="r" b="b"/>
                <a:pathLst>
                  <a:path w="36038" h="12539" fill="none" extrusionOk="0">
                    <a:moveTo>
                      <a:pt x="0" y="5060"/>
                    </a:moveTo>
                    <a:cubicBezTo>
                      <a:pt x="0" y="5060"/>
                      <a:pt x="3813" y="5060"/>
                      <a:pt x="6856" y="3227"/>
                    </a:cubicBezTo>
                    <a:cubicBezTo>
                      <a:pt x="9899" y="1394"/>
                      <a:pt x="14811" y="1"/>
                      <a:pt x="18770" y="1247"/>
                    </a:cubicBezTo>
                    <a:cubicBezTo>
                      <a:pt x="22730" y="2457"/>
                      <a:pt x="22436" y="1541"/>
                      <a:pt x="36037" y="12539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66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0"/>
              <p:cNvSpPr/>
              <p:nvPr/>
            </p:nvSpPr>
            <p:spPr>
              <a:xfrm>
                <a:off x="4388750" y="4599775"/>
                <a:ext cx="465625" cy="289625"/>
              </a:xfrm>
              <a:custGeom>
                <a:avLst/>
                <a:gdLst/>
                <a:ahLst/>
                <a:cxnLst/>
                <a:rect l="l" t="t" r="r" b="b"/>
                <a:pathLst>
                  <a:path w="18625" h="11585" fill="none" extrusionOk="0">
                    <a:moveTo>
                      <a:pt x="1" y="0"/>
                    </a:moveTo>
                    <a:cubicBezTo>
                      <a:pt x="1" y="0"/>
                      <a:pt x="1541" y="587"/>
                      <a:pt x="2750" y="587"/>
                    </a:cubicBezTo>
                    <a:cubicBezTo>
                      <a:pt x="3960" y="587"/>
                      <a:pt x="917" y="2420"/>
                      <a:pt x="3960" y="7002"/>
                    </a:cubicBezTo>
                    <a:cubicBezTo>
                      <a:pt x="7040" y="11585"/>
                      <a:pt x="16498" y="8249"/>
                      <a:pt x="18624" y="6709"/>
                    </a:cubicBezTo>
                  </a:path>
                </a:pathLst>
              </a:custGeom>
              <a:noFill/>
              <a:ln w="9525" cap="flat" cmpd="sng">
                <a:solidFill>
                  <a:srgbClr val="00B6FF"/>
                </a:solidFill>
                <a:prstDash val="solid"/>
                <a:miter lim="366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0"/>
              <p:cNvSpPr/>
              <p:nvPr/>
            </p:nvSpPr>
            <p:spPr>
              <a:xfrm>
                <a:off x="2968175" y="1554225"/>
                <a:ext cx="2669800" cy="3373675"/>
              </a:xfrm>
              <a:custGeom>
                <a:avLst/>
                <a:gdLst/>
                <a:ahLst/>
                <a:cxnLst/>
                <a:rect l="l" t="t" r="r" b="b"/>
                <a:pathLst>
                  <a:path w="106792" h="134947" fill="none" extrusionOk="0">
                    <a:moveTo>
                      <a:pt x="69655" y="127834"/>
                    </a:moveTo>
                    <a:cubicBezTo>
                      <a:pt x="69655" y="127834"/>
                      <a:pt x="79040" y="134947"/>
                      <a:pt x="86152" y="126918"/>
                    </a:cubicBezTo>
                    <a:cubicBezTo>
                      <a:pt x="86152" y="126918"/>
                      <a:pt x="84796" y="128751"/>
                      <a:pt x="87765" y="129667"/>
                    </a:cubicBezTo>
                    <a:cubicBezTo>
                      <a:pt x="90734" y="130584"/>
                      <a:pt x="96453" y="120062"/>
                      <a:pt x="98983" y="109981"/>
                    </a:cubicBezTo>
                    <a:cubicBezTo>
                      <a:pt x="101513" y="99899"/>
                      <a:pt x="100119" y="98286"/>
                      <a:pt x="102649" y="95060"/>
                    </a:cubicBezTo>
                    <a:cubicBezTo>
                      <a:pt x="105179" y="91871"/>
                      <a:pt x="98983" y="91174"/>
                      <a:pt x="102649" y="85895"/>
                    </a:cubicBezTo>
                    <a:cubicBezTo>
                      <a:pt x="106315" y="80653"/>
                      <a:pt x="98983" y="82926"/>
                      <a:pt x="102869" y="75814"/>
                    </a:cubicBezTo>
                    <a:cubicBezTo>
                      <a:pt x="106792" y="68738"/>
                      <a:pt x="98286" y="67345"/>
                      <a:pt x="102429" y="63459"/>
                    </a:cubicBezTo>
                    <a:cubicBezTo>
                      <a:pt x="106535" y="59573"/>
                      <a:pt x="102209" y="54991"/>
                      <a:pt x="104042" y="50628"/>
                    </a:cubicBezTo>
                    <a:cubicBezTo>
                      <a:pt x="105875" y="46265"/>
                      <a:pt x="104042" y="44432"/>
                      <a:pt x="102869" y="43296"/>
                    </a:cubicBezTo>
                    <a:cubicBezTo>
                      <a:pt x="101733" y="42159"/>
                      <a:pt x="105179" y="42159"/>
                      <a:pt x="103126" y="38713"/>
                    </a:cubicBezTo>
                    <a:cubicBezTo>
                      <a:pt x="101036" y="35267"/>
                      <a:pt x="100596" y="34351"/>
                      <a:pt x="102429" y="31601"/>
                    </a:cubicBezTo>
                    <a:cubicBezTo>
                      <a:pt x="104262" y="28852"/>
                      <a:pt x="102429" y="21300"/>
                      <a:pt x="100596" y="20163"/>
                    </a:cubicBezTo>
                    <a:cubicBezTo>
                      <a:pt x="98763" y="18990"/>
                      <a:pt x="103346" y="18770"/>
                      <a:pt x="101952" y="11218"/>
                    </a:cubicBezTo>
                    <a:cubicBezTo>
                      <a:pt x="100596" y="3666"/>
                      <a:pt x="94400" y="0"/>
                      <a:pt x="90295" y="0"/>
                    </a:cubicBezTo>
                    <a:cubicBezTo>
                      <a:pt x="86152" y="0"/>
                      <a:pt x="82266" y="3666"/>
                      <a:pt x="80433" y="2273"/>
                    </a:cubicBezTo>
                    <a:cubicBezTo>
                      <a:pt x="78600" y="917"/>
                      <a:pt x="74934" y="4326"/>
                      <a:pt x="73798" y="5939"/>
                    </a:cubicBezTo>
                    <a:cubicBezTo>
                      <a:pt x="72624" y="7552"/>
                      <a:pt x="69435" y="4583"/>
                      <a:pt x="66209" y="8249"/>
                    </a:cubicBezTo>
                    <a:cubicBezTo>
                      <a:pt x="63019" y="11915"/>
                      <a:pt x="64376" y="14408"/>
                      <a:pt x="62103" y="13271"/>
                    </a:cubicBezTo>
                    <a:cubicBezTo>
                      <a:pt x="59793" y="12135"/>
                      <a:pt x="56127" y="18990"/>
                      <a:pt x="54551" y="18550"/>
                    </a:cubicBezTo>
                    <a:cubicBezTo>
                      <a:pt x="52938" y="18074"/>
                      <a:pt x="46302" y="18550"/>
                      <a:pt x="45129" y="19907"/>
                    </a:cubicBezTo>
                    <a:cubicBezTo>
                      <a:pt x="43993" y="21300"/>
                      <a:pt x="43296" y="21520"/>
                      <a:pt x="39630" y="21300"/>
                    </a:cubicBezTo>
                    <a:cubicBezTo>
                      <a:pt x="35964" y="21080"/>
                      <a:pt x="32298" y="22913"/>
                      <a:pt x="31162" y="21740"/>
                    </a:cubicBezTo>
                    <a:cubicBezTo>
                      <a:pt x="30025" y="20603"/>
                      <a:pt x="25223" y="21300"/>
                      <a:pt x="23390" y="24049"/>
                    </a:cubicBezTo>
                    <a:cubicBezTo>
                      <a:pt x="21557" y="26799"/>
                      <a:pt x="28632" y="18990"/>
                      <a:pt x="19247" y="16497"/>
                    </a:cubicBezTo>
                    <a:cubicBezTo>
                      <a:pt x="9862" y="13968"/>
                      <a:pt x="14665" y="20383"/>
                      <a:pt x="11475" y="14664"/>
                    </a:cubicBezTo>
                    <a:cubicBezTo>
                      <a:pt x="8249" y="8909"/>
                      <a:pt x="4363" y="7076"/>
                      <a:pt x="1" y="10522"/>
                    </a:cubicBezTo>
                  </a:path>
                </a:pathLst>
              </a:custGeom>
              <a:noFill/>
              <a:ln w="9525" cap="flat" cmpd="sng">
                <a:solidFill>
                  <a:srgbClr val="00B6FF"/>
                </a:solidFill>
                <a:prstDash val="solid"/>
                <a:miter lim="366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0"/>
              <p:cNvSpPr/>
              <p:nvPr/>
            </p:nvSpPr>
            <p:spPr>
              <a:xfrm>
                <a:off x="2601575" y="1674275"/>
                <a:ext cx="504100" cy="171425"/>
              </a:xfrm>
              <a:custGeom>
                <a:avLst/>
                <a:gdLst/>
                <a:ahLst/>
                <a:cxnLst/>
                <a:rect l="l" t="t" r="r" b="b"/>
                <a:pathLst>
                  <a:path w="20164" h="6857" fill="none" extrusionOk="0">
                    <a:moveTo>
                      <a:pt x="18807" y="4363"/>
                    </a:moveTo>
                    <a:cubicBezTo>
                      <a:pt x="18807" y="4363"/>
                      <a:pt x="20164" y="1"/>
                      <a:pt x="12135" y="221"/>
                    </a:cubicBezTo>
                    <a:cubicBezTo>
                      <a:pt x="4143" y="441"/>
                      <a:pt x="1137" y="4583"/>
                      <a:pt x="1" y="6856"/>
                    </a:cubicBezTo>
                  </a:path>
                </a:pathLst>
              </a:custGeom>
              <a:noFill/>
              <a:ln w="9525" cap="flat" cmpd="sng">
                <a:solidFill>
                  <a:srgbClr val="00B6FF"/>
                </a:solidFill>
                <a:prstDash val="solid"/>
                <a:miter lim="366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0"/>
              <p:cNvSpPr/>
              <p:nvPr/>
            </p:nvSpPr>
            <p:spPr>
              <a:xfrm>
                <a:off x="2292725" y="1852075"/>
                <a:ext cx="641575" cy="2405850"/>
              </a:xfrm>
              <a:custGeom>
                <a:avLst/>
                <a:gdLst/>
                <a:ahLst/>
                <a:cxnLst/>
                <a:rect l="l" t="t" r="r" b="b"/>
                <a:pathLst>
                  <a:path w="25663" h="96234" fill="none" extrusionOk="0">
                    <a:moveTo>
                      <a:pt x="25662" y="4583"/>
                    </a:moveTo>
                    <a:cubicBezTo>
                      <a:pt x="25662" y="4583"/>
                      <a:pt x="21740" y="1"/>
                      <a:pt x="15324" y="1"/>
                    </a:cubicBezTo>
                    <a:cubicBezTo>
                      <a:pt x="8909" y="1"/>
                      <a:pt x="3666" y="5023"/>
                      <a:pt x="3886" y="10522"/>
                    </a:cubicBezTo>
                    <a:cubicBezTo>
                      <a:pt x="4106" y="16021"/>
                      <a:pt x="4326" y="17854"/>
                      <a:pt x="2273" y="21520"/>
                    </a:cubicBezTo>
                    <a:cubicBezTo>
                      <a:pt x="220" y="25186"/>
                      <a:pt x="7076" y="25186"/>
                      <a:pt x="4803" y="29072"/>
                    </a:cubicBezTo>
                    <a:cubicBezTo>
                      <a:pt x="2493" y="32995"/>
                      <a:pt x="4106" y="35744"/>
                      <a:pt x="5023" y="37321"/>
                    </a:cubicBezTo>
                    <a:cubicBezTo>
                      <a:pt x="5939" y="38934"/>
                      <a:pt x="1137" y="40327"/>
                      <a:pt x="3666" y="47182"/>
                    </a:cubicBezTo>
                    <a:cubicBezTo>
                      <a:pt x="6159" y="54075"/>
                      <a:pt x="1833" y="53818"/>
                      <a:pt x="2970" y="57044"/>
                    </a:cubicBezTo>
                    <a:cubicBezTo>
                      <a:pt x="4106" y="60234"/>
                      <a:pt x="5719" y="61150"/>
                      <a:pt x="3410" y="62543"/>
                    </a:cubicBezTo>
                    <a:cubicBezTo>
                      <a:pt x="1137" y="63900"/>
                      <a:pt x="0" y="73321"/>
                      <a:pt x="2493" y="77647"/>
                    </a:cubicBezTo>
                    <a:cubicBezTo>
                      <a:pt x="5023" y="82010"/>
                      <a:pt x="917" y="85676"/>
                      <a:pt x="7332" y="90955"/>
                    </a:cubicBezTo>
                    <a:cubicBezTo>
                      <a:pt x="13748" y="96234"/>
                      <a:pt x="20823" y="93008"/>
                      <a:pt x="21080" y="91395"/>
                    </a:cubicBezTo>
                  </a:path>
                </a:pathLst>
              </a:custGeom>
              <a:noFill/>
              <a:ln w="9525" cap="flat" cmpd="sng">
                <a:solidFill>
                  <a:srgbClr val="00B6FF"/>
                </a:solidFill>
                <a:prstDash val="solid"/>
                <a:miter lim="366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0"/>
              <p:cNvSpPr/>
              <p:nvPr/>
            </p:nvSpPr>
            <p:spPr>
              <a:xfrm>
                <a:off x="2800450" y="2285600"/>
                <a:ext cx="351050" cy="1891675"/>
              </a:xfrm>
              <a:custGeom>
                <a:avLst/>
                <a:gdLst/>
                <a:ahLst/>
                <a:cxnLst/>
                <a:rect l="l" t="t" r="r" b="b"/>
                <a:pathLst>
                  <a:path w="14042" h="75667" fill="none" extrusionOk="0">
                    <a:moveTo>
                      <a:pt x="4180" y="73137"/>
                    </a:moveTo>
                    <a:cubicBezTo>
                      <a:pt x="4180" y="73137"/>
                      <a:pt x="6710" y="75667"/>
                      <a:pt x="8103" y="73614"/>
                    </a:cubicBezTo>
                    <a:cubicBezTo>
                      <a:pt x="9459" y="71561"/>
                      <a:pt x="13345" y="66062"/>
                      <a:pt x="11072" y="63056"/>
                    </a:cubicBezTo>
                    <a:cubicBezTo>
                      <a:pt x="8763" y="60086"/>
                      <a:pt x="14042" y="57117"/>
                      <a:pt x="10596" y="52314"/>
                    </a:cubicBezTo>
                    <a:cubicBezTo>
                      <a:pt x="7186" y="47475"/>
                      <a:pt x="7626" y="49308"/>
                      <a:pt x="8103" y="44286"/>
                    </a:cubicBezTo>
                    <a:cubicBezTo>
                      <a:pt x="8543" y="39226"/>
                      <a:pt x="4437" y="41536"/>
                      <a:pt x="6710" y="38017"/>
                    </a:cubicBezTo>
                    <a:cubicBezTo>
                      <a:pt x="9019" y="34497"/>
                      <a:pt x="3190" y="34204"/>
                      <a:pt x="4107" y="28082"/>
                    </a:cubicBezTo>
                    <a:cubicBezTo>
                      <a:pt x="5023" y="21996"/>
                      <a:pt x="4437" y="18917"/>
                      <a:pt x="3044" y="17707"/>
                    </a:cubicBezTo>
                    <a:cubicBezTo>
                      <a:pt x="1687" y="16497"/>
                      <a:pt x="1" y="12648"/>
                      <a:pt x="2420" y="8542"/>
                    </a:cubicBezTo>
                    <a:cubicBezTo>
                      <a:pt x="4877" y="4399"/>
                      <a:pt x="3044" y="0"/>
                      <a:pt x="3044" y="0"/>
                    </a:cubicBezTo>
                  </a:path>
                </a:pathLst>
              </a:custGeom>
              <a:noFill/>
              <a:ln w="9525" cap="flat" cmpd="sng">
                <a:solidFill>
                  <a:srgbClr val="00B6FF"/>
                </a:solidFill>
                <a:prstDash val="solid"/>
                <a:miter lim="366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0"/>
              <p:cNvSpPr/>
              <p:nvPr/>
            </p:nvSpPr>
            <p:spPr>
              <a:xfrm>
                <a:off x="2601575" y="1941900"/>
                <a:ext cx="2730300" cy="751550"/>
              </a:xfrm>
              <a:custGeom>
                <a:avLst/>
                <a:gdLst/>
                <a:ahLst/>
                <a:cxnLst/>
                <a:rect l="l" t="t" r="r" b="b"/>
                <a:pathLst>
                  <a:path w="109212" h="30062" fill="none" extrusionOk="0">
                    <a:moveTo>
                      <a:pt x="1" y="7149"/>
                    </a:moveTo>
                    <a:cubicBezTo>
                      <a:pt x="1" y="7149"/>
                      <a:pt x="4143" y="9312"/>
                      <a:pt x="5793" y="11145"/>
                    </a:cubicBezTo>
                    <a:cubicBezTo>
                      <a:pt x="7479" y="12978"/>
                      <a:pt x="10705" y="12648"/>
                      <a:pt x="15874" y="17854"/>
                    </a:cubicBezTo>
                    <a:cubicBezTo>
                      <a:pt x="21080" y="23060"/>
                      <a:pt x="21227" y="24123"/>
                      <a:pt x="24600" y="24269"/>
                    </a:cubicBezTo>
                    <a:cubicBezTo>
                      <a:pt x="27972" y="24416"/>
                      <a:pt x="30868" y="24416"/>
                      <a:pt x="31455" y="26103"/>
                    </a:cubicBezTo>
                    <a:cubicBezTo>
                      <a:pt x="32078" y="27789"/>
                      <a:pt x="38787" y="28999"/>
                      <a:pt x="42636" y="27936"/>
                    </a:cubicBezTo>
                    <a:cubicBezTo>
                      <a:pt x="46449" y="26872"/>
                      <a:pt x="48282" y="25809"/>
                      <a:pt x="48429" y="27642"/>
                    </a:cubicBezTo>
                    <a:cubicBezTo>
                      <a:pt x="48575" y="29475"/>
                      <a:pt x="47366" y="30062"/>
                      <a:pt x="51618" y="29769"/>
                    </a:cubicBezTo>
                    <a:cubicBezTo>
                      <a:pt x="55907" y="29475"/>
                      <a:pt x="66135" y="22913"/>
                      <a:pt x="66612" y="23830"/>
                    </a:cubicBezTo>
                    <a:cubicBezTo>
                      <a:pt x="67052" y="24746"/>
                      <a:pt x="74384" y="22913"/>
                      <a:pt x="76217" y="21667"/>
                    </a:cubicBezTo>
                    <a:cubicBezTo>
                      <a:pt x="78050" y="20457"/>
                      <a:pt x="82779" y="16314"/>
                      <a:pt x="84172" y="16314"/>
                    </a:cubicBezTo>
                    <a:cubicBezTo>
                      <a:pt x="85529" y="16314"/>
                      <a:pt x="90295" y="15104"/>
                      <a:pt x="90734" y="13418"/>
                    </a:cubicBezTo>
                    <a:cubicBezTo>
                      <a:pt x="91211" y="11732"/>
                      <a:pt x="95464" y="10998"/>
                      <a:pt x="96527" y="8396"/>
                    </a:cubicBezTo>
                    <a:cubicBezTo>
                      <a:pt x="97627" y="5793"/>
                      <a:pt x="97627" y="6856"/>
                      <a:pt x="99753" y="6856"/>
                    </a:cubicBezTo>
                    <a:cubicBezTo>
                      <a:pt x="101879" y="6856"/>
                      <a:pt x="102209" y="5316"/>
                      <a:pt x="102209" y="3813"/>
                    </a:cubicBezTo>
                    <a:cubicBezTo>
                      <a:pt x="102209" y="2273"/>
                      <a:pt x="102796" y="5499"/>
                      <a:pt x="105398" y="4106"/>
                    </a:cubicBezTo>
                    <a:cubicBezTo>
                      <a:pt x="108001" y="2750"/>
                      <a:pt x="106168" y="1064"/>
                      <a:pt x="106938" y="1210"/>
                    </a:cubicBezTo>
                    <a:cubicBezTo>
                      <a:pt x="107708" y="1357"/>
                      <a:pt x="108771" y="1650"/>
                      <a:pt x="109211" y="0"/>
                    </a:cubicBezTo>
                  </a:path>
                </a:pathLst>
              </a:custGeom>
              <a:noFill/>
              <a:ln w="9525" cap="flat" cmpd="sng">
                <a:solidFill>
                  <a:srgbClr val="00B6FF"/>
                </a:solidFill>
                <a:prstDash val="solid"/>
                <a:miter lim="366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0"/>
              <p:cNvSpPr/>
              <p:nvPr/>
            </p:nvSpPr>
            <p:spPr>
              <a:xfrm>
                <a:off x="4889175" y="2097700"/>
                <a:ext cx="198900" cy="2074075"/>
              </a:xfrm>
              <a:custGeom>
                <a:avLst/>
                <a:gdLst/>
                <a:ahLst/>
                <a:cxnLst/>
                <a:rect l="l" t="t" r="r" b="b"/>
                <a:pathLst>
                  <a:path w="7956" h="82963" fill="none" extrusionOk="0">
                    <a:moveTo>
                      <a:pt x="5499" y="1"/>
                    </a:moveTo>
                    <a:cubicBezTo>
                      <a:pt x="5499" y="1"/>
                      <a:pt x="5499" y="6746"/>
                      <a:pt x="4290" y="10559"/>
                    </a:cubicBezTo>
                    <a:cubicBezTo>
                      <a:pt x="3043" y="14371"/>
                      <a:pt x="3043" y="17121"/>
                      <a:pt x="4729" y="18331"/>
                    </a:cubicBezTo>
                    <a:cubicBezTo>
                      <a:pt x="6416" y="19577"/>
                      <a:pt x="5939" y="21410"/>
                      <a:pt x="5206" y="23243"/>
                    </a:cubicBezTo>
                    <a:cubicBezTo>
                      <a:pt x="4436" y="25076"/>
                      <a:pt x="5023" y="30245"/>
                      <a:pt x="5206" y="32995"/>
                    </a:cubicBezTo>
                    <a:cubicBezTo>
                      <a:pt x="5353" y="35744"/>
                      <a:pt x="4583" y="40327"/>
                      <a:pt x="5499" y="43406"/>
                    </a:cubicBezTo>
                    <a:cubicBezTo>
                      <a:pt x="6416" y="46449"/>
                      <a:pt x="3813" y="54258"/>
                      <a:pt x="4876" y="55321"/>
                    </a:cubicBezTo>
                    <a:cubicBezTo>
                      <a:pt x="5939" y="56384"/>
                      <a:pt x="7956" y="61260"/>
                      <a:pt x="6856" y="62323"/>
                    </a:cubicBezTo>
                    <a:cubicBezTo>
                      <a:pt x="5793" y="63423"/>
                      <a:pt x="3043" y="68299"/>
                      <a:pt x="4290" y="70425"/>
                    </a:cubicBezTo>
                    <a:cubicBezTo>
                      <a:pt x="5499" y="72588"/>
                      <a:pt x="7332" y="72735"/>
                      <a:pt x="5646" y="74238"/>
                    </a:cubicBezTo>
                    <a:cubicBezTo>
                      <a:pt x="3960" y="75777"/>
                      <a:pt x="440" y="81423"/>
                      <a:pt x="0" y="82963"/>
                    </a:cubicBez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366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0"/>
              <p:cNvSpPr/>
              <p:nvPr/>
            </p:nvSpPr>
            <p:spPr>
              <a:xfrm>
                <a:off x="3571250" y="3942625"/>
                <a:ext cx="1420600" cy="1359200"/>
              </a:xfrm>
              <a:custGeom>
                <a:avLst/>
                <a:gdLst/>
                <a:ahLst/>
                <a:cxnLst/>
                <a:rect l="l" t="t" r="r" b="b"/>
                <a:pathLst>
                  <a:path w="56824" h="54368" fill="none" extrusionOk="0">
                    <a:moveTo>
                      <a:pt x="56823" y="11915"/>
                    </a:moveTo>
                    <a:cubicBezTo>
                      <a:pt x="56823" y="11915"/>
                      <a:pt x="54844" y="9019"/>
                      <a:pt x="52094" y="9312"/>
                    </a:cubicBezTo>
                    <a:cubicBezTo>
                      <a:pt x="49345" y="9606"/>
                      <a:pt x="45679" y="11769"/>
                      <a:pt x="45679" y="12539"/>
                    </a:cubicBezTo>
                    <a:cubicBezTo>
                      <a:pt x="45679" y="13272"/>
                      <a:pt x="46302" y="9789"/>
                      <a:pt x="42159" y="9459"/>
                    </a:cubicBezTo>
                    <a:cubicBezTo>
                      <a:pt x="38053" y="9166"/>
                      <a:pt x="39116" y="12062"/>
                      <a:pt x="36220" y="7333"/>
                    </a:cubicBezTo>
                    <a:cubicBezTo>
                      <a:pt x="33324" y="2604"/>
                      <a:pt x="25845" y="1"/>
                      <a:pt x="16204" y="4290"/>
                    </a:cubicBezTo>
                    <a:cubicBezTo>
                      <a:pt x="6599" y="8543"/>
                      <a:pt x="0" y="16351"/>
                      <a:pt x="623" y="24270"/>
                    </a:cubicBezTo>
                    <a:cubicBezTo>
                      <a:pt x="1246" y="32225"/>
                      <a:pt x="3226" y="33142"/>
                      <a:pt x="3226" y="37284"/>
                    </a:cubicBezTo>
                    <a:cubicBezTo>
                      <a:pt x="3226" y="41390"/>
                      <a:pt x="7955" y="41390"/>
                      <a:pt x="7332" y="46449"/>
                    </a:cubicBezTo>
                    <a:cubicBezTo>
                      <a:pt x="6746" y="51472"/>
                      <a:pt x="8872" y="54368"/>
                      <a:pt x="11768" y="53928"/>
                    </a:cubicBezTo>
                    <a:cubicBezTo>
                      <a:pt x="14664" y="53451"/>
                      <a:pt x="18953" y="46889"/>
                      <a:pt x="10998" y="41683"/>
                    </a:cubicBezTo>
                  </a:path>
                </a:pathLst>
              </a:custGeom>
              <a:noFill/>
              <a:ln w="9525" cap="flat" cmpd="sng">
                <a:solidFill>
                  <a:srgbClr val="00B6FF"/>
                </a:solidFill>
                <a:prstDash val="solid"/>
                <a:miter lim="366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0"/>
              <p:cNvSpPr/>
              <p:nvPr/>
            </p:nvSpPr>
            <p:spPr>
              <a:xfrm>
                <a:off x="3946100" y="4343150"/>
                <a:ext cx="461925" cy="981600"/>
              </a:xfrm>
              <a:custGeom>
                <a:avLst/>
                <a:gdLst/>
                <a:ahLst/>
                <a:cxnLst/>
                <a:rect l="l" t="t" r="r" b="b"/>
                <a:pathLst>
                  <a:path w="18477" h="39264" fill="none" extrusionOk="0">
                    <a:moveTo>
                      <a:pt x="2126" y="3226"/>
                    </a:moveTo>
                    <a:cubicBezTo>
                      <a:pt x="2126" y="3226"/>
                      <a:pt x="7919" y="0"/>
                      <a:pt x="11585" y="2933"/>
                    </a:cubicBezTo>
                    <a:cubicBezTo>
                      <a:pt x="15251" y="5829"/>
                      <a:pt x="18477" y="12538"/>
                      <a:pt x="14188" y="20493"/>
                    </a:cubicBezTo>
                    <a:cubicBezTo>
                      <a:pt x="9935" y="28412"/>
                      <a:pt x="9018" y="39263"/>
                      <a:pt x="5169" y="38677"/>
                    </a:cubicBezTo>
                    <a:cubicBezTo>
                      <a:pt x="1356" y="38054"/>
                      <a:pt x="0" y="33178"/>
                      <a:pt x="1356" y="30868"/>
                    </a:cubicBezTo>
                    <a:cubicBezTo>
                      <a:pt x="2750" y="28595"/>
                      <a:pt x="12831" y="18954"/>
                      <a:pt x="11768" y="13601"/>
                    </a:cubicBezTo>
                  </a:path>
                </a:pathLst>
              </a:custGeom>
              <a:noFill/>
              <a:ln w="9525" cap="flat" cmpd="sng">
                <a:solidFill>
                  <a:srgbClr val="00B6FF"/>
                </a:solidFill>
                <a:prstDash val="solid"/>
                <a:miter lim="366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84" name="Google Shape;384;p20"/>
            <p:cNvCxnSpPr/>
            <p:nvPr/>
          </p:nvCxnSpPr>
          <p:spPr>
            <a:xfrm>
              <a:off x="5611738" y="2482025"/>
              <a:ext cx="847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385" name="Google Shape;385;p20"/>
          <p:cNvSpPr txBox="1"/>
          <p:nvPr/>
        </p:nvSpPr>
        <p:spPr>
          <a:xfrm>
            <a:off x="5276550" y="2311625"/>
            <a:ext cx="819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COLON</a:t>
            </a:r>
            <a:endParaRPr sz="9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cxnSp>
        <p:nvCxnSpPr>
          <p:cNvPr id="386" name="Google Shape;386;p20"/>
          <p:cNvCxnSpPr/>
          <p:nvPr/>
        </p:nvCxnSpPr>
        <p:spPr>
          <a:xfrm>
            <a:off x="6891625" y="4034125"/>
            <a:ext cx="632400" cy="4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87" name="Google Shape;387;p20"/>
          <p:cNvSpPr txBox="1"/>
          <p:nvPr/>
        </p:nvSpPr>
        <p:spPr>
          <a:xfrm>
            <a:off x="6072325" y="3874825"/>
            <a:ext cx="819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RECTUM</a:t>
            </a:r>
            <a:endParaRPr sz="9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Pancreas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3" name="Google Shape;39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0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</a:rPr>
              <a:t>The pancreas manufactures and secretes </a:t>
            </a:r>
            <a:r>
              <a:rPr lang="en" b="1">
                <a:solidFill>
                  <a:srgbClr val="B7B7B7"/>
                </a:solidFill>
              </a:rPr>
              <a:t>enzymes</a:t>
            </a:r>
            <a:r>
              <a:rPr lang="en">
                <a:solidFill>
                  <a:srgbClr val="B7B7B7"/>
                </a:solidFill>
              </a:rPr>
              <a:t>: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Amylases breaks down </a:t>
            </a:r>
            <a:r>
              <a:rPr lang="en" b="1">
                <a:solidFill>
                  <a:srgbClr val="B7B7B7"/>
                </a:solidFill>
              </a:rPr>
              <a:t>starch </a:t>
            </a:r>
            <a:r>
              <a:rPr lang="en">
                <a:solidFill>
                  <a:srgbClr val="B7B7B7"/>
                </a:solidFill>
              </a:rPr>
              <a:t>into </a:t>
            </a:r>
            <a:r>
              <a:rPr lang="en" b="1">
                <a:solidFill>
                  <a:srgbClr val="B7B7B7"/>
                </a:solidFill>
              </a:rPr>
              <a:t>maltose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Proteases break down </a:t>
            </a:r>
            <a:r>
              <a:rPr lang="en" b="1">
                <a:solidFill>
                  <a:srgbClr val="B7B7B7"/>
                </a:solidFill>
              </a:rPr>
              <a:t>proteins </a:t>
            </a:r>
            <a:r>
              <a:rPr lang="en">
                <a:solidFill>
                  <a:srgbClr val="B7B7B7"/>
                </a:solidFill>
              </a:rPr>
              <a:t>into </a:t>
            </a:r>
            <a:r>
              <a:rPr lang="en" b="1">
                <a:solidFill>
                  <a:srgbClr val="B7B7B7"/>
                </a:solidFill>
              </a:rPr>
              <a:t>amino acids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AutoNum type="alphaLcPeriod"/>
            </a:pPr>
            <a:r>
              <a:rPr lang="en">
                <a:solidFill>
                  <a:srgbClr val="B7B7B7"/>
                </a:solidFill>
              </a:rPr>
              <a:t>Pepsin and trypsin are examples of proteases.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Lipases break down </a:t>
            </a:r>
            <a:r>
              <a:rPr lang="en" b="1">
                <a:solidFill>
                  <a:srgbClr val="B7B7B7"/>
                </a:solidFill>
              </a:rPr>
              <a:t>fats </a:t>
            </a:r>
            <a:r>
              <a:rPr lang="en">
                <a:solidFill>
                  <a:srgbClr val="B7B7B7"/>
                </a:solidFill>
              </a:rPr>
              <a:t>into </a:t>
            </a:r>
            <a:r>
              <a:rPr lang="en" b="1">
                <a:solidFill>
                  <a:srgbClr val="B7B7B7"/>
                </a:solidFill>
              </a:rPr>
              <a:t>glycerol </a:t>
            </a:r>
            <a:r>
              <a:rPr lang="en">
                <a:solidFill>
                  <a:srgbClr val="B7B7B7"/>
                </a:solidFill>
              </a:rPr>
              <a:t>and </a:t>
            </a:r>
            <a:r>
              <a:rPr lang="en" b="1">
                <a:solidFill>
                  <a:srgbClr val="B7B7B7"/>
                </a:solidFill>
              </a:rPr>
              <a:t>fatty acids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The pancreas releases enzymes into the </a:t>
            </a:r>
            <a:r>
              <a:rPr lang="en" b="1">
                <a:solidFill>
                  <a:srgbClr val="B7B7B7"/>
                </a:solidFill>
              </a:rPr>
              <a:t>small intestine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Enzymes are secreted into the </a:t>
            </a:r>
            <a:r>
              <a:rPr lang="en" b="1">
                <a:solidFill>
                  <a:srgbClr val="B7B7B7"/>
                </a:solidFill>
              </a:rPr>
              <a:t>duodenum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4" name="Google Shape;39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95" name="Google Shape;395;p21"/>
          <p:cNvSpPr txBox="1"/>
          <p:nvPr/>
        </p:nvSpPr>
        <p:spPr>
          <a:xfrm>
            <a:off x="5836025" y="1506050"/>
            <a:ext cx="25416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300" b="1">
                <a:solidFill>
                  <a:srgbClr val="FFE293"/>
                </a:solidFill>
                <a:latin typeface="Cambria"/>
                <a:ea typeface="Cambria"/>
                <a:cs typeface="Cambria"/>
                <a:sym typeface="Cambria"/>
              </a:rPr>
              <a:t>pancreas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is an organ that is primarily responsible for creating and secreting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enzymes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96" name="Google Shape;396;p21"/>
          <p:cNvGrpSpPr/>
          <p:nvPr/>
        </p:nvGrpSpPr>
        <p:grpSpPr>
          <a:xfrm>
            <a:off x="5727300" y="2416550"/>
            <a:ext cx="2759050" cy="1618004"/>
            <a:chOff x="5520000" y="1768000"/>
            <a:chExt cx="2759050" cy="1618004"/>
          </a:xfrm>
        </p:grpSpPr>
        <p:sp>
          <p:nvSpPr>
            <p:cNvPr id="397" name="Google Shape;397;p21"/>
            <p:cNvSpPr/>
            <p:nvPr/>
          </p:nvSpPr>
          <p:spPr>
            <a:xfrm>
              <a:off x="5520000" y="1821864"/>
              <a:ext cx="1703550" cy="1542450"/>
            </a:xfrm>
            <a:custGeom>
              <a:avLst/>
              <a:gdLst/>
              <a:ahLst/>
              <a:cxnLst/>
              <a:rect l="l" t="t" r="r" b="b"/>
              <a:pathLst>
                <a:path w="136284" h="123396" extrusionOk="0">
                  <a:moveTo>
                    <a:pt x="29148" y="1"/>
                  </a:moveTo>
                  <a:cubicBezTo>
                    <a:pt x="25145" y="1"/>
                    <a:pt x="21290" y="932"/>
                    <a:pt x="18074" y="2627"/>
                  </a:cubicBezTo>
                  <a:lnTo>
                    <a:pt x="16650" y="3504"/>
                  </a:lnTo>
                  <a:cubicBezTo>
                    <a:pt x="8545" y="9200"/>
                    <a:pt x="3944" y="16375"/>
                    <a:pt x="2794" y="34284"/>
                  </a:cubicBezTo>
                  <a:cubicBezTo>
                    <a:pt x="2410" y="40035"/>
                    <a:pt x="0" y="62765"/>
                    <a:pt x="5861" y="82811"/>
                  </a:cubicBezTo>
                  <a:cubicBezTo>
                    <a:pt x="12561" y="105837"/>
                    <a:pt x="28669" y="115810"/>
                    <a:pt x="45684" y="115810"/>
                  </a:cubicBezTo>
                  <a:cubicBezTo>
                    <a:pt x="62745" y="115810"/>
                    <a:pt x="80717" y="105782"/>
                    <a:pt x="91028" y="88835"/>
                  </a:cubicBezTo>
                  <a:cubicBezTo>
                    <a:pt x="93618" y="84603"/>
                    <a:pt x="96209" y="82918"/>
                    <a:pt x="98394" y="82918"/>
                  </a:cubicBezTo>
                  <a:cubicBezTo>
                    <a:pt x="100876" y="82918"/>
                    <a:pt x="102835" y="85091"/>
                    <a:pt x="103680" y="88178"/>
                  </a:cubicBezTo>
                  <a:cubicBezTo>
                    <a:pt x="110197" y="112605"/>
                    <a:pt x="110964" y="115837"/>
                    <a:pt x="112333" y="120657"/>
                  </a:cubicBezTo>
                  <a:cubicBezTo>
                    <a:pt x="112875" y="122684"/>
                    <a:pt x="113584" y="123395"/>
                    <a:pt x="114513" y="123395"/>
                  </a:cubicBezTo>
                  <a:cubicBezTo>
                    <a:pt x="116493" y="123395"/>
                    <a:pt x="119470" y="120158"/>
                    <a:pt x="123945" y="119561"/>
                  </a:cubicBezTo>
                  <a:cubicBezTo>
                    <a:pt x="124462" y="119492"/>
                    <a:pt x="124978" y="119461"/>
                    <a:pt x="125489" y="119461"/>
                  </a:cubicBezTo>
                  <a:cubicBezTo>
                    <a:pt x="128894" y="119461"/>
                    <a:pt x="132096" y="120800"/>
                    <a:pt x="134056" y="120800"/>
                  </a:cubicBezTo>
                  <a:cubicBezTo>
                    <a:pt x="135513" y="120800"/>
                    <a:pt x="136283" y="120060"/>
                    <a:pt x="135939" y="117480"/>
                  </a:cubicBezTo>
                  <a:cubicBezTo>
                    <a:pt x="135118" y="111510"/>
                    <a:pt x="133420" y="107840"/>
                    <a:pt x="126738" y="82153"/>
                  </a:cubicBezTo>
                  <a:cubicBezTo>
                    <a:pt x="121590" y="62546"/>
                    <a:pt x="109869" y="57835"/>
                    <a:pt x="103296" y="56795"/>
                  </a:cubicBezTo>
                  <a:cubicBezTo>
                    <a:pt x="101568" y="56520"/>
                    <a:pt x="99831" y="56374"/>
                    <a:pt x="98096" y="56374"/>
                  </a:cubicBezTo>
                  <a:cubicBezTo>
                    <a:pt x="88785" y="56374"/>
                    <a:pt x="79540" y="60569"/>
                    <a:pt x="71968" y="71418"/>
                  </a:cubicBezTo>
                  <a:cubicBezTo>
                    <a:pt x="68956" y="75745"/>
                    <a:pt x="67148" y="78265"/>
                    <a:pt x="63698" y="81167"/>
                  </a:cubicBezTo>
                  <a:cubicBezTo>
                    <a:pt x="58008" y="86592"/>
                    <a:pt x="51813" y="88616"/>
                    <a:pt x="46238" y="88616"/>
                  </a:cubicBezTo>
                  <a:cubicBezTo>
                    <a:pt x="37965" y="88616"/>
                    <a:pt x="31058" y="84160"/>
                    <a:pt x="29193" y="79743"/>
                  </a:cubicBezTo>
                  <a:cubicBezTo>
                    <a:pt x="26071" y="72349"/>
                    <a:pt x="26071" y="54440"/>
                    <a:pt x="26235" y="49949"/>
                  </a:cubicBezTo>
                  <a:cubicBezTo>
                    <a:pt x="26399" y="45786"/>
                    <a:pt x="26290" y="40473"/>
                    <a:pt x="26619" y="35818"/>
                  </a:cubicBezTo>
                  <a:cubicBezTo>
                    <a:pt x="26783" y="33189"/>
                    <a:pt x="26947" y="31162"/>
                    <a:pt x="27221" y="29519"/>
                  </a:cubicBezTo>
                  <a:cubicBezTo>
                    <a:pt x="28965" y="30471"/>
                    <a:pt x="30537" y="30870"/>
                    <a:pt x="31888" y="30870"/>
                  </a:cubicBezTo>
                  <a:cubicBezTo>
                    <a:pt x="34269" y="30870"/>
                    <a:pt x="35962" y="29629"/>
                    <a:pt x="36696" y="27986"/>
                  </a:cubicBezTo>
                  <a:cubicBezTo>
                    <a:pt x="36696" y="27986"/>
                    <a:pt x="36751" y="28369"/>
                    <a:pt x="37134" y="29081"/>
                  </a:cubicBezTo>
                  <a:lnTo>
                    <a:pt x="39654" y="2244"/>
                  </a:lnTo>
                  <a:cubicBezTo>
                    <a:pt x="36257" y="712"/>
                    <a:pt x="32646" y="1"/>
                    <a:pt x="2914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6921425" y="3272854"/>
              <a:ext cx="305350" cy="113150"/>
            </a:xfrm>
            <a:custGeom>
              <a:avLst/>
              <a:gdLst/>
              <a:ahLst/>
              <a:cxnLst/>
              <a:rect l="l" t="t" r="r" b="b"/>
              <a:pathLst>
                <a:path w="24428" h="9052" extrusionOk="0">
                  <a:moveTo>
                    <a:pt x="16443" y="0"/>
                  </a:moveTo>
                  <a:cubicBezTo>
                    <a:pt x="14987" y="0"/>
                    <a:pt x="13378" y="117"/>
                    <a:pt x="11666" y="363"/>
                  </a:cubicBezTo>
                  <a:cubicBezTo>
                    <a:pt x="4820" y="1349"/>
                    <a:pt x="0" y="3978"/>
                    <a:pt x="329" y="6279"/>
                  </a:cubicBezTo>
                  <a:cubicBezTo>
                    <a:pt x="575" y="8004"/>
                    <a:pt x="3687" y="9051"/>
                    <a:pt x="8093" y="9051"/>
                  </a:cubicBezTo>
                  <a:cubicBezTo>
                    <a:pt x="9561" y="9051"/>
                    <a:pt x="11173" y="8935"/>
                    <a:pt x="12871" y="8688"/>
                  </a:cubicBezTo>
                  <a:cubicBezTo>
                    <a:pt x="19718" y="7703"/>
                    <a:pt x="24428" y="5074"/>
                    <a:pt x="24099" y="2773"/>
                  </a:cubicBezTo>
                  <a:cubicBezTo>
                    <a:pt x="23812" y="1048"/>
                    <a:pt x="20813" y="0"/>
                    <a:pt x="16443" y="0"/>
                  </a:cubicBezTo>
                  <a:close/>
                </a:path>
              </a:pathLst>
            </a:custGeom>
            <a:solidFill>
              <a:schemeClr val="lt1"/>
            </a:solidFill>
            <a:ln w="123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5882163" y="1848565"/>
              <a:ext cx="176650" cy="362800"/>
            </a:xfrm>
            <a:custGeom>
              <a:avLst/>
              <a:gdLst/>
              <a:ahLst/>
              <a:cxnLst/>
              <a:rect l="l" t="t" r="r" b="b"/>
              <a:pathLst>
                <a:path w="14132" h="29024" extrusionOk="0">
                  <a:moveTo>
                    <a:pt x="9831" y="0"/>
                  </a:moveTo>
                  <a:cubicBezTo>
                    <a:pt x="7065" y="0"/>
                    <a:pt x="3731" y="5376"/>
                    <a:pt x="1918" y="13253"/>
                  </a:cubicBezTo>
                  <a:cubicBezTo>
                    <a:pt x="1" y="21523"/>
                    <a:pt x="932" y="28314"/>
                    <a:pt x="3725" y="28972"/>
                  </a:cubicBezTo>
                  <a:cubicBezTo>
                    <a:pt x="3875" y="29006"/>
                    <a:pt x="4027" y="29023"/>
                    <a:pt x="4181" y="29023"/>
                  </a:cubicBezTo>
                  <a:cubicBezTo>
                    <a:pt x="6959" y="29023"/>
                    <a:pt x="10398" y="23496"/>
                    <a:pt x="12214" y="15608"/>
                  </a:cubicBezTo>
                  <a:cubicBezTo>
                    <a:pt x="14131" y="7283"/>
                    <a:pt x="13145" y="710"/>
                    <a:pt x="10297" y="53"/>
                  </a:cubicBezTo>
                  <a:cubicBezTo>
                    <a:pt x="10144" y="18"/>
                    <a:pt x="9988" y="0"/>
                    <a:pt x="9831" y="0"/>
                  </a:cubicBezTo>
                  <a:close/>
                </a:path>
              </a:pathLst>
            </a:custGeom>
            <a:solidFill>
              <a:schemeClr val="lt1"/>
            </a:solidFill>
            <a:ln w="123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1"/>
            <p:cNvSpPr/>
            <p:nvPr/>
          </p:nvSpPr>
          <p:spPr>
            <a:xfrm>
              <a:off x="5832875" y="1768000"/>
              <a:ext cx="2446175" cy="1159875"/>
            </a:xfrm>
            <a:custGeom>
              <a:avLst/>
              <a:gdLst/>
              <a:ahLst/>
              <a:cxnLst/>
              <a:rect l="l" t="t" r="r" b="b"/>
              <a:pathLst>
                <a:path w="195694" h="92790" extrusionOk="0">
                  <a:moveTo>
                    <a:pt x="69031" y="1"/>
                  </a:moveTo>
                  <a:cubicBezTo>
                    <a:pt x="66772" y="1"/>
                    <a:pt x="63604" y="495"/>
                    <a:pt x="62821" y="2062"/>
                  </a:cubicBezTo>
                  <a:cubicBezTo>
                    <a:pt x="62056" y="1296"/>
                    <a:pt x="60872" y="960"/>
                    <a:pt x="59546" y="960"/>
                  </a:cubicBezTo>
                  <a:cubicBezTo>
                    <a:pt x="55750" y="960"/>
                    <a:pt x="50790" y="3717"/>
                    <a:pt x="51155" y="7046"/>
                  </a:cubicBezTo>
                  <a:cubicBezTo>
                    <a:pt x="50691" y="6767"/>
                    <a:pt x="50112" y="6646"/>
                    <a:pt x="49467" y="6646"/>
                  </a:cubicBezTo>
                  <a:cubicBezTo>
                    <a:pt x="46685" y="6646"/>
                    <a:pt x="42665" y="8896"/>
                    <a:pt x="41242" y="10496"/>
                  </a:cubicBezTo>
                  <a:cubicBezTo>
                    <a:pt x="40799" y="10419"/>
                    <a:pt x="40173" y="10335"/>
                    <a:pt x="39525" y="10335"/>
                  </a:cubicBezTo>
                  <a:cubicBezTo>
                    <a:pt x="38333" y="10335"/>
                    <a:pt x="37070" y="10620"/>
                    <a:pt x="36751" y="11756"/>
                  </a:cubicBezTo>
                  <a:lnTo>
                    <a:pt x="36532" y="11756"/>
                  </a:lnTo>
                  <a:cubicBezTo>
                    <a:pt x="35977" y="11414"/>
                    <a:pt x="35442" y="11263"/>
                    <a:pt x="34930" y="11263"/>
                  </a:cubicBezTo>
                  <a:cubicBezTo>
                    <a:pt x="31751" y="11263"/>
                    <a:pt x="29439" y="17082"/>
                    <a:pt x="28590" y="19205"/>
                  </a:cubicBezTo>
                  <a:cubicBezTo>
                    <a:pt x="23332" y="19205"/>
                    <a:pt x="18622" y="22436"/>
                    <a:pt x="17417" y="27639"/>
                  </a:cubicBezTo>
                  <a:cubicBezTo>
                    <a:pt x="14679" y="28132"/>
                    <a:pt x="12159" y="29885"/>
                    <a:pt x="12159" y="32842"/>
                  </a:cubicBezTo>
                  <a:cubicBezTo>
                    <a:pt x="8928" y="34376"/>
                    <a:pt x="3998" y="35581"/>
                    <a:pt x="4218" y="40291"/>
                  </a:cubicBezTo>
                  <a:cubicBezTo>
                    <a:pt x="0" y="42811"/>
                    <a:pt x="2246" y="46535"/>
                    <a:pt x="2739" y="50478"/>
                  </a:cubicBezTo>
                  <a:lnTo>
                    <a:pt x="2465" y="50752"/>
                  </a:lnTo>
                  <a:cubicBezTo>
                    <a:pt x="384" y="54258"/>
                    <a:pt x="3725" y="55955"/>
                    <a:pt x="3998" y="57708"/>
                  </a:cubicBezTo>
                  <a:cubicBezTo>
                    <a:pt x="3998" y="58201"/>
                    <a:pt x="3232" y="59461"/>
                    <a:pt x="3013" y="60173"/>
                  </a:cubicBezTo>
                  <a:cubicBezTo>
                    <a:pt x="2465" y="61432"/>
                    <a:pt x="2246" y="62911"/>
                    <a:pt x="2246" y="64390"/>
                  </a:cubicBezTo>
                  <a:cubicBezTo>
                    <a:pt x="2246" y="65869"/>
                    <a:pt x="3013" y="66417"/>
                    <a:pt x="3232" y="67621"/>
                  </a:cubicBezTo>
                  <a:cubicBezTo>
                    <a:pt x="3506" y="68881"/>
                    <a:pt x="2958" y="69867"/>
                    <a:pt x="2958" y="70853"/>
                  </a:cubicBezTo>
                  <a:cubicBezTo>
                    <a:pt x="2958" y="72113"/>
                    <a:pt x="2739" y="73372"/>
                    <a:pt x="3998" y="74358"/>
                  </a:cubicBezTo>
                  <a:cubicBezTo>
                    <a:pt x="2739" y="75837"/>
                    <a:pt x="2739" y="78795"/>
                    <a:pt x="3506" y="80547"/>
                  </a:cubicBezTo>
                  <a:cubicBezTo>
                    <a:pt x="3998" y="81807"/>
                    <a:pt x="5970" y="84272"/>
                    <a:pt x="7449" y="84272"/>
                  </a:cubicBezTo>
                  <a:cubicBezTo>
                    <a:pt x="7924" y="87120"/>
                    <a:pt x="8398" y="90476"/>
                    <a:pt x="12003" y="90476"/>
                  </a:cubicBezTo>
                  <a:cubicBezTo>
                    <a:pt x="12142" y="90476"/>
                    <a:pt x="12285" y="90471"/>
                    <a:pt x="12433" y="90461"/>
                  </a:cubicBezTo>
                  <a:cubicBezTo>
                    <a:pt x="12433" y="91733"/>
                    <a:pt x="15370" y="92789"/>
                    <a:pt x="17609" y="92789"/>
                  </a:cubicBezTo>
                  <a:cubicBezTo>
                    <a:pt x="18937" y="92789"/>
                    <a:pt x="20019" y="92418"/>
                    <a:pt x="20101" y="91501"/>
                  </a:cubicBezTo>
                  <a:cubicBezTo>
                    <a:pt x="21640" y="91501"/>
                    <a:pt x="23179" y="92261"/>
                    <a:pt x="24718" y="92261"/>
                  </a:cubicBezTo>
                  <a:cubicBezTo>
                    <a:pt x="24931" y="92261"/>
                    <a:pt x="25145" y="92247"/>
                    <a:pt x="25359" y="92213"/>
                  </a:cubicBezTo>
                  <a:cubicBezTo>
                    <a:pt x="27330" y="91994"/>
                    <a:pt x="29795" y="91501"/>
                    <a:pt x="30069" y="89256"/>
                  </a:cubicBezTo>
                  <a:cubicBezTo>
                    <a:pt x="30137" y="89262"/>
                    <a:pt x="30207" y="89266"/>
                    <a:pt x="30279" y="89266"/>
                  </a:cubicBezTo>
                  <a:cubicBezTo>
                    <a:pt x="32552" y="89266"/>
                    <a:pt x="36266" y="85962"/>
                    <a:pt x="36532" y="83998"/>
                  </a:cubicBezTo>
                  <a:lnTo>
                    <a:pt x="37518" y="84272"/>
                  </a:lnTo>
                  <a:cubicBezTo>
                    <a:pt x="37750" y="84272"/>
                    <a:pt x="37966" y="84278"/>
                    <a:pt x="38168" y="84278"/>
                  </a:cubicBezTo>
                  <a:cubicBezTo>
                    <a:pt x="38774" y="84278"/>
                    <a:pt x="39257" y="84217"/>
                    <a:pt x="39708" y="83724"/>
                  </a:cubicBezTo>
                  <a:cubicBezTo>
                    <a:pt x="40913" y="81259"/>
                    <a:pt x="40256" y="80821"/>
                    <a:pt x="42447" y="79780"/>
                  </a:cubicBezTo>
                  <a:cubicBezTo>
                    <a:pt x="45185" y="78575"/>
                    <a:pt x="47705" y="76056"/>
                    <a:pt x="45678" y="72825"/>
                  </a:cubicBezTo>
                  <a:lnTo>
                    <a:pt x="45678" y="72825"/>
                  </a:lnTo>
                  <a:cubicBezTo>
                    <a:pt x="45820" y="72895"/>
                    <a:pt x="45969" y="72928"/>
                    <a:pt x="46124" y="72928"/>
                  </a:cubicBezTo>
                  <a:cubicBezTo>
                    <a:pt x="47650" y="72928"/>
                    <a:pt x="49722" y="69776"/>
                    <a:pt x="50169" y="68881"/>
                  </a:cubicBezTo>
                  <a:cubicBezTo>
                    <a:pt x="50662" y="67895"/>
                    <a:pt x="50662" y="64171"/>
                    <a:pt x="50169" y="63185"/>
                  </a:cubicBezTo>
                  <a:lnTo>
                    <a:pt x="50169" y="63185"/>
                  </a:lnTo>
                  <a:cubicBezTo>
                    <a:pt x="50342" y="63228"/>
                    <a:pt x="50507" y="63248"/>
                    <a:pt x="50666" y="63248"/>
                  </a:cubicBezTo>
                  <a:cubicBezTo>
                    <a:pt x="52318" y="63248"/>
                    <a:pt x="53261" y="61072"/>
                    <a:pt x="54661" y="60173"/>
                  </a:cubicBezTo>
                  <a:cubicBezTo>
                    <a:pt x="55646" y="59680"/>
                    <a:pt x="61835" y="57708"/>
                    <a:pt x="60083" y="56448"/>
                  </a:cubicBezTo>
                  <a:lnTo>
                    <a:pt x="60083" y="56448"/>
                  </a:lnTo>
                  <a:cubicBezTo>
                    <a:pt x="60762" y="56705"/>
                    <a:pt x="61910" y="56876"/>
                    <a:pt x="63146" y="56876"/>
                  </a:cubicBezTo>
                  <a:cubicBezTo>
                    <a:pt x="65595" y="56876"/>
                    <a:pt x="68390" y="56205"/>
                    <a:pt x="68572" y="54203"/>
                  </a:cubicBezTo>
                  <a:cubicBezTo>
                    <a:pt x="69240" y="54772"/>
                    <a:pt x="71026" y="55140"/>
                    <a:pt x="72829" y="55140"/>
                  </a:cubicBezTo>
                  <a:cubicBezTo>
                    <a:pt x="75017" y="55140"/>
                    <a:pt x="77229" y="54598"/>
                    <a:pt x="77500" y="53217"/>
                  </a:cubicBezTo>
                  <a:cubicBezTo>
                    <a:pt x="77719" y="52998"/>
                    <a:pt x="78486" y="52724"/>
                    <a:pt x="78978" y="52505"/>
                  </a:cubicBezTo>
                  <a:cubicBezTo>
                    <a:pt x="79855" y="53511"/>
                    <a:pt x="81444" y="54094"/>
                    <a:pt x="83105" y="54094"/>
                  </a:cubicBezTo>
                  <a:cubicBezTo>
                    <a:pt x="84247" y="54094"/>
                    <a:pt x="85423" y="53819"/>
                    <a:pt x="86427" y="53217"/>
                  </a:cubicBezTo>
                  <a:lnTo>
                    <a:pt x="86920" y="53217"/>
                  </a:lnTo>
                  <a:cubicBezTo>
                    <a:pt x="89161" y="54964"/>
                    <a:pt x="90216" y="55499"/>
                    <a:pt x="91894" y="55499"/>
                  </a:cubicBezTo>
                  <a:cubicBezTo>
                    <a:pt x="92636" y="55499"/>
                    <a:pt x="93500" y="55395"/>
                    <a:pt x="94643" y="55243"/>
                  </a:cubicBezTo>
                  <a:cubicBezTo>
                    <a:pt x="95519" y="55079"/>
                    <a:pt x="97381" y="54970"/>
                    <a:pt x="98093" y="54750"/>
                  </a:cubicBezTo>
                  <a:cubicBezTo>
                    <a:pt x="98860" y="54477"/>
                    <a:pt x="100613" y="54203"/>
                    <a:pt x="101325" y="54203"/>
                  </a:cubicBezTo>
                  <a:cubicBezTo>
                    <a:pt x="102584" y="53984"/>
                    <a:pt x="103789" y="53984"/>
                    <a:pt x="104337" y="52505"/>
                  </a:cubicBezTo>
                  <a:cubicBezTo>
                    <a:pt x="105542" y="53710"/>
                    <a:pt x="107294" y="55243"/>
                    <a:pt x="109266" y="55463"/>
                  </a:cubicBezTo>
                  <a:cubicBezTo>
                    <a:pt x="109871" y="55575"/>
                    <a:pt x="110943" y="55677"/>
                    <a:pt x="112066" y="55677"/>
                  </a:cubicBezTo>
                  <a:cubicBezTo>
                    <a:pt x="113690" y="55677"/>
                    <a:pt x="115420" y="55463"/>
                    <a:pt x="116003" y="54750"/>
                  </a:cubicBezTo>
                  <a:cubicBezTo>
                    <a:pt x="117266" y="58051"/>
                    <a:pt x="121438" y="59441"/>
                    <a:pt x="125229" y="59441"/>
                  </a:cubicBezTo>
                  <a:cubicBezTo>
                    <a:pt x="126534" y="59441"/>
                    <a:pt x="127794" y="59276"/>
                    <a:pt x="128874" y="58968"/>
                  </a:cubicBezTo>
                  <a:cubicBezTo>
                    <a:pt x="129282" y="59755"/>
                    <a:pt x="130032" y="59984"/>
                    <a:pt x="130835" y="59984"/>
                  </a:cubicBezTo>
                  <a:cubicBezTo>
                    <a:pt x="131539" y="59984"/>
                    <a:pt x="132283" y="59808"/>
                    <a:pt x="132872" y="59680"/>
                  </a:cubicBezTo>
                  <a:lnTo>
                    <a:pt x="132872" y="59461"/>
                  </a:lnTo>
                  <a:cubicBezTo>
                    <a:pt x="134132" y="60447"/>
                    <a:pt x="136103" y="61159"/>
                    <a:pt x="137582" y="61159"/>
                  </a:cubicBezTo>
                  <a:cubicBezTo>
                    <a:pt x="138842" y="61159"/>
                    <a:pt x="139554" y="60940"/>
                    <a:pt x="140595" y="60173"/>
                  </a:cubicBezTo>
                  <a:cubicBezTo>
                    <a:pt x="142073" y="59461"/>
                    <a:pt x="142566" y="57708"/>
                    <a:pt x="143826" y="56941"/>
                  </a:cubicBezTo>
                  <a:lnTo>
                    <a:pt x="144045" y="57434"/>
                  </a:lnTo>
                  <a:cubicBezTo>
                    <a:pt x="144563" y="58614"/>
                    <a:pt x="145836" y="58977"/>
                    <a:pt x="147182" y="58977"/>
                  </a:cubicBezTo>
                  <a:cubicBezTo>
                    <a:pt x="148399" y="58977"/>
                    <a:pt x="149676" y="58680"/>
                    <a:pt x="150508" y="58420"/>
                  </a:cubicBezTo>
                  <a:cubicBezTo>
                    <a:pt x="151494" y="58201"/>
                    <a:pt x="151768" y="57708"/>
                    <a:pt x="152973" y="57708"/>
                  </a:cubicBezTo>
                  <a:cubicBezTo>
                    <a:pt x="153827" y="57708"/>
                    <a:pt x="154517" y="58243"/>
                    <a:pt x="155506" y="58243"/>
                  </a:cubicBezTo>
                  <a:cubicBezTo>
                    <a:pt x="155658" y="58243"/>
                    <a:pt x="155817" y="58230"/>
                    <a:pt x="155985" y="58201"/>
                  </a:cubicBezTo>
                  <a:cubicBezTo>
                    <a:pt x="157190" y="57927"/>
                    <a:pt x="158942" y="56941"/>
                    <a:pt x="159709" y="55955"/>
                  </a:cubicBezTo>
                  <a:cubicBezTo>
                    <a:pt x="160223" y="57023"/>
                    <a:pt x="161423" y="57320"/>
                    <a:pt x="162607" y="57320"/>
                  </a:cubicBezTo>
                  <a:cubicBezTo>
                    <a:pt x="163062" y="57320"/>
                    <a:pt x="163516" y="57276"/>
                    <a:pt x="163927" y="57215"/>
                  </a:cubicBezTo>
                  <a:cubicBezTo>
                    <a:pt x="165679" y="56722"/>
                    <a:pt x="167870" y="56229"/>
                    <a:pt x="169623" y="55955"/>
                  </a:cubicBezTo>
                  <a:cubicBezTo>
                    <a:pt x="171594" y="55463"/>
                    <a:pt x="178331" y="52012"/>
                    <a:pt x="178057" y="49273"/>
                  </a:cubicBezTo>
                  <a:lnTo>
                    <a:pt x="178057" y="49273"/>
                  </a:lnTo>
                  <a:cubicBezTo>
                    <a:pt x="178373" y="49330"/>
                    <a:pt x="178708" y="49357"/>
                    <a:pt x="179055" y="49357"/>
                  </a:cubicBezTo>
                  <a:cubicBezTo>
                    <a:pt x="183101" y="49357"/>
                    <a:pt x="188873" y="45670"/>
                    <a:pt x="187259" y="41332"/>
                  </a:cubicBezTo>
                  <a:cubicBezTo>
                    <a:pt x="189723" y="41332"/>
                    <a:pt x="190983" y="39798"/>
                    <a:pt x="191969" y="37827"/>
                  </a:cubicBezTo>
                  <a:cubicBezTo>
                    <a:pt x="193228" y="34869"/>
                    <a:pt x="195693" y="30378"/>
                    <a:pt x="194981" y="27146"/>
                  </a:cubicBezTo>
                  <a:cubicBezTo>
                    <a:pt x="194127" y="24124"/>
                    <a:pt x="192312" y="23250"/>
                    <a:pt x="190165" y="23250"/>
                  </a:cubicBezTo>
                  <a:cubicBezTo>
                    <a:pt x="187214" y="23250"/>
                    <a:pt x="183637" y="24901"/>
                    <a:pt x="181070" y="24901"/>
                  </a:cubicBezTo>
                  <a:cubicBezTo>
                    <a:pt x="178824" y="24901"/>
                    <a:pt x="176359" y="23915"/>
                    <a:pt x="174114" y="23696"/>
                  </a:cubicBezTo>
                  <a:cubicBezTo>
                    <a:pt x="172361" y="23696"/>
                    <a:pt x="167870" y="23696"/>
                    <a:pt x="167158" y="25668"/>
                  </a:cubicBezTo>
                  <a:cubicBezTo>
                    <a:pt x="165970" y="24908"/>
                    <a:pt x="165020" y="24621"/>
                    <a:pt x="164060" y="24621"/>
                  </a:cubicBezTo>
                  <a:cubicBezTo>
                    <a:pt x="162807" y="24621"/>
                    <a:pt x="161539" y="25109"/>
                    <a:pt x="159709" y="25668"/>
                  </a:cubicBezTo>
                  <a:cubicBezTo>
                    <a:pt x="159151" y="25810"/>
                    <a:pt x="158533" y="25856"/>
                    <a:pt x="157887" y="25856"/>
                  </a:cubicBezTo>
                  <a:cubicBezTo>
                    <a:pt x="156696" y="25856"/>
                    <a:pt x="155406" y="25699"/>
                    <a:pt x="154205" y="25699"/>
                  </a:cubicBezTo>
                  <a:cubicBezTo>
                    <a:pt x="152549" y="25699"/>
                    <a:pt x="151062" y="25998"/>
                    <a:pt x="150234" y="27420"/>
                  </a:cubicBezTo>
                  <a:lnTo>
                    <a:pt x="150234" y="27146"/>
                  </a:lnTo>
                  <a:cubicBezTo>
                    <a:pt x="149606" y="25861"/>
                    <a:pt x="148291" y="25439"/>
                    <a:pt x="146890" y="25439"/>
                  </a:cubicBezTo>
                  <a:cubicBezTo>
                    <a:pt x="145606" y="25439"/>
                    <a:pt x="144248" y="25794"/>
                    <a:pt x="143278" y="26161"/>
                  </a:cubicBezTo>
                  <a:cubicBezTo>
                    <a:pt x="142292" y="24408"/>
                    <a:pt x="142073" y="23915"/>
                    <a:pt x="140047" y="22929"/>
                  </a:cubicBezTo>
                  <a:cubicBezTo>
                    <a:pt x="138867" y="22396"/>
                    <a:pt x="136337" y="21652"/>
                    <a:pt x="134316" y="21652"/>
                  </a:cubicBezTo>
                  <a:cubicBezTo>
                    <a:pt x="133429" y="21652"/>
                    <a:pt x="132640" y="21795"/>
                    <a:pt x="132105" y="22162"/>
                  </a:cubicBezTo>
                  <a:cubicBezTo>
                    <a:pt x="131363" y="20948"/>
                    <a:pt x="129852" y="20482"/>
                    <a:pt x="128328" y="20482"/>
                  </a:cubicBezTo>
                  <a:cubicBezTo>
                    <a:pt x="127377" y="20482"/>
                    <a:pt x="126421" y="20663"/>
                    <a:pt x="125642" y="20957"/>
                  </a:cubicBezTo>
                  <a:cubicBezTo>
                    <a:pt x="124164" y="19205"/>
                    <a:pt x="124437" y="17452"/>
                    <a:pt x="122466" y="15973"/>
                  </a:cubicBezTo>
                  <a:cubicBezTo>
                    <a:pt x="120403" y="14523"/>
                    <a:pt x="118264" y="13926"/>
                    <a:pt x="116049" y="13926"/>
                  </a:cubicBezTo>
                  <a:cubicBezTo>
                    <a:pt x="114501" y="13926"/>
                    <a:pt x="112915" y="14218"/>
                    <a:pt x="111293" y="14714"/>
                  </a:cubicBezTo>
                  <a:cubicBezTo>
                    <a:pt x="110252" y="13235"/>
                    <a:pt x="108280" y="14221"/>
                    <a:pt x="107021" y="13509"/>
                  </a:cubicBezTo>
                  <a:cubicBezTo>
                    <a:pt x="106035" y="12742"/>
                    <a:pt x="105323" y="10277"/>
                    <a:pt x="103789" y="9291"/>
                  </a:cubicBezTo>
                  <a:cubicBezTo>
                    <a:pt x="102091" y="8032"/>
                    <a:pt x="99572" y="7758"/>
                    <a:pt x="97600" y="7539"/>
                  </a:cubicBezTo>
                  <a:cubicBezTo>
                    <a:pt x="96341" y="7539"/>
                    <a:pt x="95355" y="8032"/>
                    <a:pt x="94369" y="8032"/>
                  </a:cubicBezTo>
                  <a:cubicBezTo>
                    <a:pt x="93383" y="8032"/>
                    <a:pt x="93164" y="7265"/>
                    <a:pt x="92123" y="7265"/>
                  </a:cubicBezTo>
                  <a:cubicBezTo>
                    <a:pt x="91137" y="7265"/>
                    <a:pt x="90152" y="8032"/>
                    <a:pt x="89385" y="8306"/>
                  </a:cubicBezTo>
                  <a:cubicBezTo>
                    <a:pt x="87413" y="6553"/>
                    <a:pt x="87906" y="4581"/>
                    <a:pt x="84948" y="3321"/>
                  </a:cubicBezTo>
                  <a:cubicBezTo>
                    <a:pt x="83728" y="2980"/>
                    <a:pt x="81964" y="2649"/>
                    <a:pt x="80232" y="2649"/>
                  </a:cubicBezTo>
                  <a:cubicBezTo>
                    <a:pt x="78501" y="2649"/>
                    <a:pt x="76802" y="2980"/>
                    <a:pt x="75714" y="3961"/>
                  </a:cubicBezTo>
                  <a:lnTo>
                    <a:pt x="75714" y="3961"/>
                  </a:lnTo>
                  <a:cubicBezTo>
                    <a:pt x="74712" y="1809"/>
                    <a:pt x="72494" y="307"/>
                    <a:pt x="70544" y="90"/>
                  </a:cubicBezTo>
                  <a:cubicBezTo>
                    <a:pt x="70138" y="34"/>
                    <a:pt x="69615" y="1"/>
                    <a:pt x="69031" y="1"/>
                  </a:cubicBezTo>
                  <a:close/>
                </a:path>
              </a:pathLst>
            </a:custGeom>
            <a:solidFill>
              <a:srgbClr val="FFE495"/>
            </a:solidFill>
            <a:ln w="12325" cap="flat" cmpd="sng">
              <a:solidFill>
                <a:srgbClr val="FFE293"/>
              </a:solidFill>
              <a:prstDash val="solid"/>
              <a:miter lim="547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6747163" y="1823752"/>
              <a:ext cx="27675" cy="87550"/>
            </a:xfrm>
            <a:custGeom>
              <a:avLst/>
              <a:gdLst/>
              <a:ahLst/>
              <a:cxnLst/>
              <a:rect l="l" t="t" r="r" b="b"/>
              <a:pathLst>
                <a:path w="2214" h="7004" extrusionOk="0">
                  <a:moveTo>
                    <a:pt x="2045" y="1"/>
                  </a:moveTo>
                  <a:cubicBezTo>
                    <a:pt x="2031" y="1"/>
                    <a:pt x="2016" y="4"/>
                    <a:pt x="2002" y="12"/>
                  </a:cubicBezTo>
                  <a:cubicBezTo>
                    <a:pt x="1235" y="231"/>
                    <a:pt x="906" y="1436"/>
                    <a:pt x="687" y="2093"/>
                  </a:cubicBezTo>
                  <a:cubicBezTo>
                    <a:pt x="468" y="2641"/>
                    <a:pt x="304" y="3079"/>
                    <a:pt x="304" y="3681"/>
                  </a:cubicBezTo>
                  <a:cubicBezTo>
                    <a:pt x="358" y="4941"/>
                    <a:pt x="1235" y="5598"/>
                    <a:pt x="85" y="6803"/>
                  </a:cubicBezTo>
                  <a:cubicBezTo>
                    <a:pt x="1" y="6887"/>
                    <a:pt x="78" y="7004"/>
                    <a:pt x="168" y="7004"/>
                  </a:cubicBezTo>
                  <a:cubicBezTo>
                    <a:pt x="195" y="7004"/>
                    <a:pt x="223" y="6993"/>
                    <a:pt x="249" y="6967"/>
                  </a:cubicBezTo>
                  <a:cubicBezTo>
                    <a:pt x="1290" y="5927"/>
                    <a:pt x="797" y="5050"/>
                    <a:pt x="687" y="3681"/>
                  </a:cubicBezTo>
                  <a:cubicBezTo>
                    <a:pt x="523" y="2586"/>
                    <a:pt x="1618" y="1217"/>
                    <a:pt x="2166" y="285"/>
                  </a:cubicBezTo>
                  <a:cubicBezTo>
                    <a:pt x="2213" y="143"/>
                    <a:pt x="2137" y="1"/>
                    <a:pt x="2045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1"/>
            <p:cNvSpPr/>
            <p:nvPr/>
          </p:nvSpPr>
          <p:spPr>
            <a:xfrm>
              <a:off x="6750950" y="1864403"/>
              <a:ext cx="44513" cy="45188"/>
            </a:xfrm>
            <a:custGeom>
              <a:avLst/>
              <a:gdLst/>
              <a:ahLst/>
              <a:cxnLst/>
              <a:rect l="l" t="t" r="r" b="b"/>
              <a:pathLst>
                <a:path w="3561" h="3615" extrusionOk="0">
                  <a:moveTo>
                    <a:pt x="126" y="0"/>
                  </a:moveTo>
                  <a:cubicBezTo>
                    <a:pt x="55" y="0"/>
                    <a:pt x="1" y="78"/>
                    <a:pt x="1" y="155"/>
                  </a:cubicBezTo>
                  <a:cubicBezTo>
                    <a:pt x="110" y="703"/>
                    <a:pt x="658" y="1141"/>
                    <a:pt x="932" y="1579"/>
                  </a:cubicBezTo>
                  <a:cubicBezTo>
                    <a:pt x="932" y="1634"/>
                    <a:pt x="987" y="1634"/>
                    <a:pt x="1041" y="1634"/>
                  </a:cubicBezTo>
                  <a:cubicBezTo>
                    <a:pt x="1103" y="1629"/>
                    <a:pt x="1164" y="1626"/>
                    <a:pt x="1224" y="1626"/>
                  </a:cubicBezTo>
                  <a:cubicBezTo>
                    <a:pt x="2340" y="1626"/>
                    <a:pt x="3191" y="2564"/>
                    <a:pt x="3451" y="3551"/>
                  </a:cubicBezTo>
                  <a:cubicBezTo>
                    <a:pt x="3451" y="3597"/>
                    <a:pt x="3471" y="3614"/>
                    <a:pt x="3493" y="3614"/>
                  </a:cubicBezTo>
                  <a:cubicBezTo>
                    <a:pt x="3524" y="3614"/>
                    <a:pt x="3561" y="3583"/>
                    <a:pt x="3561" y="3551"/>
                  </a:cubicBezTo>
                  <a:cubicBezTo>
                    <a:pt x="3396" y="2620"/>
                    <a:pt x="2849" y="1908"/>
                    <a:pt x="2027" y="1525"/>
                  </a:cubicBezTo>
                  <a:cubicBezTo>
                    <a:pt x="1753" y="1360"/>
                    <a:pt x="1206" y="1415"/>
                    <a:pt x="1041" y="1196"/>
                  </a:cubicBezTo>
                  <a:cubicBezTo>
                    <a:pt x="822" y="813"/>
                    <a:pt x="548" y="374"/>
                    <a:pt x="220" y="46"/>
                  </a:cubicBezTo>
                  <a:cubicBezTo>
                    <a:pt x="188" y="14"/>
                    <a:pt x="156" y="0"/>
                    <a:pt x="126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1"/>
            <p:cNvSpPr/>
            <p:nvPr/>
          </p:nvSpPr>
          <p:spPr>
            <a:xfrm>
              <a:off x="6916138" y="1872053"/>
              <a:ext cx="38688" cy="58788"/>
            </a:xfrm>
            <a:custGeom>
              <a:avLst/>
              <a:gdLst/>
              <a:ahLst/>
              <a:cxnLst/>
              <a:rect l="l" t="t" r="r" b="b"/>
              <a:pathLst>
                <a:path w="3095" h="4703" extrusionOk="0">
                  <a:moveTo>
                    <a:pt x="2915" y="0"/>
                  </a:moveTo>
                  <a:cubicBezTo>
                    <a:pt x="2887" y="0"/>
                    <a:pt x="2859" y="11"/>
                    <a:pt x="2833" y="36"/>
                  </a:cubicBezTo>
                  <a:cubicBezTo>
                    <a:pt x="2176" y="584"/>
                    <a:pt x="1628" y="1022"/>
                    <a:pt x="1300" y="1844"/>
                  </a:cubicBezTo>
                  <a:cubicBezTo>
                    <a:pt x="1190" y="2118"/>
                    <a:pt x="1190" y="2501"/>
                    <a:pt x="1135" y="2830"/>
                  </a:cubicBezTo>
                  <a:cubicBezTo>
                    <a:pt x="1081" y="3651"/>
                    <a:pt x="807" y="4089"/>
                    <a:pt x="95" y="4527"/>
                  </a:cubicBezTo>
                  <a:cubicBezTo>
                    <a:pt x="1" y="4575"/>
                    <a:pt x="68" y="4703"/>
                    <a:pt x="159" y="4703"/>
                  </a:cubicBezTo>
                  <a:cubicBezTo>
                    <a:pt x="174" y="4703"/>
                    <a:pt x="189" y="4699"/>
                    <a:pt x="204" y="4692"/>
                  </a:cubicBezTo>
                  <a:cubicBezTo>
                    <a:pt x="916" y="4254"/>
                    <a:pt x="1245" y="3815"/>
                    <a:pt x="1354" y="2994"/>
                  </a:cubicBezTo>
                  <a:cubicBezTo>
                    <a:pt x="1464" y="2337"/>
                    <a:pt x="1519" y="1734"/>
                    <a:pt x="1957" y="1186"/>
                  </a:cubicBezTo>
                  <a:cubicBezTo>
                    <a:pt x="2286" y="803"/>
                    <a:pt x="2778" y="694"/>
                    <a:pt x="3052" y="201"/>
                  </a:cubicBezTo>
                  <a:cubicBezTo>
                    <a:pt x="3094" y="117"/>
                    <a:pt x="3007" y="0"/>
                    <a:pt x="2915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1"/>
            <p:cNvSpPr/>
            <p:nvPr/>
          </p:nvSpPr>
          <p:spPr>
            <a:xfrm>
              <a:off x="7003575" y="1866115"/>
              <a:ext cx="13713" cy="61675"/>
            </a:xfrm>
            <a:custGeom>
              <a:avLst/>
              <a:gdLst/>
              <a:ahLst/>
              <a:cxnLst/>
              <a:rect l="l" t="t" r="r" b="b"/>
              <a:pathLst>
                <a:path w="1097" h="4934" extrusionOk="0">
                  <a:moveTo>
                    <a:pt x="411" y="0"/>
                  </a:moveTo>
                  <a:cubicBezTo>
                    <a:pt x="254" y="0"/>
                    <a:pt x="99" y="126"/>
                    <a:pt x="165" y="292"/>
                  </a:cubicBezTo>
                  <a:cubicBezTo>
                    <a:pt x="713" y="1826"/>
                    <a:pt x="1" y="3359"/>
                    <a:pt x="384" y="4893"/>
                  </a:cubicBezTo>
                  <a:cubicBezTo>
                    <a:pt x="384" y="4920"/>
                    <a:pt x="398" y="4934"/>
                    <a:pt x="412" y="4934"/>
                  </a:cubicBezTo>
                  <a:cubicBezTo>
                    <a:pt x="425" y="4934"/>
                    <a:pt x="439" y="4920"/>
                    <a:pt x="439" y="4893"/>
                  </a:cubicBezTo>
                  <a:cubicBezTo>
                    <a:pt x="275" y="3305"/>
                    <a:pt x="1096" y="1716"/>
                    <a:pt x="658" y="183"/>
                  </a:cubicBezTo>
                  <a:cubicBezTo>
                    <a:pt x="615" y="53"/>
                    <a:pt x="512" y="0"/>
                    <a:pt x="411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1"/>
            <p:cNvSpPr/>
            <p:nvPr/>
          </p:nvSpPr>
          <p:spPr>
            <a:xfrm>
              <a:off x="7125688" y="1932867"/>
              <a:ext cx="43388" cy="47163"/>
            </a:xfrm>
            <a:custGeom>
              <a:avLst/>
              <a:gdLst/>
              <a:ahLst/>
              <a:cxnLst/>
              <a:rect l="l" t="t" r="r" b="b"/>
              <a:pathLst>
                <a:path w="3471" h="3773" extrusionOk="0">
                  <a:moveTo>
                    <a:pt x="3316" y="0"/>
                  </a:moveTo>
                  <a:cubicBezTo>
                    <a:pt x="3281" y="0"/>
                    <a:pt x="3244" y="14"/>
                    <a:pt x="3212" y="46"/>
                  </a:cubicBezTo>
                  <a:cubicBezTo>
                    <a:pt x="2884" y="374"/>
                    <a:pt x="2829" y="813"/>
                    <a:pt x="2665" y="1251"/>
                  </a:cubicBezTo>
                  <a:cubicBezTo>
                    <a:pt x="2445" y="1853"/>
                    <a:pt x="1898" y="2072"/>
                    <a:pt x="1350" y="2237"/>
                  </a:cubicBezTo>
                  <a:cubicBezTo>
                    <a:pt x="638" y="2456"/>
                    <a:pt x="309" y="2949"/>
                    <a:pt x="36" y="3606"/>
                  </a:cubicBezTo>
                  <a:cubicBezTo>
                    <a:pt x="0" y="3712"/>
                    <a:pt x="79" y="3772"/>
                    <a:pt x="154" y="3772"/>
                  </a:cubicBezTo>
                  <a:cubicBezTo>
                    <a:pt x="195" y="3772"/>
                    <a:pt x="235" y="3754"/>
                    <a:pt x="255" y="3715"/>
                  </a:cubicBezTo>
                  <a:cubicBezTo>
                    <a:pt x="474" y="3113"/>
                    <a:pt x="748" y="2730"/>
                    <a:pt x="1295" y="2565"/>
                  </a:cubicBezTo>
                  <a:cubicBezTo>
                    <a:pt x="1624" y="2456"/>
                    <a:pt x="1953" y="2401"/>
                    <a:pt x="2226" y="2237"/>
                  </a:cubicBezTo>
                  <a:cubicBezTo>
                    <a:pt x="2993" y="1853"/>
                    <a:pt x="3212" y="922"/>
                    <a:pt x="3431" y="155"/>
                  </a:cubicBezTo>
                  <a:cubicBezTo>
                    <a:pt x="3470" y="78"/>
                    <a:pt x="3399" y="0"/>
                    <a:pt x="3316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1"/>
            <p:cNvSpPr/>
            <p:nvPr/>
          </p:nvSpPr>
          <p:spPr>
            <a:xfrm>
              <a:off x="7217175" y="1947855"/>
              <a:ext cx="20563" cy="108713"/>
            </a:xfrm>
            <a:custGeom>
              <a:avLst/>
              <a:gdLst/>
              <a:ahLst/>
              <a:cxnLst/>
              <a:rect l="l" t="t" r="r" b="b"/>
              <a:pathLst>
                <a:path w="1645" h="8697" extrusionOk="0">
                  <a:moveTo>
                    <a:pt x="427" y="1"/>
                  </a:moveTo>
                  <a:cubicBezTo>
                    <a:pt x="370" y="1"/>
                    <a:pt x="313" y="31"/>
                    <a:pt x="275" y="107"/>
                  </a:cubicBezTo>
                  <a:cubicBezTo>
                    <a:pt x="56" y="490"/>
                    <a:pt x="1" y="819"/>
                    <a:pt x="111" y="1257"/>
                  </a:cubicBezTo>
                  <a:cubicBezTo>
                    <a:pt x="494" y="2571"/>
                    <a:pt x="1042" y="3283"/>
                    <a:pt x="439" y="4652"/>
                  </a:cubicBezTo>
                  <a:cubicBezTo>
                    <a:pt x="330" y="5036"/>
                    <a:pt x="220" y="5091"/>
                    <a:pt x="439" y="5419"/>
                  </a:cubicBezTo>
                  <a:cubicBezTo>
                    <a:pt x="1096" y="6569"/>
                    <a:pt x="1370" y="7227"/>
                    <a:pt x="768" y="8541"/>
                  </a:cubicBezTo>
                  <a:cubicBezTo>
                    <a:pt x="729" y="8619"/>
                    <a:pt x="800" y="8696"/>
                    <a:pt x="864" y="8696"/>
                  </a:cubicBezTo>
                  <a:cubicBezTo>
                    <a:pt x="891" y="8696"/>
                    <a:pt x="916" y="8683"/>
                    <a:pt x="932" y="8651"/>
                  </a:cubicBezTo>
                  <a:cubicBezTo>
                    <a:pt x="1370" y="7665"/>
                    <a:pt x="1644" y="6405"/>
                    <a:pt x="877" y="5419"/>
                  </a:cubicBezTo>
                  <a:cubicBezTo>
                    <a:pt x="823" y="5364"/>
                    <a:pt x="1206" y="3612"/>
                    <a:pt x="1151" y="3338"/>
                  </a:cubicBezTo>
                  <a:cubicBezTo>
                    <a:pt x="1042" y="2297"/>
                    <a:pt x="384" y="1311"/>
                    <a:pt x="603" y="216"/>
                  </a:cubicBezTo>
                  <a:cubicBezTo>
                    <a:pt x="639" y="109"/>
                    <a:pt x="534" y="1"/>
                    <a:pt x="427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1"/>
            <p:cNvSpPr/>
            <p:nvPr/>
          </p:nvSpPr>
          <p:spPr>
            <a:xfrm>
              <a:off x="7198700" y="2013532"/>
              <a:ext cx="26713" cy="21525"/>
            </a:xfrm>
            <a:custGeom>
              <a:avLst/>
              <a:gdLst/>
              <a:ahLst/>
              <a:cxnLst/>
              <a:rect l="l" t="t" r="r" b="b"/>
              <a:pathLst>
                <a:path w="2137" h="1722" extrusionOk="0">
                  <a:moveTo>
                    <a:pt x="1917" y="1"/>
                  </a:moveTo>
                  <a:cubicBezTo>
                    <a:pt x="1041" y="56"/>
                    <a:pt x="384" y="877"/>
                    <a:pt x="0" y="1644"/>
                  </a:cubicBezTo>
                  <a:cubicBezTo>
                    <a:pt x="0" y="1683"/>
                    <a:pt x="55" y="1721"/>
                    <a:pt x="87" y="1721"/>
                  </a:cubicBezTo>
                  <a:cubicBezTo>
                    <a:pt x="100" y="1721"/>
                    <a:pt x="110" y="1715"/>
                    <a:pt x="110" y="1699"/>
                  </a:cubicBezTo>
                  <a:cubicBezTo>
                    <a:pt x="274" y="1370"/>
                    <a:pt x="493" y="1042"/>
                    <a:pt x="712" y="822"/>
                  </a:cubicBezTo>
                  <a:cubicBezTo>
                    <a:pt x="1096" y="494"/>
                    <a:pt x="1479" y="384"/>
                    <a:pt x="1917" y="330"/>
                  </a:cubicBezTo>
                  <a:cubicBezTo>
                    <a:pt x="2136" y="330"/>
                    <a:pt x="2136" y="1"/>
                    <a:pt x="1917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1"/>
            <p:cNvSpPr/>
            <p:nvPr/>
          </p:nvSpPr>
          <p:spPr>
            <a:xfrm>
              <a:off x="7395863" y="2027195"/>
              <a:ext cx="17138" cy="82950"/>
            </a:xfrm>
            <a:custGeom>
              <a:avLst/>
              <a:gdLst/>
              <a:ahLst/>
              <a:cxnLst/>
              <a:rect l="l" t="t" r="r" b="b"/>
              <a:pathLst>
                <a:path w="1371" h="6636" extrusionOk="0">
                  <a:moveTo>
                    <a:pt x="329" y="1"/>
                  </a:moveTo>
                  <a:cubicBezTo>
                    <a:pt x="195" y="1"/>
                    <a:pt x="28" y="166"/>
                    <a:pt x="110" y="332"/>
                  </a:cubicBezTo>
                  <a:cubicBezTo>
                    <a:pt x="658" y="1044"/>
                    <a:pt x="1" y="2139"/>
                    <a:pt x="330" y="2961"/>
                  </a:cubicBezTo>
                  <a:cubicBezTo>
                    <a:pt x="603" y="3618"/>
                    <a:pt x="822" y="4056"/>
                    <a:pt x="658" y="4823"/>
                  </a:cubicBezTo>
                  <a:cubicBezTo>
                    <a:pt x="494" y="5371"/>
                    <a:pt x="165" y="5918"/>
                    <a:pt x="56" y="6521"/>
                  </a:cubicBezTo>
                  <a:cubicBezTo>
                    <a:pt x="22" y="6589"/>
                    <a:pt x="93" y="6635"/>
                    <a:pt x="152" y="6635"/>
                  </a:cubicBezTo>
                  <a:cubicBezTo>
                    <a:pt x="188" y="6635"/>
                    <a:pt x="220" y="6618"/>
                    <a:pt x="220" y="6576"/>
                  </a:cubicBezTo>
                  <a:cubicBezTo>
                    <a:pt x="494" y="5590"/>
                    <a:pt x="1370" y="4494"/>
                    <a:pt x="877" y="3399"/>
                  </a:cubicBezTo>
                  <a:cubicBezTo>
                    <a:pt x="603" y="2851"/>
                    <a:pt x="439" y="2304"/>
                    <a:pt x="658" y="1701"/>
                  </a:cubicBezTo>
                  <a:cubicBezTo>
                    <a:pt x="713" y="1537"/>
                    <a:pt x="822" y="1318"/>
                    <a:pt x="822" y="1099"/>
                  </a:cubicBezTo>
                  <a:cubicBezTo>
                    <a:pt x="877" y="606"/>
                    <a:pt x="768" y="441"/>
                    <a:pt x="439" y="58"/>
                  </a:cubicBezTo>
                  <a:cubicBezTo>
                    <a:pt x="412" y="18"/>
                    <a:pt x="373" y="1"/>
                    <a:pt x="329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1"/>
            <p:cNvSpPr/>
            <p:nvPr/>
          </p:nvSpPr>
          <p:spPr>
            <a:xfrm>
              <a:off x="7464325" y="2041520"/>
              <a:ext cx="26600" cy="54188"/>
            </a:xfrm>
            <a:custGeom>
              <a:avLst/>
              <a:gdLst/>
              <a:ahLst/>
              <a:cxnLst/>
              <a:rect l="l" t="t" r="r" b="b"/>
              <a:pathLst>
                <a:path w="2128" h="4335" extrusionOk="0">
                  <a:moveTo>
                    <a:pt x="1918" y="0"/>
                  </a:moveTo>
                  <a:cubicBezTo>
                    <a:pt x="1901" y="0"/>
                    <a:pt x="1883" y="3"/>
                    <a:pt x="1863" y="7"/>
                  </a:cubicBezTo>
                  <a:cubicBezTo>
                    <a:pt x="1206" y="227"/>
                    <a:pt x="1096" y="665"/>
                    <a:pt x="1096" y="1322"/>
                  </a:cubicBezTo>
                  <a:cubicBezTo>
                    <a:pt x="1096" y="2417"/>
                    <a:pt x="658" y="3403"/>
                    <a:pt x="1" y="4280"/>
                  </a:cubicBezTo>
                  <a:cubicBezTo>
                    <a:pt x="1" y="4280"/>
                    <a:pt x="56" y="4334"/>
                    <a:pt x="110" y="4334"/>
                  </a:cubicBezTo>
                  <a:cubicBezTo>
                    <a:pt x="549" y="3732"/>
                    <a:pt x="987" y="3239"/>
                    <a:pt x="1151" y="2527"/>
                  </a:cubicBezTo>
                  <a:cubicBezTo>
                    <a:pt x="1261" y="2144"/>
                    <a:pt x="1315" y="1705"/>
                    <a:pt x="1370" y="1322"/>
                  </a:cubicBezTo>
                  <a:cubicBezTo>
                    <a:pt x="1480" y="829"/>
                    <a:pt x="1480" y="610"/>
                    <a:pt x="2027" y="336"/>
                  </a:cubicBezTo>
                  <a:cubicBezTo>
                    <a:pt x="2127" y="236"/>
                    <a:pt x="2091" y="0"/>
                    <a:pt x="1918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1"/>
            <p:cNvSpPr/>
            <p:nvPr/>
          </p:nvSpPr>
          <p:spPr>
            <a:xfrm>
              <a:off x="7597150" y="2092584"/>
              <a:ext cx="34538" cy="71963"/>
            </a:xfrm>
            <a:custGeom>
              <a:avLst/>
              <a:gdLst/>
              <a:ahLst/>
              <a:cxnLst/>
              <a:rect l="l" t="t" r="r" b="b"/>
              <a:pathLst>
                <a:path w="2763" h="5757" extrusionOk="0">
                  <a:moveTo>
                    <a:pt x="2456" y="1"/>
                  </a:moveTo>
                  <a:cubicBezTo>
                    <a:pt x="2421" y="1"/>
                    <a:pt x="2386" y="10"/>
                    <a:pt x="2355" y="30"/>
                  </a:cubicBezTo>
                  <a:cubicBezTo>
                    <a:pt x="2301" y="85"/>
                    <a:pt x="2191" y="85"/>
                    <a:pt x="2082" y="140"/>
                  </a:cubicBezTo>
                  <a:cubicBezTo>
                    <a:pt x="1972" y="140"/>
                    <a:pt x="1862" y="195"/>
                    <a:pt x="1862" y="304"/>
                  </a:cubicBezTo>
                  <a:cubicBezTo>
                    <a:pt x="1753" y="1016"/>
                    <a:pt x="1753" y="1728"/>
                    <a:pt x="1424" y="2385"/>
                  </a:cubicBezTo>
                  <a:cubicBezTo>
                    <a:pt x="1150" y="2878"/>
                    <a:pt x="767" y="3262"/>
                    <a:pt x="493" y="3755"/>
                  </a:cubicBezTo>
                  <a:cubicBezTo>
                    <a:pt x="110" y="4521"/>
                    <a:pt x="493" y="5179"/>
                    <a:pt x="1041" y="5726"/>
                  </a:cubicBezTo>
                  <a:cubicBezTo>
                    <a:pt x="1072" y="5747"/>
                    <a:pt x="1106" y="5756"/>
                    <a:pt x="1138" y="5756"/>
                  </a:cubicBezTo>
                  <a:cubicBezTo>
                    <a:pt x="1275" y="5756"/>
                    <a:pt x="1393" y="5596"/>
                    <a:pt x="1260" y="5507"/>
                  </a:cubicBezTo>
                  <a:cubicBezTo>
                    <a:pt x="0" y="4193"/>
                    <a:pt x="1534" y="3207"/>
                    <a:pt x="2082" y="2002"/>
                  </a:cubicBezTo>
                  <a:cubicBezTo>
                    <a:pt x="2191" y="1728"/>
                    <a:pt x="2191" y="1345"/>
                    <a:pt x="2246" y="1016"/>
                  </a:cubicBezTo>
                  <a:cubicBezTo>
                    <a:pt x="2301" y="523"/>
                    <a:pt x="2355" y="633"/>
                    <a:pt x="2629" y="304"/>
                  </a:cubicBezTo>
                  <a:cubicBezTo>
                    <a:pt x="2763" y="171"/>
                    <a:pt x="2607" y="1"/>
                    <a:pt x="2456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1"/>
            <p:cNvSpPr/>
            <p:nvPr/>
          </p:nvSpPr>
          <p:spPr>
            <a:xfrm>
              <a:off x="7695050" y="2116110"/>
              <a:ext cx="19600" cy="63400"/>
            </a:xfrm>
            <a:custGeom>
              <a:avLst/>
              <a:gdLst/>
              <a:ahLst/>
              <a:cxnLst/>
              <a:rect l="l" t="t" r="r" b="b"/>
              <a:pathLst>
                <a:path w="1568" h="5072" extrusionOk="0">
                  <a:moveTo>
                    <a:pt x="1338" y="1"/>
                  </a:moveTo>
                  <a:cubicBezTo>
                    <a:pt x="1266" y="1"/>
                    <a:pt x="1192" y="36"/>
                    <a:pt x="1151" y="120"/>
                  </a:cubicBezTo>
                  <a:cubicBezTo>
                    <a:pt x="931" y="777"/>
                    <a:pt x="877" y="1434"/>
                    <a:pt x="877" y="2092"/>
                  </a:cubicBezTo>
                  <a:cubicBezTo>
                    <a:pt x="877" y="3187"/>
                    <a:pt x="603" y="4063"/>
                    <a:pt x="0" y="4994"/>
                  </a:cubicBezTo>
                  <a:cubicBezTo>
                    <a:pt x="0" y="5033"/>
                    <a:pt x="28" y="5072"/>
                    <a:pt x="44" y="5072"/>
                  </a:cubicBezTo>
                  <a:cubicBezTo>
                    <a:pt x="50" y="5072"/>
                    <a:pt x="55" y="5065"/>
                    <a:pt x="55" y="5049"/>
                  </a:cubicBezTo>
                  <a:cubicBezTo>
                    <a:pt x="1096" y="3570"/>
                    <a:pt x="1151" y="1927"/>
                    <a:pt x="1534" y="230"/>
                  </a:cubicBezTo>
                  <a:cubicBezTo>
                    <a:pt x="1568" y="94"/>
                    <a:pt x="1455" y="1"/>
                    <a:pt x="1338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1"/>
            <p:cNvSpPr/>
            <p:nvPr/>
          </p:nvSpPr>
          <p:spPr>
            <a:xfrm>
              <a:off x="7918238" y="2087496"/>
              <a:ext cx="57525" cy="67925"/>
            </a:xfrm>
            <a:custGeom>
              <a:avLst/>
              <a:gdLst/>
              <a:ahLst/>
              <a:cxnLst/>
              <a:rect l="l" t="t" r="r" b="b"/>
              <a:pathLst>
                <a:path w="4602" h="5434" extrusionOk="0">
                  <a:moveTo>
                    <a:pt x="276" y="1"/>
                  </a:moveTo>
                  <a:cubicBezTo>
                    <a:pt x="156" y="1"/>
                    <a:pt x="32" y="91"/>
                    <a:pt x="0" y="218"/>
                  </a:cubicBezTo>
                  <a:cubicBezTo>
                    <a:pt x="0" y="547"/>
                    <a:pt x="110" y="766"/>
                    <a:pt x="219" y="1040"/>
                  </a:cubicBezTo>
                  <a:cubicBezTo>
                    <a:pt x="219" y="1149"/>
                    <a:pt x="329" y="1204"/>
                    <a:pt x="439" y="1204"/>
                  </a:cubicBezTo>
                  <a:cubicBezTo>
                    <a:pt x="1534" y="1314"/>
                    <a:pt x="1260" y="3066"/>
                    <a:pt x="1972" y="3723"/>
                  </a:cubicBezTo>
                  <a:cubicBezTo>
                    <a:pt x="2629" y="4271"/>
                    <a:pt x="4382" y="3778"/>
                    <a:pt x="3670" y="5147"/>
                  </a:cubicBezTo>
                  <a:cubicBezTo>
                    <a:pt x="3591" y="5304"/>
                    <a:pt x="3710" y="5433"/>
                    <a:pt x="3824" y="5433"/>
                  </a:cubicBezTo>
                  <a:cubicBezTo>
                    <a:pt x="3868" y="5433"/>
                    <a:pt x="3913" y="5413"/>
                    <a:pt x="3944" y="5367"/>
                  </a:cubicBezTo>
                  <a:cubicBezTo>
                    <a:pt x="4601" y="3943"/>
                    <a:pt x="3560" y="3943"/>
                    <a:pt x="2520" y="3614"/>
                  </a:cubicBezTo>
                  <a:cubicBezTo>
                    <a:pt x="1589" y="3340"/>
                    <a:pt x="1917" y="2026"/>
                    <a:pt x="1534" y="1368"/>
                  </a:cubicBezTo>
                  <a:cubicBezTo>
                    <a:pt x="1370" y="1094"/>
                    <a:pt x="1205" y="930"/>
                    <a:pt x="986" y="821"/>
                  </a:cubicBezTo>
                  <a:cubicBezTo>
                    <a:pt x="548" y="602"/>
                    <a:pt x="603" y="711"/>
                    <a:pt x="493" y="163"/>
                  </a:cubicBezTo>
                  <a:cubicBezTo>
                    <a:pt x="447" y="48"/>
                    <a:pt x="363" y="1"/>
                    <a:pt x="276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1"/>
            <p:cNvSpPr/>
            <p:nvPr/>
          </p:nvSpPr>
          <p:spPr>
            <a:xfrm>
              <a:off x="7933988" y="2123885"/>
              <a:ext cx="13700" cy="46513"/>
            </a:xfrm>
            <a:custGeom>
              <a:avLst/>
              <a:gdLst/>
              <a:ahLst/>
              <a:cxnLst/>
              <a:rect l="l" t="t" r="r" b="b"/>
              <a:pathLst>
                <a:path w="1096" h="3721" extrusionOk="0">
                  <a:moveTo>
                    <a:pt x="478" y="0"/>
                  </a:moveTo>
                  <a:cubicBezTo>
                    <a:pt x="411" y="0"/>
                    <a:pt x="329" y="78"/>
                    <a:pt x="329" y="155"/>
                  </a:cubicBezTo>
                  <a:cubicBezTo>
                    <a:pt x="438" y="648"/>
                    <a:pt x="548" y="1086"/>
                    <a:pt x="548" y="1579"/>
                  </a:cubicBezTo>
                  <a:cubicBezTo>
                    <a:pt x="438" y="2291"/>
                    <a:pt x="219" y="2948"/>
                    <a:pt x="0" y="3606"/>
                  </a:cubicBezTo>
                  <a:cubicBezTo>
                    <a:pt x="0" y="3673"/>
                    <a:pt x="63" y="3720"/>
                    <a:pt x="124" y="3720"/>
                  </a:cubicBezTo>
                  <a:cubicBezTo>
                    <a:pt x="161" y="3720"/>
                    <a:pt x="198" y="3702"/>
                    <a:pt x="219" y="3660"/>
                  </a:cubicBezTo>
                  <a:cubicBezTo>
                    <a:pt x="603" y="2565"/>
                    <a:pt x="1095" y="1196"/>
                    <a:pt x="548" y="46"/>
                  </a:cubicBezTo>
                  <a:cubicBezTo>
                    <a:pt x="532" y="14"/>
                    <a:pt x="506" y="0"/>
                    <a:pt x="478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1"/>
            <p:cNvSpPr/>
            <p:nvPr/>
          </p:nvSpPr>
          <p:spPr>
            <a:xfrm>
              <a:off x="7986013" y="2322190"/>
              <a:ext cx="75125" cy="70513"/>
            </a:xfrm>
            <a:custGeom>
              <a:avLst/>
              <a:gdLst/>
              <a:ahLst/>
              <a:cxnLst/>
              <a:rect l="l" t="t" r="r" b="b"/>
              <a:pathLst>
                <a:path w="6010" h="5641" extrusionOk="0">
                  <a:moveTo>
                    <a:pt x="1148" y="0"/>
                  </a:moveTo>
                  <a:cubicBezTo>
                    <a:pt x="866" y="0"/>
                    <a:pt x="543" y="41"/>
                    <a:pt x="165" y="120"/>
                  </a:cubicBezTo>
                  <a:cubicBezTo>
                    <a:pt x="1" y="120"/>
                    <a:pt x="55" y="448"/>
                    <a:pt x="274" y="448"/>
                  </a:cubicBezTo>
                  <a:cubicBezTo>
                    <a:pt x="620" y="379"/>
                    <a:pt x="974" y="310"/>
                    <a:pt x="1314" y="310"/>
                  </a:cubicBezTo>
                  <a:cubicBezTo>
                    <a:pt x="1784" y="310"/>
                    <a:pt x="2225" y="442"/>
                    <a:pt x="2575" y="887"/>
                  </a:cubicBezTo>
                  <a:cubicBezTo>
                    <a:pt x="2849" y="1270"/>
                    <a:pt x="3013" y="1708"/>
                    <a:pt x="3342" y="2037"/>
                  </a:cubicBezTo>
                  <a:cubicBezTo>
                    <a:pt x="3889" y="2749"/>
                    <a:pt x="4820" y="2694"/>
                    <a:pt x="5204" y="3625"/>
                  </a:cubicBezTo>
                  <a:cubicBezTo>
                    <a:pt x="5478" y="4337"/>
                    <a:pt x="5204" y="4939"/>
                    <a:pt x="5697" y="5597"/>
                  </a:cubicBezTo>
                  <a:cubicBezTo>
                    <a:pt x="5727" y="5627"/>
                    <a:pt x="5766" y="5641"/>
                    <a:pt x="5806" y="5641"/>
                  </a:cubicBezTo>
                  <a:cubicBezTo>
                    <a:pt x="5907" y="5641"/>
                    <a:pt x="6010" y="5551"/>
                    <a:pt x="5971" y="5432"/>
                  </a:cubicBezTo>
                  <a:cubicBezTo>
                    <a:pt x="5642" y="4666"/>
                    <a:pt x="5861" y="3406"/>
                    <a:pt x="5204" y="2803"/>
                  </a:cubicBezTo>
                  <a:cubicBezTo>
                    <a:pt x="4546" y="2201"/>
                    <a:pt x="3670" y="2201"/>
                    <a:pt x="3177" y="1379"/>
                  </a:cubicBezTo>
                  <a:cubicBezTo>
                    <a:pt x="2551" y="420"/>
                    <a:pt x="2053" y="0"/>
                    <a:pt x="1148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1"/>
            <p:cNvSpPr/>
            <p:nvPr/>
          </p:nvSpPr>
          <p:spPr>
            <a:xfrm>
              <a:off x="7813000" y="2413230"/>
              <a:ext cx="24463" cy="56163"/>
            </a:xfrm>
            <a:custGeom>
              <a:avLst/>
              <a:gdLst/>
              <a:ahLst/>
              <a:cxnLst/>
              <a:rect l="l" t="t" r="r" b="b"/>
              <a:pathLst>
                <a:path w="1957" h="4493" extrusionOk="0">
                  <a:moveTo>
                    <a:pt x="71" y="0"/>
                  </a:moveTo>
                  <a:cubicBezTo>
                    <a:pt x="27" y="0"/>
                    <a:pt x="0" y="121"/>
                    <a:pt x="94" y="121"/>
                  </a:cubicBezTo>
                  <a:cubicBezTo>
                    <a:pt x="1957" y="669"/>
                    <a:pt x="478" y="3298"/>
                    <a:pt x="1518" y="4448"/>
                  </a:cubicBezTo>
                  <a:cubicBezTo>
                    <a:pt x="1534" y="4479"/>
                    <a:pt x="1557" y="4492"/>
                    <a:pt x="1584" y="4492"/>
                  </a:cubicBezTo>
                  <a:cubicBezTo>
                    <a:pt x="1652" y="4492"/>
                    <a:pt x="1737" y="4402"/>
                    <a:pt x="1737" y="4284"/>
                  </a:cubicBezTo>
                  <a:cubicBezTo>
                    <a:pt x="1518" y="3353"/>
                    <a:pt x="1409" y="2421"/>
                    <a:pt x="1245" y="1436"/>
                  </a:cubicBezTo>
                  <a:cubicBezTo>
                    <a:pt x="1190" y="778"/>
                    <a:pt x="806" y="176"/>
                    <a:pt x="94" y="12"/>
                  </a:cubicBezTo>
                  <a:cubicBezTo>
                    <a:pt x="87" y="4"/>
                    <a:pt x="79" y="0"/>
                    <a:pt x="71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1"/>
            <p:cNvSpPr/>
            <p:nvPr/>
          </p:nvSpPr>
          <p:spPr>
            <a:xfrm>
              <a:off x="7624538" y="2385030"/>
              <a:ext cx="12325" cy="98625"/>
            </a:xfrm>
            <a:custGeom>
              <a:avLst/>
              <a:gdLst/>
              <a:ahLst/>
              <a:cxnLst/>
              <a:rect l="l" t="t" r="r" b="b"/>
              <a:pathLst>
                <a:path w="986" h="7890" extrusionOk="0">
                  <a:moveTo>
                    <a:pt x="277" y="1"/>
                  </a:moveTo>
                  <a:cubicBezTo>
                    <a:pt x="227" y="1"/>
                    <a:pt x="179" y="51"/>
                    <a:pt x="219" y="132"/>
                  </a:cubicBezTo>
                  <a:cubicBezTo>
                    <a:pt x="931" y="1446"/>
                    <a:pt x="164" y="2815"/>
                    <a:pt x="55" y="4185"/>
                  </a:cubicBezTo>
                  <a:cubicBezTo>
                    <a:pt x="0" y="5335"/>
                    <a:pt x="110" y="6540"/>
                    <a:pt x="110" y="7745"/>
                  </a:cubicBezTo>
                  <a:cubicBezTo>
                    <a:pt x="110" y="7833"/>
                    <a:pt x="188" y="7889"/>
                    <a:pt x="269" y="7889"/>
                  </a:cubicBezTo>
                  <a:cubicBezTo>
                    <a:pt x="340" y="7889"/>
                    <a:pt x="413" y="7846"/>
                    <a:pt x="438" y="7745"/>
                  </a:cubicBezTo>
                  <a:cubicBezTo>
                    <a:pt x="767" y="6266"/>
                    <a:pt x="329" y="4842"/>
                    <a:pt x="603" y="3363"/>
                  </a:cubicBezTo>
                  <a:cubicBezTo>
                    <a:pt x="767" y="2103"/>
                    <a:pt x="986" y="1172"/>
                    <a:pt x="329" y="22"/>
                  </a:cubicBezTo>
                  <a:cubicBezTo>
                    <a:pt x="314" y="7"/>
                    <a:pt x="295" y="1"/>
                    <a:pt x="277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1"/>
            <p:cNvSpPr/>
            <p:nvPr/>
          </p:nvSpPr>
          <p:spPr>
            <a:xfrm>
              <a:off x="7621113" y="2394430"/>
              <a:ext cx="36013" cy="44838"/>
            </a:xfrm>
            <a:custGeom>
              <a:avLst/>
              <a:gdLst/>
              <a:ahLst/>
              <a:cxnLst/>
              <a:rect l="l" t="t" r="r" b="b"/>
              <a:pathLst>
                <a:path w="2881" h="3587" extrusionOk="0">
                  <a:moveTo>
                    <a:pt x="2796" y="1"/>
                  </a:moveTo>
                  <a:cubicBezTo>
                    <a:pt x="2767" y="1"/>
                    <a:pt x="2739" y="14"/>
                    <a:pt x="2739" y="37"/>
                  </a:cubicBezTo>
                  <a:cubicBezTo>
                    <a:pt x="2301" y="1516"/>
                    <a:pt x="0" y="1680"/>
                    <a:pt x="384" y="3487"/>
                  </a:cubicBezTo>
                  <a:cubicBezTo>
                    <a:pt x="407" y="3556"/>
                    <a:pt x="468" y="3587"/>
                    <a:pt x="532" y="3587"/>
                  </a:cubicBezTo>
                  <a:cubicBezTo>
                    <a:pt x="620" y="3587"/>
                    <a:pt x="712" y="3528"/>
                    <a:pt x="712" y="3433"/>
                  </a:cubicBezTo>
                  <a:cubicBezTo>
                    <a:pt x="603" y="2447"/>
                    <a:pt x="1096" y="2063"/>
                    <a:pt x="1808" y="1516"/>
                  </a:cubicBezTo>
                  <a:cubicBezTo>
                    <a:pt x="2355" y="1132"/>
                    <a:pt x="2684" y="749"/>
                    <a:pt x="2848" y="92"/>
                  </a:cubicBezTo>
                  <a:cubicBezTo>
                    <a:pt x="2880" y="27"/>
                    <a:pt x="2837" y="1"/>
                    <a:pt x="2796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1"/>
            <p:cNvSpPr/>
            <p:nvPr/>
          </p:nvSpPr>
          <p:spPr>
            <a:xfrm>
              <a:off x="7478025" y="2460094"/>
              <a:ext cx="20888" cy="56025"/>
            </a:xfrm>
            <a:custGeom>
              <a:avLst/>
              <a:gdLst/>
              <a:ahLst/>
              <a:cxnLst/>
              <a:rect l="l" t="t" r="r" b="b"/>
              <a:pathLst>
                <a:path w="1671" h="4482" extrusionOk="0">
                  <a:moveTo>
                    <a:pt x="1014" y="1"/>
                  </a:moveTo>
                  <a:cubicBezTo>
                    <a:pt x="1000" y="1"/>
                    <a:pt x="986" y="14"/>
                    <a:pt x="986" y="42"/>
                  </a:cubicBezTo>
                  <a:cubicBezTo>
                    <a:pt x="1096" y="1466"/>
                    <a:pt x="0" y="3218"/>
                    <a:pt x="1260" y="4423"/>
                  </a:cubicBezTo>
                  <a:cubicBezTo>
                    <a:pt x="1301" y="4464"/>
                    <a:pt x="1349" y="4482"/>
                    <a:pt x="1396" y="4482"/>
                  </a:cubicBezTo>
                  <a:cubicBezTo>
                    <a:pt x="1537" y="4482"/>
                    <a:pt x="1671" y="4327"/>
                    <a:pt x="1589" y="4204"/>
                  </a:cubicBezTo>
                  <a:cubicBezTo>
                    <a:pt x="822" y="2945"/>
                    <a:pt x="1205" y="1411"/>
                    <a:pt x="1041" y="42"/>
                  </a:cubicBezTo>
                  <a:cubicBezTo>
                    <a:pt x="1041" y="14"/>
                    <a:pt x="1027" y="1"/>
                    <a:pt x="1014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1"/>
            <p:cNvSpPr/>
            <p:nvPr/>
          </p:nvSpPr>
          <p:spPr>
            <a:xfrm>
              <a:off x="7438513" y="2434306"/>
              <a:ext cx="15563" cy="80088"/>
            </a:xfrm>
            <a:custGeom>
              <a:avLst/>
              <a:gdLst/>
              <a:ahLst/>
              <a:cxnLst/>
              <a:rect l="l" t="t" r="r" b="b"/>
              <a:pathLst>
                <a:path w="1245" h="6407" extrusionOk="0">
                  <a:moveTo>
                    <a:pt x="49" y="1"/>
                  </a:moveTo>
                  <a:cubicBezTo>
                    <a:pt x="17" y="1"/>
                    <a:pt x="1" y="40"/>
                    <a:pt x="39" y="78"/>
                  </a:cubicBezTo>
                  <a:cubicBezTo>
                    <a:pt x="1244" y="1119"/>
                    <a:pt x="532" y="2214"/>
                    <a:pt x="259" y="3419"/>
                  </a:cubicBezTo>
                  <a:cubicBezTo>
                    <a:pt x="94" y="4405"/>
                    <a:pt x="478" y="5227"/>
                    <a:pt x="423" y="6212"/>
                  </a:cubicBezTo>
                  <a:cubicBezTo>
                    <a:pt x="423" y="6336"/>
                    <a:pt x="544" y="6407"/>
                    <a:pt x="650" y="6407"/>
                  </a:cubicBezTo>
                  <a:cubicBezTo>
                    <a:pt x="733" y="6407"/>
                    <a:pt x="806" y="6363"/>
                    <a:pt x="806" y="6267"/>
                  </a:cubicBezTo>
                  <a:cubicBezTo>
                    <a:pt x="916" y="5665"/>
                    <a:pt x="861" y="5227"/>
                    <a:pt x="697" y="4679"/>
                  </a:cubicBezTo>
                  <a:cubicBezTo>
                    <a:pt x="532" y="3912"/>
                    <a:pt x="697" y="3091"/>
                    <a:pt x="861" y="2324"/>
                  </a:cubicBezTo>
                  <a:cubicBezTo>
                    <a:pt x="1025" y="1338"/>
                    <a:pt x="861" y="681"/>
                    <a:pt x="94" y="23"/>
                  </a:cubicBezTo>
                  <a:cubicBezTo>
                    <a:pt x="78" y="7"/>
                    <a:pt x="62" y="1"/>
                    <a:pt x="49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1"/>
            <p:cNvSpPr/>
            <p:nvPr/>
          </p:nvSpPr>
          <p:spPr>
            <a:xfrm>
              <a:off x="7277413" y="2342791"/>
              <a:ext cx="47263" cy="108825"/>
            </a:xfrm>
            <a:custGeom>
              <a:avLst/>
              <a:gdLst/>
              <a:ahLst/>
              <a:cxnLst/>
              <a:rect l="l" t="t" r="r" b="b"/>
              <a:pathLst>
                <a:path w="3781" h="8706" extrusionOk="0">
                  <a:moveTo>
                    <a:pt x="2727" y="0"/>
                  </a:moveTo>
                  <a:cubicBezTo>
                    <a:pt x="2668" y="0"/>
                    <a:pt x="2597" y="47"/>
                    <a:pt x="2631" y="115"/>
                  </a:cubicBezTo>
                  <a:cubicBezTo>
                    <a:pt x="2850" y="827"/>
                    <a:pt x="3014" y="1484"/>
                    <a:pt x="3069" y="2196"/>
                  </a:cubicBezTo>
                  <a:cubicBezTo>
                    <a:pt x="3178" y="3511"/>
                    <a:pt x="2138" y="4168"/>
                    <a:pt x="1426" y="4989"/>
                  </a:cubicBezTo>
                  <a:cubicBezTo>
                    <a:pt x="659" y="5866"/>
                    <a:pt x="714" y="7344"/>
                    <a:pt x="111" y="8385"/>
                  </a:cubicBezTo>
                  <a:cubicBezTo>
                    <a:pt x="0" y="8571"/>
                    <a:pt x="140" y="8706"/>
                    <a:pt x="293" y="8706"/>
                  </a:cubicBezTo>
                  <a:cubicBezTo>
                    <a:pt x="366" y="8706"/>
                    <a:pt x="442" y="8675"/>
                    <a:pt x="495" y="8604"/>
                  </a:cubicBezTo>
                  <a:cubicBezTo>
                    <a:pt x="988" y="7947"/>
                    <a:pt x="1152" y="7399"/>
                    <a:pt x="1316" y="6632"/>
                  </a:cubicBezTo>
                  <a:cubicBezTo>
                    <a:pt x="1535" y="5537"/>
                    <a:pt x="2193" y="4989"/>
                    <a:pt x="2850" y="4168"/>
                  </a:cubicBezTo>
                  <a:cubicBezTo>
                    <a:pt x="3781" y="2853"/>
                    <a:pt x="3343" y="1484"/>
                    <a:pt x="2795" y="60"/>
                  </a:cubicBezTo>
                  <a:cubicBezTo>
                    <a:pt x="2795" y="18"/>
                    <a:pt x="2763" y="0"/>
                    <a:pt x="2727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1"/>
            <p:cNvSpPr/>
            <p:nvPr/>
          </p:nvSpPr>
          <p:spPr>
            <a:xfrm>
              <a:off x="7302525" y="2366129"/>
              <a:ext cx="47488" cy="33513"/>
            </a:xfrm>
            <a:custGeom>
              <a:avLst/>
              <a:gdLst/>
              <a:ahLst/>
              <a:cxnLst/>
              <a:rect l="l" t="t" r="r" b="b"/>
              <a:pathLst>
                <a:path w="3799" h="2681" extrusionOk="0">
                  <a:moveTo>
                    <a:pt x="3689" y="0"/>
                  </a:moveTo>
                  <a:cubicBezTo>
                    <a:pt x="2374" y="439"/>
                    <a:pt x="1005" y="1315"/>
                    <a:pt x="129" y="2356"/>
                  </a:cubicBezTo>
                  <a:cubicBezTo>
                    <a:pt x="0" y="2484"/>
                    <a:pt x="73" y="2680"/>
                    <a:pt x="216" y="2680"/>
                  </a:cubicBezTo>
                  <a:cubicBezTo>
                    <a:pt x="255" y="2680"/>
                    <a:pt x="300" y="2665"/>
                    <a:pt x="348" y="2629"/>
                  </a:cubicBezTo>
                  <a:cubicBezTo>
                    <a:pt x="1553" y="1917"/>
                    <a:pt x="2374" y="712"/>
                    <a:pt x="3689" y="165"/>
                  </a:cubicBezTo>
                  <a:cubicBezTo>
                    <a:pt x="3798" y="165"/>
                    <a:pt x="3798" y="0"/>
                    <a:pt x="3689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1"/>
            <p:cNvSpPr/>
            <p:nvPr/>
          </p:nvSpPr>
          <p:spPr>
            <a:xfrm>
              <a:off x="7111938" y="2266039"/>
              <a:ext cx="32000" cy="166813"/>
            </a:xfrm>
            <a:custGeom>
              <a:avLst/>
              <a:gdLst/>
              <a:ahLst/>
              <a:cxnLst/>
              <a:rect l="l" t="t" r="r" b="b"/>
              <a:pathLst>
                <a:path w="2560" h="13345" extrusionOk="0">
                  <a:moveTo>
                    <a:pt x="124" y="0"/>
                  </a:moveTo>
                  <a:cubicBezTo>
                    <a:pt x="69" y="0"/>
                    <a:pt x="1" y="128"/>
                    <a:pt x="95" y="175"/>
                  </a:cubicBezTo>
                  <a:cubicBezTo>
                    <a:pt x="2560" y="2038"/>
                    <a:pt x="697" y="4228"/>
                    <a:pt x="971" y="6638"/>
                  </a:cubicBezTo>
                  <a:cubicBezTo>
                    <a:pt x="1190" y="7953"/>
                    <a:pt x="1738" y="9103"/>
                    <a:pt x="1683" y="10527"/>
                  </a:cubicBezTo>
                  <a:cubicBezTo>
                    <a:pt x="1629" y="11568"/>
                    <a:pt x="1464" y="12280"/>
                    <a:pt x="2012" y="13265"/>
                  </a:cubicBezTo>
                  <a:cubicBezTo>
                    <a:pt x="2048" y="13320"/>
                    <a:pt x="2103" y="13345"/>
                    <a:pt x="2158" y="13345"/>
                  </a:cubicBezTo>
                  <a:cubicBezTo>
                    <a:pt x="2268" y="13345"/>
                    <a:pt x="2377" y="13247"/>
                    <a:pt x="2341" y="13101"/>
                  </a:cubicBezTo>
                  <a:cubicBezTo>
                    <a:pt x="2012" y="11622"/>
                    <a:pt x="2395" y="10198"/>
                    <a:pt x="2121" y="8774"/>
                  </a:cubicBezTo>
                  <a:cubicBezTo>
                    <a:pt x="1793" y="7131"/>
                    <a:pt x="1190" y="5871"/>
                    <a:pt x="1464" y="4174"/>
                  </a:cubicBezTo>
                  <a:cubicBezTo>
                    <a:pt x="1738" y="2366"/>
                    <a:pt x="1683" y="1161"/>
                    <a:pt x="150" y="11"/>
                  </a:cubicBezTo>
                  <a:cubicBezTo>
                    <a:pt x="142" y="3"/>
                    <a:pt x="133" y="0"/>
                    <a:pt x="124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1"/>
            <p:cNvSpPr/>
            <p:nvPr/>
          </p:nvSpPr>
          <p:spPr>
            <a:xfrm>
              <a:off x="7123388" y="2283002"/>
              <a:ext cx="34925" cy="55575"/>
            </a:xfrm>
            <a:custGeom>
              <a:avLst/>
              <a:gdLst/>
              <a:ahLst/>
              <a:cxnLst/>
              <a:rect l="l" t="t" r="r" b="b"/>
              <a:pathLst>
                <a:path w="2794" h="4446" extrusionOk="0">
                  <a:moveTo>
                    <a:pt x="2731" y="1"/>
                  </a:moveTo>
                  <a:cubicBezTo>
                    <a:pt x="2716" y="1"/>
                    <a:pt x="2700" y="7"/>
                    <a:pt x="2684" y="23"/>
                  </a:cubicBezTo>
                  <a:cubicBezTo>
                    <a:pt x="2520" y="681"/>
                    <a:pt x="2137" y="735"/>
                    <a:pt x="1589" y="1009"/>
                  </a:cubicBezTo>
                  <a:cubicBezTo>
                    <a:pt x="1205" y="1173"/>
                    <a:pt x="932" y="1393"/>
                    <a:pt x="658" y="1721"/>
                  </a:cubicBezTo>
                  <a:cubicBezTo>
                    <a:pt x="1" y="2324"/>
                    <a:pt x="1" y="3419"/>
                    <a:pt x="1" y="4241"/>
                  </a:cubicBezTo>
                  <a:cubicBezTo>
                    <a:pt x="1" y="4378"/>
                    <a:pt x="96" y="4446"/>
                    <a:pt x="192" y="4446"/>
                  </a:cubicBezTo>
                  <a:cubicBezTo>
                    <a:pt x="288" y="4446"/>
                    <a:pt x="384" y="4378"/>
                    <a:pt x="384" y="4241"/>
                  </a:cubicBezTo>
                  <a:cubicBezTo>
                    <a:pt x="439" y="3090"/>
                    <a:pt x="548" y="2050"/>
                    <a:pt x="1534" y="1283"/>
                  </a:cubicBezTo>
                  <a:cubicBezTo>
                    <a:pt x="2137" y="845"/>
                    <a:pt x="2629" y="900"/>
                    <a:pt x="2794" y="78"/>
                  </a:cubicBezTo>
                  <a:cubicBezTo>
                    <a:pt x="2794" y="39"/>
                    <a:pt x="2766" y="1"/>
                    <a:pt x="2731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1"/>
            <p:cNvSpPr/>
            <p:nvPr/>
          </p:nvSpPr>
          <p:spPr>
            <a:xfrm>
              <a:off x="6910475" y="2368804"/>
              <a:ext cx="12325" cy="65775"/>
            </a:xfrm>
            <a:custGeom>
              <a:avLst/>
              <a:gdLst/>
              <a:ahLst/>
              <a:cxnLst/>
              <a:rect l="l" t="t" r="r" b="b"/>
              <a:pathLst>
                <a:path w="986" h="5262" extrusionOk="0">
                  <a:moveTo>
                    <a:pt x="401" y="1"/>
                  </a:moveTo>
                  <a:cubicBezTo>
                    <a:pt x="345" y="1"/>
                    <a:pt x="295" y="47"/>
                    <a:pt x="329" y="115"/>
                  </a:cubicBezTo>
                  <a:cubicBezTo>
                    <a:pt x="986" y="1156"/>
                    <a:pt x="329" y="2251"/>
                    <a:pt x="110" y="3292"/>
                  </a:cubicBezTo>
                  <a:cubicBezTo>
                    <a:pt x="0" y="3894"/>
                    <a:pt x="164" y="4551"/>
                    <a:pt x="274" y="5099"/>
                  </a:cubicBezTo>
                  <a:cubicBezTo>
                    <a:pt x="297" y="5214"/>
                    <a:pt x="368" y="5262"/>
                    <a:pt x="443" y="5262"/>
                  </a:cubicBezTo>
                  <a:cubicBezTo>
                    <a:pt x="547" y="5262"/>
                    <a:pt x="657" y="5171"/>
                    <a:pt x="657" y="5044"/>
                  </a:cubicBezTo>
                  <a:cubicBezTo>
                    <a:pt x="712" y="4606"/>
                    <a:pt x="657" y="4278"/>
                    <a:pt x="603" y="3839"/>
                  </a:cubicBezTo>
                  <a:cubicBezTo>
                    <a:pt x="548" y="3292"/>
                    <a:pt x="712" y="2744"/>
                    <a:pt x="822" y="2251"/>
                  </a:cubicBezTo>
                  <a:cubicBezTo>
                    <a:pt x="986" y="1430"/>
                    <a:pt x="986" y="718"/>
                    <a:pt x="493" y="60"/>
                  </a:cubicBezTo>
                  <a:cubicBezTo>
                    <a:pt x="472" y="18"/>
                    <a:pt x="435" y="1"/>
                    <a:pt x="401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1"/>
            <p:cNvSpPr/>
            <p:nvPr/>
          </p:nvSpPr>
          <p:spPr>
            <a:xfrm>
              <a:off x="6811200" y="2341478"/>
              <a:ext cx="18500" cy="83225"/>
            </a:xfrm>
            <a:custGeom>
              <a:avLst/>
              <a:gdLst/>
              <a:ahLst/>
              <a:cxnLst/>
              <a:rect l="l" t="t" r="r" b="b"/>
              <a:pathLst>
                <a:path w="1480" h="6658" extrusionOk="0">
                  <a:moveTo>
                    <a:pt x="767" y="1"/>
                  </a:moveTo>
                  <a:cubicBezTo>
                    <a:pt x="712" y="1"/>
                    <a:pt x="658" y="1"/>
                    <a:pt x="712" y="56"/>
                  </a:cubicBezTo>
                  <a:cubicBezTo>
                    <a:pt x="877" y="1206"/>
                    <a:pt x="220" y="2246"/>
                    <a:pt x="110" y="3342"/>
                  </a:cubicBezTo>
                  <a:cubicBezTo>
                    <a:pt x="0" y="4492"/>
                    <a:pt x="1260" y="5204"/>
                    <a:pt x="493" y="6409"/>
                  </a:cubicBezTo>
                  <a:cubicBezTo>
                    <a:pt x="449" y="6497"/>
                    <a:pt x="548" y="6658"/>
                    <a:pt x="675" y="6658"/>
                  </a:cubicBezTo>
                  <a:cubicBezTo>
                    <a:pt x="704" y="6658"/>
                    <a:pt x="736" y="6649"/>
                    <a:pt x="767" y="6628"/>
                  </a:cubicBezTo>
                  <a:cubicBezTo>
                    <a:pt x="1479" y="6135"/>
                    <a:pt x="1424" y="5478"/>
                    <a:pt x="1041" y="4711"/>
                  </a:cubicBezTo>
                  <a:cubicBezTo>
                    <a:pt x="548" y="3725"/>
                    <a:pt x="493" y="3068"/>
                    <a:pt x="712" y="1918"/>
                  </a:cubicBezTo>
                  <a:cubicBezTo>
                    <a:pt x="822" y="1260"/>
                    <a:pt x="877" y="658"/>
                    <a:pt x="767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1"/>
            <p:cNvSpPr/>
            <p:nvPr/>
          </p:nvSpPr>
          <p:spPr>
            <a:xfrm>
              <a:off x="6615625" y="2303027"/>
              <a:ext cx="78975" cy="150663"/>
            </a:xfrm>
            <a:custGeom>
              <a:avLst/>
              <a:gdLst/>
              <a:ahLst/>
              <a:cxnLst/>
              <a:rect l="l" t="t" r="r" b="b"/>
              <a:pathLst>
                <a:path w="6318" h="12053" extrusionOk="0">
                  <a:moveTo>
                    <a:pt x="151" y="1"/>
                  </a:moveTo>
                  <a:cubicBezTo>
                    <a:pt x="28" y="1"/>
                    <a:pt x="0" y="180"/>
                    <a:pt x="147" y="229"/>
                  </a:cubicBezTo>
                  <a:cubicBezTo>
                    <a:pt x="1899" y="667"/>
                    <a:pt x="2064" y="1653"/>
                    <a:pt x="2064" y="3296"/>
                  </a:cubicBezTo>
                  <a:cubicBezTo>
                    <a:pt x="2064" y="4172"/>
                    <a:pt x="2502" y="4884"/>
                    <a:pt x="2940" y="5596"/>
                  </a:cubicBezTo>
                  <a:cubicBezTo>
                    <a:pt x="3761" y="6801"/>
                    <a:pt x="3871" y="8006"/>
                    <a:pt x="4254" y="9321"/>
                  </a:cubicBezTo>
                  <a:cubicBezTo>
                    <a:pt x="4528" y="10252"/>
                    <a:pt x="5459" y="11128"/>
                    <a:pt x="5952" y="11949"/>
                  </a:cubicBezTo>
                  <a:cubicBezTo>
                    <a:pt x="5989" y="12023"/>
                    <a:pt x="6043" y="12053"/>
                    <a:pt x="6098" y="12053"/>
                  </a:cubicBezTo>
                  <a:cubicBezTo>
                    <a:pt x="6208" y="12053"/>
                    <a:pt x="6317" y="11931"/>
                    <a:pt x="6281" y="11785"/>
                  </a:cubicBezTo>
                  <a:cubicBezTo>
                    <a:pt x="6007" y="10416"/>
                    <a:pt x="4802" y="9594"/>
                    <a:pt x="4528" y="8170"/>
                  </a:cubicBezTo>
                  <a:cubicBezTo>
                    <a:pt x="4309" y="6746"/>
                    <a:pt x="3761" y="5815"/>
                    <a:pt x="2995" y="4720"/>
                  </a:cubicBezTo>
                  <a:cubicBezTo>
                    <a:pt x="1571" y="2639"/>
                    <a:pt x="3104" y="722"/>
                    <a:pt x="201" y="10"/>
                  </a:cubicBezTo>
                  <a:cubicBezTo>
                    <a:pt x="183" y="4"/>
                    <a:pt x="167" y="1"/>
                    <a:pt x="151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1"/>
            <p:cNvSpPr/>
            <p:nvPr/>
          </p:nvSpPr>
          <p:spPr>
            <a:xfrm>
              <a:off x="6648938" y="2289852"/>
              <a:ext cx="17138" cy="81050"/>
            </a:xfrm>
            <a:custGeom>
              <a:avLst/>
              <a:gdLst/>
              <a:ahLst/>
              <a:cxnLst/>
              <a:rect l="l" t="t" r="r" b="b"/>
              <a:pathLst>
                <a:path w="1371" h="6484" extrusionOk="0">
                  <a:moveTo>
                    <a:pt x="273" y="0"/>
                  </a:moveTo>
                  <a:cubicBezTo>
                    <a:pt x="225" y="0"/>
                    <a:pt x="181" y="39"/>
                    <a:pt x="220" y="78"/>
                  </a:cubicBezTo>
                  <a:cubicBezTo>
                    <a:pt x="1370" y="1283"/>
                    <a:pt x="220" y="2378"/>
                    <a:pt x="111" y="3583"/>
                  </a:cubicBezTo>
                  <a:cubicBezTo>
                    <a:pt x="1" y="4459"/>
                    <a:pt x="165" y="5445"/>
                    <a:pt x="275" y="6322"/>
                  </a:cubicBezTo>
                  <a:cubicBezTo>
                    <a:pt x="275" y="6437"/>
                    <a:pt x="343" y="6484"/>
                    <a:pt x="421" y="6484"/>
                  </a:cubicBezTo>
                  <a:cubicBezTo>
                    <a:pt x="529" y="6484"/>
                    <a:pt x="658" y="6394"/>
                    <a:pt x="658" y="6267"/>
                  </a:cubicBezTo>
                  <a:cubicBezTo>
                    <a:pt x="768" y="4898"/>
                    <a:pt x="439" y="3693"/>
                    <a:pt x="768" y="2269"/>
                  </a:cubicBezTo>
                  <a:cubicBezTo>
                    <a:pt x="1042" y="1337"/>
                    <a:pt x="1042" y="735"/>
                    <a:pt x="330" y="23"/>
                  </a:cubicBezTo>
                  <a:cubicBezTo>
                    <a:pt x="314" y="7"/>
                    <a:pt x="293" y="0"/>
                    <a:pt x="273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1"/>
            <p:cNvSpPr/>
            <p:nvPr/>
          </p:nvSpPr>
          <p:spPr>
            <a:xfrm>
              <a:off x="6538038" y="2399680"/>
              <a:ext cx="52538" cy="77463"/>
            </a:xfrm>
            <a:custGeom>
              <a:avLst/>
              <a:gdLst/>
              <a:ahLst/>
              <a:cxnLst/>
              <a:rect l="l" t="t" r="r" b="b"/>
              <a:pathLst>
                <a:path w="4203" h="6197" extrusionOk="0">
                  <a:moveTo>
                    <a:pt x="55" y="0"/>
                  </a:moveTo>
                  <a:cubicBezTo>
                    <a:pt x="0" y="0"/>
                    <a:pt x="0" y="55"/>
                    <a:pt x="0" y="55"/>
                  </a:cubicBezTo>
                  <a:cubicBezTo>
                    <a:pt x="986" y="767"/>
                    <a:pt x="931" y="1753"/>
                    <a:pt x="1205" y="2793"/>
                  </a:cubicBezTo>
                  <a:cubicBezTo>
                    <a:pt x="1424" y="3396"/>
                    <a:pt x="1808" y="3889"/>
                    <a:pt x="2301" y="4327"/>
                  </a:cubicBezTo>
                  <a:cubicBezTo>
                    <a:pt x="2345" y="4371"/>
                    <a:pt x="2461" y="4452"/>
                    <a:pt x="2562" y="4452"/>
                  </a:cubicBezTo>
                  <a:cubicBezTo>
                    <a:pt x="2585" y="4452"/>
                    <a:pt x="2608" y="4447"/>
                    <a:pt x="2629" y="4437"/>
                  </a:cubicBezTo>
                  <a:cubicBezTo>
                    <a:pt x="3067" y="4437"/>
                    <a:pt x="3013" y="5039"/>
                    <a:pt x="3067" y="5368"/>
                  </a:cubicBezTo>
                  <a:cubicBezTo>
                    <a:pt x="3122" y="5861"/>
                    <a:pt x="3396" y="6025"/>
                    <a:pt x="3834" y="6189"/>
                  </a:cubicBezTo>
                  <a:cubicBezTo>
                    <a:pt x="3854" y="6194"/>
                    <a:pt x="3873" y="6196"/>
                    <a:pt x="3891" y="6196"/>
                  </a:cubicBezTo>
                  <a:cubicBezTo>
                    <a:pt x="4080" y="6196"/>
                    <a:pt x="4203" y="5956"/>
                    <a:pt x="4053" y="5806"/>
                  </a:cubicBezTo>
                  <a:cubicBezTo>
                    <a:pt x="3451" y="5368"/>
                    <a:pt x="3834" y="4601"/>
                    <a:pt x="3341" y="4217"/>
                  </a:cubicBezTo>
                  <a:cubicBezTo>
                    <a:pt x="2958" y="3889"/>
                    <a:pt x="2574" y="3889"/>
                    <a:pt x="2246" y="3505"/>
                  </a:cubicBezTo>
                  <a:cubicBezTo>
                    <a:pt x="1205" y="2520"/>
                    <a:pt x="1315" y="931"/>
                    <a:pt x="55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1"/>
            <p:cNvSpPr/>
            <p:nvPr/>
          </p:nvSpPr>
          <p:spPr>
            <a:xfrm>
              <a:off x="6369713" y="2489308"/>
              <a:ext cx="97138" cy="72125"/>
            </a:xfrm>
            <a:custGeom>
              <a:avLst/>
              <a:gdLst/>
              <a:ahLst/>
              <a:cxnLst/>
              <a:rect l="l" t="t" r="r" b="b"/>
              <a:pathLst>
                <a:path w="7771" h="5770" extrusionOk="0">
                  <a:moveTo>
                    <a:pt x="673" y="1"/>
                  </a:moveTo>
                  <a:cubicBezTo>
                    <a:pt x="483" y="1"/>
                    <a:pt x="275" y="20"/>
                    <a:pt x="48" y="60"/>
                  </a:cubicBezTo>
                  <a:cubicBezTo>
                    <a:pt x="1" y="60"/>
                    <a:pt x="34" y="181"/>
                    <a:pt x="79" y="181"/>
                  </a:cubicBezTo>
                  <a:cubicBezTo>
                    <a:pt x="87" y="181"/>
                    <a:pt x="95" y="177"/>
                    <a:pt x="102" y="169"/>
                  </a:cubicBezTo>
                  <a:cubicBezTo>
                    <a:pt x="254" y="148"/>
                    <a:pt x="397" y="137"/>
                    <a:pt x="533" y="137"/>
                  </a:cubicBezTo>
                  <a:cubicBezTo>
                    <a:pt x="1767" y="137"/>
                    <a:pt x="2364" y="1001"/>
                    <a:pt x="3005" y="2086"/>
                  </a:cubicBezTo>
                  <a:cubicBezTo>
                    <a:pt x="3279" y="2579"/>
                    <a:pt x="3662" y="3291"/>
                    <a:pt x="4320" y="3456"/>
                  </a:cubicBezTo>
                  <a:cubicBezTo>
                    <a:pt x="5607" y="3852"/>
                    <a:pt x="5686" y="5770"/>
                    <a:pt x="7065" y="5770"/>
                  </a:cubicBezTo>
                  <a:cubicBezTo>
                    <a:pt x="7212" y="5770"/>
                    <a:pt x="7373" y="5748"/>
                    <a:pt x="7551" y="5701"/>
                  </a:cubicBezTo>
                  <a:cubicBezTo>
                    <a:pt x="7770" y="5646"/>
                    <a:pt x="7715" y="5318"/>
                    <a:pt x="7496" y="5263"/>
                  </a:cubicBezTo>
                  <a:cubicBezTo>
                    <a:pt x="6839" y="5208"/>
                    <a:pt x="5963" y="4661"/>
                    <a:pt x="5853" y="3949"/>
                  </a:cubicBezTo>
                  <a:cubicBezTo>
                    <a:pt x="5853" y="3784"/>
                    <a:pt x="5853" y="3565"/>
                    <a:pt x="5689" y="3456"/>
                  </a:cubicBezTo>
                  <a:cubicBezTo>
                    <a:pt x="5086" y="2798"/>
                    <a:pt x="4155" y="2744"/>
                    <a:pt x="3498" y="2032"/>
                  </a:cubicBezTo>
                  <a:cubicBezTo>
                    <a:pt x="2537" y="974"/>
                    <a:pt x="2039" y="1"/>
                    <a:pt x="673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1"/>
            <p:cNvSpPr/>
            <p:nvPr/>
          </p:nvSpPr>
          <p:spPr>
            <a:xfrm>
              <a:off x="6393138" y="2439981"/>
              <a:ext cx="33763" cy="92175"/>
            </a:xfrm>
            <a:custGeom>
              <a:avLst/>
              <a:gdLst/>
              <a:ahLst/>
              <a:cxnLst/>
              <a:rect l="l" t="t" r="r" b="b"/>
              <a:pathLst>
                <a:path w="2701" h="7374" extrusionOk="0">
                  <a:moveTo>
                    <a:pt x="307" y="0"/>
                  </a:moveTo>
                  <a:cubicBezTo>
                    <a:pt x="119" y="0"/>
                    <a:pt x="1" y="232"/>
                    <a:pt x="200" y="281"/>
                  </a:cubicBezTo>
                  <a:cubicBezTo>
                    <a:pt x="748" y="555"/>
                    <a:pt x="2281" y="1596"/>
                    <a:pt x="1788" y="2472"/>
                  </a:cubicBezTo>
                  <a:cubicBezTo>
                    <a:pt x="1569" y="2801"/>
                    <a:pt x="1405" y="2910"/>
                    <a:pt x="1350" y="3349"/>
                  </a:cubicBezTo>
                  <a:cubicBezTo>
                    <a:pt x="1241" y="4718"/>
                    <a:pt x="1788" y="6032"/>
                    <a:pt x="2336" y="7292"/>
                  </a:cubicBezTo>
                  <a:cubicBezTo>
                    <a:pt x="2374" y="7349"/>
                    <a:pt x="2432" y="7373"/>
                    <a:pt x="2490" y="7373"/>
                  </a:cubicBezTo>
                  <a:cubicBezTo>
                    <a:pt x="2597" y="7373"/>
                    <a:pt x="2700" y="7290"/>
                    <a:pt x="2665" y="7183"/>
                  </a:cubicBezTo>
                  <a:cubicBezTo>
                    <a:pt x="2391" y="6306"/>
                    <a:pt x="2062" y="5485"/>
                    <a:pt x="1843" y="4608"/>
                  </a:cubicBezTo>
                  <a:cubicBezTo>
                    <a:pt x="1569" y="3513"/>
                    <a:pt x="2117" y="2965"/>
                    <a:pt x="2281" y="2089"/>
                  </a:cubicBezTo>
                  <a:cubicBezTo>
                    <a:pt x="2446" y="1267"/>
                    <a:pt x="912" y="281"/>
                    <a:pt x="364" y="8"/>
                  </a:cubicBezTo>
                  <a:cubicBezTo>
                    <a:pt x="345" y="3"/>
                    <a:pt x="325" y="0"/>
                    <a:pt x="307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1"/>
            <p:cNvSpPr/>
            <p:nvPr/>
          </p:nvSpPr>
          <p:spPr>
            <a:xfrm>
              <a:off x="6184088" y="2008657"/>
              <a:ext cx="27263" cy="68750"/>
            </a:xfrm>
            <a:custGeom>
              <a:avLst/>
              <a:gdLst/>
              <a:ahLst/>
              <a:cxnLst/>
              <a:rect l="l" t="t" r="r" b="b"/>
              <a:pathLst>
                <a:path w="2181" h="5500" extrusionOk="0">
                  <a:moveTo>
                    <a:pt x="580" y="1"/>
                  </a:moveTo>
                  <a:cubicBezTo>
                    <a:pt x="501" y="1"/>
                    <a:pt x="424" y="37"/>
                    <a:pt x="384" y="117"/>
                  </a:cubicBezTo>
                  <a:cubicBezTo>
                    <a:pt x="0" y="884"/>
                    <a:pt x="110" y="1651"/>
                    <a:pt x="877" y="2198"/>
                  </a:cubicBezTo>
                  <a:cubicBezTo>
                    <a:pt x="1260" y="2472"/>
                    <a:pt x="1534" y="2527"/>
                    <a:pt x="1479" y="3020"/>
                  </a:cubicBezTo>
                  <a:cubicBezTo>
                    <a:pt x="1479" y="3403"/>
                    <a:pt x="1424" y="3732"/>
                    <a:pt x="1424" y="4115"/>
                  </a:cubicBezTo>
                  <a:cubicBezTo>
                    <a:pt x="1424" y="4663"/>
                    <a:pt x="1698" y="5101"/>
                    <a:pt x="2027" y="5485"/>
                  </a:cubicBezTo>
                  <a:cubicBezTo>
                    <a:pt x="2037" y="5495"/>
                    <a:pt x="2050" y="5499"/>
                    <a:pt x="2063" y="5499"/>
                  </a:cubicBezTo>
                  <a:cubicBezTo>
                    <a:pt x="2117" y="5499"/>
                    <a:pt x="2181" y="5419"/>
                    <a:pt x="2136" y="5375"/>
                  </a:cubicBezTo>
                  <a:cubicBezTo>
                    <a:pt x="1369" y="4444"/>
                    <a:pt x="1808" y="3513"/>
                    <a:pt x="1917" y="2417"/>
                  </a:cubicBezTo>
                  <a:cubicBezTo>
                    <a:pt x="1917" y="2363"/>
                    <a:pt x="1862" y="2308"/>
                    <a:pt x="1808" y="2253"/>
                  </a:cubicBezTo>
                  <a:cubicBezTo>
                    <a:pt x="931" y="1760"/>
                    <a:pt x="384" y="1322"/>
                    <a:pt x="822" y="281"/>
                  </a:cubicBezTo>
                  <a:cubicBezTo>
                    <a:pt x="856" y="108"/>
                    <a:pt x="716" y="1"/>
                    <a:pt x="580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1"/>
            <p:cNvSpPr/>
            <p:nvPr/>
          </p:nvSpPr>
          <p:spPr>
            <a:xfrm>
              <a:off x="6287588" y="1913217"/>
              <a:ext cx="52600" cy="63363"/>
            </a:xfrm>
            <a:custGeom>
              <a:avLst/>
              <a:gdLst/>
              <a:ahLst/>
              <a:cxnLst/>
              <a:rect l="l" t="t" r="r" b="b"/>
              <a:pathLst>
                <a:path w="4208" h="5069" extrusionOk="0">
                  <a:moveTo>
                    <a:pt x="228" y="0"/>
                  </a:moveTo>
                  <a:cubicBezTo>
                    <a:pt x="101" y="0"/>
                    <a:pt x="1" y="170"/>
                    <a:pt x="45" y="303"/>
                  </a:cubicBezTo>
                  <a:cubicBezTo>
                    <a:pt x="374" y="851"/>
                    <a:pt x="867" y="1234"/>
                    <a:pt x="1086" y="1837"/>
                  </a:cubicBezTo>
                  <a:cubicBezTo>
                    <a:pt x="1250" y="2166"/>
                    <a:pt x="1250" y="2494"/>
                    <a:pt x="1469" y="2768"/>
                  </a:cubicBezTo>
                  <a:cubicBezTo>
                    <a:pt x="2072" y="3535"/>
                    <a:pt x="4208" y="3480"/>
                    <a:pt x="3441" y="5014"/>
                  </a:cubicBezTo>
                  <a:cubicBezTo>
                    <a:pt x="3441" y="5068"/>
                    <a:pt x="3496" y="5068"/>
                    <a:pt x="3496" y="5068"/>
                  </a:cubicBezTo>
                  <a:cubicBezTo>
                    <a:pt x="3934" y="4247"/>
                    <a:pt x="3496" y="3754"/>
                    <a:pt x="2838" y="3316"/>
                  </a:cubicBezTo>
                  <a:cubicBezTo>
                    <a:pt x="2565" y="3097"/>
                    <a:pt x="2291" y="2987"/>
                    <a:pt x="2017" y="2768"/>
                  </a:cubicBezTo>
                  <a:cubicBezTo>
                    <a:pt x="1634" y="2494"/>
                    <a:pt x="1634" y="1837"/>
                    <a:pt x="1524" y="1454"/>
                  </a:cubicBezTo>
                  <a:cubicBezTo>
                    <a:pt x="1305" y="906"/>
                    <a:pt x="812" y="303"/>
                    <a:pt x="319" y="30"/>
                  </a:cubicBezTo>
                  <a:cubicBezTo>
                    <a:pt x="288" y="9"/>
                    <a:pt x="258" y="0"/>
                    <a:pt x="228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1"/>
            <p:cNvSpPr/>
            <p:nvPr/>
          </p:nvSpPr>
          <p:spPr>
            <a:xfrm>
              <a:off x="6336750" y="1896879"/>
              <a:ext cx="19875" cy="45525"/>
            </a:xfrm>
            <a:custGeom>
              <a:avLst/>
              <a:gdLst/>
              <a:ahLst/>
              <a:cxnLst/>
              <a:rect l="l" t="t" r="r" b="b"/>
              <a:pathLst>
                <a:path w="1590" h="3642" extrusionOk="0">
                  <a:moveTo>
                    <a:pt x="1094" y="1"/>
                  </a:moveTo>
                  <a:cubicBezTo>
                    <a:pt x="1075" y="1"/>
                    <a:pt x="1056" y="7"/>
                    <a:pt x="1042" y="22"/>
                  </a:cubicBezTo>
                  <a:cubicBezTo>
                    <a:pt x="1" y="1172"/>
                    <a:pt x="1589" y="2322"/>
                    <a:pt x="1370" y="3527"/>
                  </a:cubicBezTo>
                  <a:cubicBezTo>
                    <a:pt x="1336" y="3595"/>
                    <a:pt x="1386" y="3642"/>
                    <a:pt x="1429" y="3642"/>
                  </a:cubicBezTo>
                  <a:cubicBezTo>
                    <a:pt x="1456" y="3642"/>
                    <a:pt x="1480" y="3624"/>
                    <a:pt x="1480" y="3582"/>
                  </a:cubicBezTo>
                  <a:cubicBezTo>
                    <a:pt x="1589" y="3089"/>
                    <a:pt x="1534" y="2651"/>
                    <a:pt x="1315" y="2213"/>
                  </a:cubicBezTo>
                  <a:cubicBezTo>
                    <a:pt x="1206" y="1939"/>
                    <a:pt x="1096" y="1665"/>
                    <a:pt x="987" y="1391"/>
                  </a:cubicBezTo>
                  <a:cubicBezTo>
                    <a:pt x="822" y="953"/>
                    <a:pt x="1042" y="570"/>
                    <a:pt x="1206" y="132"/>
                  </a:cubicBezTo>
                  <a:cubicBezTo>
                    <a:pt x="1206" y="51"/>
                    <a:pt x="1147" y="1"/>
                    <a:pt x="1094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1"/>
            <p:cNvSpPr/>
            <p:nvPr/>
          </p:nvSpPr>
          <p:spPr>
            <a:xfrm>
              <a:off x="6472575" y="1857315"/>
              <a:ext cx="53150" cy="108763"/>
            </a:xfrm>
            <a:custGeom>
              <a:avLst/>
              <a:gdLst/>
              <a:ahLst/>
              <a:cxnLst/>
              <a:rect l="l" t="t" r="r" b="b"/>
              <a:pathLst>
                <a:path w="4252" h="8701" extrusionOk="0">
                  <a:moveTo>
                    <a:pt x="230" y="0"/>
                  </a:moveTo>
                  <a:cubicBezTo>
                    <a:pt x="113" y="0"/>
                    <a:pt x="0" y="94"/>
                    <a:pt x="34" y="229"/>
                  </a:cubicBezTo>
                  <a:cubicBezTo>
                    <a:pt x="691" y="2475"/>
                    <a:pt x="4251" y="6309"/>
                    <a:pt x="2006" y="8500"/>
                  </a:cubicBezTo>
                  <a:cubicBezTo>
                    <a:pt x="1922" y="8584"/>
                    <a:pt x="1999" y="8700"/>
                    <a:pt x="2089" y="8700"/>
                  </a:cubicBezTo>
                  <a:cubicBezTo>
                    <a:pt x="2116" y="8700"/>
                    <a:pt x="2145" y="8689"/>
                    <a:pt x="2170" y="8664"/>
                  </a:cubicBezTo>
                  <a:cubicBezTo>
                    <a:pt x="3430" y="7514"/>
                    <a:pt x="2992" y="6090"/>
                    <a:pt x="2499" y="4611"/>
                  </a:cubicBezTo>
                  <a:cubicBezTo>
                    <a:pt x="1896" y="3023"/>
                    <a:pt x="1403" y="1544"/>
                    <a:pt x="417" y="120"/>
                  </a:cubicBezTo>
                  <a:cubicBezTo>
                    <a:pt x="376" y="36"/>
                    <a:pt x="302" y="0"/>
                    <a:pt x="230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6471413" y="1895716"/>
              <a:ext cx="27613" cy="68188"/>
            </a:xfrm>
            <a:custGeom>
              <a:avLst/>
              <a:gdLst/>
              <a:ahLst/>
              <a:cxnLst/>
              <a:rect l="l" t="t" r="r" b="b"/>
              <a:pathLst>
                <a:path w="2209" h="5455" extrusionOk="0">
                  <a:moveTo>
                    <a:pt x="1659" y="1"/>
                  </a:moveTo>
                  <a:cubicBezTo>
                    <a:pt x="1606" y="1"/>
                    <a:pt x="1530" y="47"/>
                    <a:pt x="1496" y="115"/>
                  </a:cubicBezTo>
                  <a:cubicBezTo>
                    <a:pt x="1442" y="663"/>
                    <a:pt x="1496" y="1210"/>
                    <a:pt x="1551" y="1813"/>
                  </a:cubicBezTo>
                  <a:cubicBezTo>
                    <a:pt x="1606" y="2470"/>
                    <a:pt x="1551" y="2854"/>
                    <a:pt x="894" y="3127"/>
                  </a:cubicBezTo>
                  <a:cubicBezTo>
                    <a:pt x="401" y="3346"/>
                    <a:pt x="291" y="4825"/>
                    <a:pt x="72" y="5263"/>
                  </a:cubicBezTo>
                  <a:cubicBezTo>
                    <a:pt x="1" y="5370"/>
                    <a:pt x="69" y="5454"/>
                    <a:pt x="140" y="5454"/>
                  </a:cubicBezTo>
                  <a:cubicBezTo>
                    <a:pt x="178" y="5454"/>
                    <a:pt x="218" y="5430"/>
                    <a:pt x="237" y="5373"/>
                  </a:cubicBezTo>
                  <a:cubicBezTo>
                    <a:pt x="456" y="5044"/>
                    <a:pt x="784" y="3456"/>
                    <a:pt x="1003" y="3401"/>
                  </a:cubicBezTo>
                  <a:cubicBezTo>
                    <a:pt x="1223" y="3292"/>
                    <a:pt x="1551" y="3182"/>
                    <a:pt x="1715" y="3018"/>
                  </a:cubicBezTo>
                  <a:cubicBezTo>
                    <a:pt x="2208" y="2525"/>
                    <a:pt x="1825" y="663"/>
                    <a:pt x="1715" y="60"/>
                  </a:cubicBezTo>
                  <a:cubicBezTo>
                    <a:pt x="1715" y="18"/>
                    <a:pt x="1691" y="1"/>
                    <a:pt x="1659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1"/>
            <p:cNvSpPr/>
            <p:nvPr/>
          </p:nvSpPr>
          <p:spPr>
            <a:xfrm>
              <a:off x="6616088" y="1791101"/>
              <a:ext cx="23963" cy="79013"/>
            </a:xfrm>
            <a:custGeom>
              <a:avLst/>
              <a:gdLst/>
              <a:ahLst/>
              <a:cxnLst/>
              <a:rect l="l" t="t" r="r" b="b"/>
              <a:pathLst>
                <a:path w="1917" h="6321" extrusionOk="0">
                  <a:moveTo>
                    <a:pt x="219" y="1"/>
                  </a:moveTo>
                  <a:cubicBezTo>
                    <a:pt x="131" y="1"/>
                    <a:pt x="55" y="69"/>
                    <a:pt x="55" y="214"/>
                  </a:cubicBezTo>
                  <a:cubicBezTo>
                    <a:pt x="0" y="652"/>
                    <a:pt x="164" y="981"/>
                    <a:pt x="329" y="1364"/>
                  </a:cubicBezTo>
                  <a:cubicBezTo>
                    <a:pt x="767" y="2350"/>
                    <a:pt x="438" y="1966"/>
                    <a:pt x="274" y="2624"/>
                  </a:cubicBezTo>
                  <a:cubicBezTo>
                    <a:pt x="164" y="3007"/>
                    <a:pt x="493" y="3500"/>
                    <a:pt x="657" y="3829"/>
                  </a:cubicBezTo>
                  <a:cubicBezTo>
                    <a:pt x="1041" y="4650"/>
                    <a:pt x="1588" y="5307"/>
                    <a:pt x="1698" y="6238"/>
                  </a:cubicBezTo>
                  <a:cubicBezTo>
                    <a:pt x="1698" y="6293"/>
                    <a:pt x="1753" y="6321"/>
                    <a:pt x="1807" y="6321"/>
                  </a:cubicBezTo>
                  <a:cubicBezTo>
                    <a:pt x="1862" y="6321"/>
                    <a:pt x="1917" y="6293"/>
                    <a:pt x="1917" y="6238"/>
                  </a:cubicBezTo>
                  <a:cubicBezTo>
                    <a:pt x="1862" y="5526"/>
                    <a:pt x="438" y="3062"/>
                    <a:pt x="876" y="2624"/>
                  </a:cubicBezTo>
                  <a:cubicBezTo>
                    <a:pt x="1534" y="2021"/>
                    <a:pt x="657" y="816"/>
                    <a:pt x="438" y="159"/>
                  </a:cubicBezTo>
                  <a:cubicBezTo>
                    <a:pt x="386" y="56"/>
                    <a:pt x="298" y="1"/>
                    <a:pt x="219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6046925" y="2112197"/>
              <a:ext cx="57488" cy="65725"/>
            </a:xfrm>
            <a:custGeom>
              <a:avLst/>
              <a:gdLst/>
              <a:ahLst/>
              <a:cxnLst/>
              <a:rect l="l" t="t" r="r" b="b"/>
              <a:pathLst>
                <a:path w="4599" h="5258" extrusionOk="0">
                  <a:moveTo>
                    <a:pt x="326" y="1"/>
                  </a:moveTo>
                  <a:cubicBezTo>
                    <a:pt x="171" y="1"/>
                    <a:pt x="1" y="123"/>
                    <a:pt x="74" y="269"/>
                  </a:cubicBezTo>
                  <a:cubicBezTo>
                    <a:pt x="238" y="707"/>
                    <a:pt x="622" y="762"/>
                    <a:pt x="950" y="1035"/>
                  </a:cubicBezTo>
                  <a:cubicBezTo>
                    <a:pt x="1498" y="1474"/>
                    <a:pt x="1498" y="2350"/>
                    <a:pt x="2155" y="2733"/>
                  </a:cubicBezTo>
                  <a:cubicBezTo>
                    <a:pt x="2320" y="2843"/>
                    <a:pt x="2429" y="2898"/>
                    <a:pt x="2648" y="2898"/>
                  </a:cubicBezTo>
                  <a:cubicBezTo>
                    <a:pt x="2883" y="2898"/>
                    <a:pt x="3062" y="2758"/>
                    <a:pt x="3245" y="2758"/>
                  </a:cubicBezTo>
                  <a:cubicBezTo>
                    <a:pt x="3318" y="2758"/>
                    <a:pt x="3391" y="2780"/>
                    <a:pt x="3470" y="2843"/>
                  </a:cubicBezTo>
                  <a:cubicBezTo>
                    <a:pt x="4182" y="3391"/>
                    <a:pt x="4237" y="4376"/>
                    <a:pt x="4401" y="5198"/>
                  </a:cubicBezTo>
                  <a:cubicBezTo>
                    <a:pt x="4401" y="5240"/>
                    <a:pt x="4433" y="5258"/>
                    <a:pt x="4469" y="5258"/>
                  </a:cubicBezTo>
                  <a:cubicBezTo>
                    <a:pt x="4528" y="5258"/>
                    <a:pt x="4599" y="5211"/>
                    <a:pt x="4565" y="5143"/>
                  </a:cubicBezTo>
                  <a:cubicBezTo>
                    <a:pt x="4510" y="4541"/>
                    <a:pt x="4456" y="3938"/>
                    <a:pt x="4237" y="3445"/>
                  </a:cubicBezTo>
                  <a:cubicBezTo>
                    <a:pt x="4127" y="3171"/>
                    <a:pt x="3689" y="2350"/>
                    <a:pt x="3360" y="2350"/>
                  </a:cubicBezTo>
                  <a:cubicBezTo>
                    <a:pt x="3079" y="2350"/>
                    <a:pt x="2922" y="2529"/>
                    <a:pt x="2717" y="2529"/>
                  </a:cubicBezTo>
                  <a:cubicBezTo>
                    <a:pt x="2563" y="2529"/>
                    <a:pt x="2382" y="2428"/>
                    <a:pt x="2100" y="2076"/>
                  </a:cubicBezTo>
                  <a:cubicBezTo>
                    <a:pt x="1936" y="1802"/>
                    <a:pt x="1827" y="1474"/>
                    <a:pt x="1662" y="1200"/>
                  </a:cubicBezTo>
                  <a:cubicBezTo>
                    <a:pt x="1388" y="652"/>
                    <a:pt x="786" y="543"/>
                    <a:pt x="512" y="104"/>
                  </a:cubicBezTo>
                  <a:cubicBezTo>
                    <a:pt x="476" y="31"/>
                    <a:pt x="403" y="1"/>
                    <a:pt x="326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5978013" y="2177686"/>
              <a:ext cx="51700" cy="23113"/>
            </a:xfrm>
            <a:custGeom>
              <a:avLst/>
              <a:gdLst/>
              <a:ahLst/>
              <a:cxnLst/>
              <a:rect l="l" t="t" r="r" b="b"/>
              <a:pathLst>
                <a:path w="4136" h="1849" extrusionOk="0">
                  <a:moveTo>
                    <a:pt x="608" y="0"/>
                  </a:moveTo>
                  <a:cubicBezTo>
                    <a:pt x="501" y="0"/>
                    <a:pt x="390" y="21"/>
                    <a:pt x="274" y="68"/>
                  </a:cubicBezTo>
                  <a:cubicBezTo>
                    <a:pt x="0" y="178"/>
                    <a:pt x="55" y="452"/>
                    <a:pt x="329" y="507"/>
                  </a:cubicBezTo>
                  <a:cubicBezTo>
                    <a:pt x="822" y="561"/>
                    <a:pt x="1096" y="726"/>
                    <a:pt x="1534" y="1000"/>
                  </a:cubicBezTo>
                  <a:cubicBezTo>
                    <a:pt x="1698" y="1109"/>
                    <a:pt x="2027" y="1219"/>
                    <a:pt x="2246" y="1219"/>
                  </a:cubicBezTo>
                  <a:cubicBezTo>
                    <a:pt x="2410" y="1219"/>
                    <a:pt x="2629" y="1164"/>
                    <a:pt x="2739" y="1109"/>
                  </a:cubicBezTo>
                  <a:cubicBezTo>
                    <a:pt x="2888" y="1014"/>
                    <a:pt x="3024" y="973"/>
                    <a:pt x="3147" y="973"/>
                  </a:cubicBezTo>
                  <a:cubicBezTo>
                    <a:pt x="3521" y="973"/>
                    <a:pt x="3779" y="1354"/>
                    <a:pt x="3944" y="1766"/>
                  </a:cubicBezTo>
                  <a:cubicBezTo>
                    <a:pt x="3971" y="1821"/>
                    <a:pt x="4026" y="1849"/>
                    <a:pt x="4067" y="1849"/>
                  </a:cubicBezTo>
                  <a:cubicBezTo>
                    <a:pt x="4108" y="1849"/>
                    <a:pt x="4136" y="1821"/>
                    <a:pt x="4108" y="1766"/>
                  </a:cubicBezTo>
                  <a:cubicBezTo>
                    <a:pt x="3923" y="1210"/>
                    <a:pt x="3658" y="731"/>
                    <a:pt x="3116" y="731"/>
                  </a:cubicBezTo>
                  <a:cubicBezTo>
                    <a:pt x="3018" y="731"/>
                    <a:pt x="2911" y="747"/>
                    <a:pt x="2794" y="781"/>
                  </a:cubicBezTo>
                  <a:cubicBezTo>
                    <a:pt x="2703" y="806"/>
                    <a:pt x="2615" y="817"/>
                    <a:pt x="2531" y="817"/>
                  </a:cubicBezTo>
                  <a:cubicBezTo>
                    <a:pt x="1809" y="817"/>
                    <a:pt x="1282" y="0"/>
                    <a:pt x="608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6176000" y="2497958"/>
              <a:ext cx="196363" cy="154350"/>
            </a:xfrm>
            <a:custGeom>
              <a:avLst/>
              <a:gdLst/>
              <a:ahLst/>
              <a:cxnLst/>
              <a:rect l="l" t="t" r="r" b="b"/>
              <a:pathLst>
                <a:path w="15709" h="12348" extrusionOk="0">
                  <a:moveTo>
                    <a:pt x="12808" y="1"/>
                  </a:moveTo>
                  <a:cubicBezTo>
                    <a:pt x="12715" y="1"/>
                    <a:pt x="12605" y="98"/>
                    <a:pt x="12642" y="244"/>
                  </a:cubicBezTo>
                  <a:cubicBezTo>
                    <a:pt x="12970" y="1504"/>
                    <a:pt x="12149" y="2764"/>
                    <a:pt x="12478" y="3969"/>
                  </a:cubicBezTo>
                  <a:cubicBezTo>
                    <a:pt x="12751" y="5064"/>
                    <a:pt x="13463" y="5393"/>
                    <a:pt x="14285" y="6050"/>
                  </a:cubicBezTo>
                  <a:cubicBezTo>
                    <a:pt x="15654" y="7090"/>
                    <a:pt x="14121" y="8843"/>
                    <a:pt x="13299" y="9610"/>
                  </a:cubicBezTo>
                  <a:cubicBezTo>
                    <a:pt x="12368" y="10486"/>
                    <a:pt x="11163" y="11089"/>
                    <a:pt x="9958" y="11527"/>
                  </a:cubicBezTo>
                  <a:cubicBezTo>
                    <a:pt x="9551" y="11647"/>
                    <a:pt x="9091" y="11745"/>
                    <a:pt x="8648" y="11745"/>
                  </a:cubicBezTo>
                  <a:cubicBezTo>
                    <a:pt x="8078" y="11745"/>
                    <a:pt x="7535" y="11582"/>
                    <a:pt x="7165" y="11089"/>
                  </a:cubicBezTo>
                  <a:cubicBezTo>
                    <a:pt x="6343" y="10048"/>
                    <a:pt x="4974" y="10322"/>
                    <a:pt x="4043" y="9336"/>
                  </a:cubicBezTo>
                  <a:cubicBezTo>
                    <a:pt x="3164" y="8457"/>
                    <a:pt x="2466" y="7714"/>
                    <a:pt x="1630" y="7714"/>
                  </a:cubicBezTo>
                  <a:cubicBezTo>
                    <a:pt x="1163" y="7714"/>
                    <a:pt x="653" y="7945"/>
                    <a:pt x="45" y="8514"/>
                  </a:cubicBezTo>
                  <a:cubicBezTo>
                    <a:pt x="0" y="8559"/>
                    <a:pt x="64" y="8639"/>
                    <a:pt x="147" y="8639"/>
                  </a:cubicBezTo>
                  <a:cubicBezTo>
                    <a:pt x="167" y="8639"/>
                    <a:pt x="188" y="8634"/>
                    <a:pt x="209" y="8624"/>
                  </a:cubicBezTo>
                  <a:cubicBezTo>
                    <a:pt x="808" y="8122"/>
                    <a:pt x="1273" y="7925"/>
                    <a:pt x="1656" y="7925"/>
                  </a:cubicBezTo>
                  <a:cubicBezTo>
                    <a:pt x="2778" y="7925"/>
                    <a:pt x="3200" y="9614"/>
                    <a:pt x="4262" y="10267"/>
                  </a:cubicBezTo>
                  <a:cubicBezTo>
                    <a:pt x="4974" y="10650"/>
                    <a:pt x="5905" y="10705"/>
                    <a:pt x="6508" y="11253"/>
                  </a:cubicBezTo>
                  <a:cubicBezTo>
                    <a:pt x="6781" y="11472"/>
                    <a:pt x="6946" y="11910"/>
                    <a:pt x="7329" y="12074"/>
                  </a:cubicBezTo>
                  <a:cubicBezTo>
                    <a:pt x="7792" y="12265"/>
                    <a:pt x="8269" y="12347"/>
                    <a:pt x="8748" y="12347"/>
                  </a:cubicBezTo>
                  <a:cubicBezTo>
                    <a:pt x="10196" y="12347"/>
                    <a:pt x="11668" y="11597"/>
                    <a:pt x="12861" y="10815"/>
                  </a:cubicBezTo>
                  <a:cubicBezTo>
                    <a:pt x="14066" y="9993"/>
                    <a:pt x="15709" y="8460"/>
                    <a:pt x="15435" y="6817"/>
                  </a:cubicBezTo>
                  <a:cubicBezTo>
                    <a:pt x="15216" y="5721"/>
                    <a:pt x="14394" y="5338"/>
                    <a:pt x="13573" y="4681"/>
                  </a:cubicBezTo>
                  <a:cubicBezTo>
                    <a:pt x="12642" y="4023"/>
                    <a:pt x="13190" y="2545"/>
                    <a:pt x="13299" y="1668"/>
                  </a:cubicBezTo>
                  <a:cubicBezTo>
                    <a:pt x="13409" y="1066"/>
                    <a:pt x="13190" y="573"/>
                    <a:pt x="12916" y="80"/>
                  </a:cubicBezTo>
                  <a:cubicBezTo>
                    <a:pt x="12897" y="25"/>
                    <a:pt x="12855" y="1"/>
                    <a:pt x="12808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6358563" y="2556434"/>
              <a:ext cx="103938" cy="36138"/>
            </a:xfrm>
            <a:custGeom>
              <a:avLst/>
              <a:gdLst/>
              <a:ahLst/>
              <a:cxnLst/>
              <a:rect l="l" t="t" r="r" b="b"/>
              <a:pathLst>
                <a:path w="8315" h="2891" extrusionOk="0">
                  <a:moveTo>
                    <a:pt x="8107" y="0"/>
                  </a:moveTo>
                  <a:cubicBezTo>
                    <a:pt x="8048" y="0"/>
                    <a:pt x="7989" y="18"/>
                    <a:pt x="7950" y="57"/>
                  </a:cubicBezTo>
                  <a:cubicBezTo>
                    <a:pt x="7217" y="1450"/>
                    <a:pt x="4962" y="2451"/>
                    <a:pt x="3009" y="2451"/>
                  </a:cubicBezTo>
                  <a:cubicBezTo>
                    <a:pt x="2045" y="2451"/>
                    <a:pt x="1154" y="2207"/>
                    <a:pt x="556" y="1646"/>
                  </a:cubicBezTo>
                  <a:cubicBezTo>
                    <a:pt x="498" y="1599"/>
                    <a:pt x="437" y="1580"/>
                    <a:pt x="380" y="1580"/>
                  </a:cubicBezTo>
                  <a:cubicBezTo>
                    <a:pt x="167" y="1580"/>
                    <a:pt x="0" y="1845"/>
                    <a:pt x="173" y="1974"/>
                  </a:cubicBezTo>
                  <a:cubicBezTo>
                    <a:pt x="841" y="2582"/>
                    <a:pt x="2079" y="2890"/>
                    <a:pt x="3391" y="2890"/>
                  </a:cubicBezTo>
                  <a:cubicBezTo>
                    <a:pt x="5625" y="2890"/>
                    <a:pt x="8072" y="1996"/>
                    <a:pt x="8279" y="167"/>
                  </a:cubicBezTo>
                  <a:cubicBezTo>
                    <a:pt x="8314" y="61"/>
                    <a:pt x="8212" y="0"/>
                    <a:pt x="8107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6201888" y="2555772"/>
              <a:ext cx="39713" cy="71413"/>
            </a:xfrm>
            <a:custGeom>
              <a:avLst/>
              <a:gdLst/>
              <a:ahLst/>
              <a:cxnLst/>
              <a:rect l="l" t="t" r="r" b="b"/>
              <a:pathLst>
                <a:path w="3177" h="5713" extrusionOk="0">
                  <a:moveTo>
                    <a:pt x="110" y="1"/>
                  </a:moveTo>
                  <a:cubicBezTo>
                    <a:pt x="0" y="1"/>
                    <a:pt x="55" y="165"/>
                    <a:pt x="110" y="165"/>
                  </a:cubicBezTo>
                  <a:cubicBezTo>
                    <a:pt x="931" y="220"/>
                    <a:pt x="1917" y="822"/>
                    <a:pt x="2027" y="1699"/>
                  </a:cubicBezTo>
                  <a:cubicBezTo>
                    <a:pt x="2027" y="1972"/>
                    <a:pt x="1753" y="2575"/>
                    <a:pt x="1698" y="2849"/>
                  </a:cubicBezTo>
                  <a:cubicBezTo>
                    <a:pt x="1589" y="3780"/>
                    <a:pt x="2355" y="4766"/>
                    <a:pt x="2684" y="5533"/>
                  </a:cubicBezTo>
                  <a:cubicBezTo>
                    <a:pt x="2733" y="5656"/>
                    <a:pt x="2838" y="5713"/>
                    <a:pt x="2939" y="5713"/>
                  </a:cubicBezTo>
                  <a:cubicBezTo>
                    <a:pt x="3061" y="5713"/>
                    <a:pt x="3177" y="5628"/>
                    <a:pt x="3177" y="5478"/>
                  </a:cubicBezTo>
                  <a:cubicBezTo>
                    <a:pt x="3122" y="4930"/>
                    <a:pt x="2903" y="4492"/>
                    <a:pt x="2629" y="3999"/>
                  </a:cubicBezTo>
                  <a:cubicBezTo>
                    <a:pt x="2136" y="3177"/>
                    <a:pt x="2410" y="2575"/>
                    <a:pt x="2410" y="1699"/>
                  </a:cubicBezTo>
                  <a:cubicBezTo>
                    <a:pt x="2465" y="658"/>
                    <a:pt x="986" y="56"/>
                    <a:pt x="110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6201900" y="2648449"/>
              <a:ext cx="82838" cy="62425"/>
            </a:xfrm>
            <a:custGeom>
              <a:avLst/>
              <a:gdLst/>
              <a:ahLst/>
              <a:cxnLst/>
              <a:rect l="l" t="t" r="r" b="b"/>
              <a:pathLst>
                <a:path w="6627" h="4994" extrusionOk="0">
                  <a:moveTo>
                    <a:pt x="5841" y="1"/>
                  </a:moveTo>
                  <a:cubicBezTo>
                    <a:pt x="5718" y="1"/>
                    <a:pt x="5612" y="83"/>
                    <a:pt x="5641" y="255"/>
                  </a:cubicBezTo>
                  <a:cubicBezTo>
                    <a:pt x="5805" y="1843"/>
                    <a:pt x="5969" y="3760"/>
                    <a:pt x="4107" y="4417"/>
                  </a:cubicBezTo>
                  <a:cubicBezTo>
                    <a:pt x="3807" y="4531"/>
                    <a:pt x="3485" y="4575"/>
                    <a:pt x="3152" y="4575"/>
                  </a:cubicBezTo>
                  <a:cubicBezTo>
                    <a:pt x="2205" y="4575"/>
                    <a:pt x="1164" y="4224"/>
                    <a:pt x="273" y="4143"/>
                  </a:cubicBezTo>
                  <a:cubicBezTo>
                    <a:pt x="257" y="4140"/>
                    <a:pt x="242" y="4138"/>
                    <a:pt x="228" y="4138"/>
                  </a:cubicBezTo>
                  <a:cubicBezTo>
                    <a:pt x="0" y="4138"/>
                    <a:pt x="15" y="4527"/>
                    <a:pt x="273" y="4527"/>
                  </a:cubicBezTo>
                  <a:cubicBezTo>
                    <a:pt x="1267" y="4664"/>
                    <a:pt x="2303" y="4994"/>
                    <a:pt x="3302" y="4994"/>
                  </a:cubicBezTo>
                  <a:cubicBezTo>
                    <a:pt x="3900" y="4994"/>
                    <a:pt x="4484" y="4875"/>
                    <a:pt x="5038" y="4527"/>
                  </a:cubicBezTo>
                  <a:cubicBezTo>
                    <a:pt x="6407" y="3650"/>
                    <a:pt x="6626" y="1569"/>
                    <a:pt x="6133" y="200"/>
                  </a:cubicBezTo>
                  <a:cubicBezTo>
                    <a:pt x="6081" y="69"/>
                    <a:pt x="5954" y="1"/>
                    <a:pt x="5841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6147300" y="2706601"/>
              <a:ext cx="103888" cy="112363"/>
            </a:xfrm>
            <a:custGeom>
              <a:avLst/>
              <a:gdLst/>
              <a:ahLst/>
              <a:cxnLst/>
              <a:rect l="l" t="t" r="r" b="b"/>
              <a:pathLst>
                <a:path w="8311" h="8989" extrusionOk="0">
                  <a:moveTo>
                    <a:pt x="7600" y="1"/>
                  </a:moveTo>
                  <a:cubicBezTo>
                    <a:pt x="7499" y="1"/>
                    <a:pt x="7403" y="61"/>
                    <a:pt x="7380" y="203"/>
                  </a:cubicBezTo>
                  <a:cubicBezTo>
                    <a:pt x="6892" y="3717"/>
                    <a:pt x="5838" y="8709"/>
                    <a:pt x="1817" y="8709"/>
                  </a:cubicBezTo>
                  <a:cubicBezTo>
                    <a:pt x="1326" y="8709"/>
                    <a:pt x="790" y="8635"/>
                    <a:pt x="205" y="8474"/>
                  </a:cubicBezTo>
                  <a:cubicBezTo>
                    <a:pt x="190" y="8469"/>
                    <a:pt x="176" y="8466"/>
                    <a:pt x="163" y="8466"/>
                  </a:cubicBezTo>
                  <a:cubicBezTo>
                    <a:pt x="32" y="8466"/>
                    <a:pt x="0" y="8698"/>
                    <a:pt x="150" y="8747"/>
                  </a:cubicBezTo>
                  <a:cubicBezTo>
                    <a:pt x="692" y="8912"/>
                    <a:pt x="1215" y="8988"/>
                    <a:pt x="1716" y="8988"/>
                  </a:cubicBezTo>
                  <a:cubicBezTo>
                    <a:pt x="5720" y="8988"/>
                    <a:pt x="8311" y="4104"/>
                    <a:pt x="7872" y="258"/>
                  </a:cubicBezTo>
                  <a:cubicBezTo>
                    <a:pt x="7872" y="103"/>
                    <a:pt x="7732" y="1"/>
                    <a:pt x="7600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6167975" y="2804129"/>
              <a:ext cx="41088" cy="79363"/>
            </a:xfrm>
            <a:custGeom>
              <a:avLst/>
              <a:gdLst/>
              <a:ahLst/>
              <a:cxnLst/>
              <a:rect l="l" t="t" r="r" b="b"/>
              <a:pathLst>
                <a:path w="3287" h="6349" extrusionOk="0">
                  <a:moveTo>
                    <a:pt x="3065" y="1"/>
                  </a:moveTo>
                  <a:cubicBezTo>
                    <a:pt x="3040" y="1"/>
                    <a:pt x="3014" y="5"/>
                    <a:pt x="2987" y="14"/>
                  </a:cubicBezTo>
                  <a:lnTo>
                    <a:pt x="2932" y="14"/>
                  </a:lnTo>
                  <a:cubicBezTo>
                    <a:pt x="2918" y="12"/>
                    <a:pt x="2904" y="11"/>
                    <a:pt x="2891" y="11"/>
                  </a:cubicBezTo>
                  <a:cubicBezTo>
                    <a:pt x="2750" y="11"/>
                    <a:pt x="2682" y="143"/>
                    <a:pt x="2686" y="271"/>
                  </a:cubicBezTo>
                  <a:lnTo>
                    <a:pt x="2686" y="271"/>
                  </a:lnTo>
                  <a:cubicBezTo>
                    <a:pt x="2683" y="350"/>
                    <a:pt x="2711" y="428"/>
                    <a:pt x="2768" y="472"/>
                  </a:cubicBezTo>
                  <a:lnTo>
                    <a:pt x="2768" y="472"/>
                  </a:lnTo>
                  <a:cubicBezTo>
                    <a:pt x="2773" y="1512"/>
                    <a:pt x="2798" y="2592"/>
                    <a:pt x="2385" y="3574"/>
                  </a:cubicBezTo>
                  <a:cubicBezTo>
                    <a:pt x="1892" y="4615"/>
                    <a:pt x="961" y="5382"/>
                    <a:pt x="84" y="6149"/>
                  </a:cubicBezTo>
                  <a:cubicBezTo>
                    <a:pt x="0" y="6233"/>
                    <a:pt x="110" y="6349"/>
                    <a:pt x="215" y="6349"/>
                  </a:cubicBezTo>
                  <a:cubicBezTo>
                    <a:pt x="247" y="6349"/>
                    <a:pt x="278" y="6338"/>
                    <a:pt x="303" y="6313"/>
                  </a:cubicBezTo>
                  <a:cubicBezTo>
                    <a:pt x="1180" y="5601"/>
                    <a:pt x="2111" y="4834"/>
                    <a:pt x="2658" y="3739"/>
                  </a:cubicBezTo>
                  <a:cubicBezTo>
                    <a:pt x="3133" y="2738"/>
                    <a:pt x="3201" y="1483"/>
                    <a:pt x="3255" y="414"/>
                  </a:cubicBezTo>
                  <a:lnTo>
                    <a:pt x="3255" y="414"/>
                  </a:lnTo>
                  <a:cubicBezTo>
                    <a:pt x="3275" y="371"/>
                    <a:pt x="3285" y="320"/>
                    <a:pt x="3285" y="270"/>
                  </a:cubicBezTo>
                  <a:lnTo>
                    <a:pt x="3285" y="270"/>
                  </a:lnTo>
                  <a:cubicBezTo>
                    <a:pt x="3286" y="138"/>
                    <a:pt x="3203" y="1"/>
                    <a:pt x="3065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6263200" y="2798454"/>
              <a:ext cx="35688" cy="22400"/>
            </a:xfrm>
            <a:custGeom>
              <a:avLst/>
              <a:gdLst/>
              <a:ahLst/>
              <a:cxnLst/>
              <a:rect l="l" t="t" r="r" b="b"/>
              <a:pathLst>
                <a:path w="2855" h="1792" extrusionOk="0">
                  <a:moveTo>
                    <a:pt x="208" y="1"/>
                  </a:moveTo>
                  <a:cubicBezTo>
                    <a:pt x="84" y="1"/>
                    <a:pt x="0" y="170"/>
                    <a:pt x="134" y="304"/>
                  </a:cubicBezTo>
                  <a:cubicBezTo>
                    <a:pt x="901" y="906"/>
                    <a:pt x="1613" y="1564"/>
                    <a:pt x="2599" y="1783"/>
                  </a:cubicBezTo>
                  <a:cubicBezTo>
                    <a:pt x="2616" y="1789"/>
                    <a:pt x="2634" y="1791"/>
                    <a:pt x="2650" y="1791"/>
                  </a:cubicBezTo>
                  <a:cubicBezTo>
                    <a:pt x="2784" y="1791"/>
                    <a:pt x="2855" y="1607"/>
                    <a:pt x="2708" y="1509"/>
                  </a:cubicBezTo>
                  <a:cubicBezTo>
                    <a:pt x="2270" y="1235"/>
                    <a:pt x="1722" y="1016"/>
                    <a:pt x="1284" y="742"/>
                  </a:cubicBezTo>
                  <a:cubicBezTo>
                    <a:pt x="956" y="523"/>
                    <a:pt x="627" y="249"/>
                    <a:pt x="298" y="30"/>
                  </a:cubicBezTo>
                  <a:cubicBezTo>
                    <a:pt x="268" y="10"/>
                    <a:pt x="237" y="1"/>
                    <a:pt x="208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6308150" y="2768590"/>
              <a:ext cx="41625" cy="8950"/>
            </a:xfrm>
            <a:custGeom>
              <a:avLst/>
              <a:gdLst/>
              <a:ahLst/>
              <a:cxnLst/>
              <a:rect l="l" t="t" r="r" b="b"/>
              <a:pathLst>
                <a:path w="3330" h="716" extrusionOk="0">
                  <a:moveTo>
                    <a:pt x="172" y="1"/>
                  </a:moveTo>
                  <a:cubicBezTo>
                    <a:pt x="77" y="1"/>
                    <a:pt x="1" y="180"/>
                    <a:pt x="98" y="228"/>
                  </a:cubicBezTo>
                  <a:cubicBezTo>
                    <a:pt x="609" y="520"/>
                    <a:pt x="1437" y="715"/>
                    <a:pt x="2175" y="715"/>
                  </a:cubicBezTo>
                  <a:cubicBezTo>
                    <a:pt x="2544" y="715"/>
                    <a:pt x="2891" y="666"/>
                    <a:pt x="3165" y="557"/>
                  </a:cubicBezTo>
                  <a:cubicBezTo>
                    <a:pt x="3330" y="502"/>
                    <a:pt x="3275" y="338"/>
                    <a:pt x="3110" y="338"/>
                  </a:cubicBezTo>
                  <a:cubicBezTo>
                    <a:pt x="2818" y="393"/>
                    <a:pt x="2484" y="423"/>
                    <a:pt x="2139" y="423"/>
                  </a:cubicBezTo>
                  <a:cubicBezTo>
                    <a:pt x="1449" y="423"/>
                    <a:pt x="719" y="301"/>
                    <a:pt x="208" y="9"/>
                  </a:cubicBezTo>
                  <a:cubicBezTo>
                    <a:pt x="196" y="3"/>
                    <a:pt x="184" y="1"/>
                    <a:pt x="172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5926663" y="2743302"/>
              <a:ext cx="73013" cy="81300"/>
            </a:xfrm>
            <a:custGeom>
              <a:avLst/>
              <a:gdLst/>
              <a:ahLst/>
              <a:cxnLst/>
              <a:rect l="l" t="t" r="r" b="b"/>
              <a:pathLst>
                <a:path w="5841" h="6504" extrusionOk="0">
                  <a:moveTo>
                    <a:pt x="5710" y="1"/>
                  </a:moveTo>
                  <a:cubicBezTo>
                    <a:pt x="5674" y="1"/>
                    <a:pt x="5642" y="19"/>
                    <a:pt x="5642" y="61"/>
                  </a:cubicBezTo>
                  <a:cubicBezTo>
                    <a:pt x="5478" y="1156"/>
                    <a:pt x="5204" y="1758"/>
                    <a:pt x="4163" y="2251"/>
                  </a:cubicBezTo>
                  <a:cubicBezTo>
                    <a:pt x="3725" y="2470"/>
                    <a:pt x="3123" y="2580"/>
                    <a:pt x="2794" y="3018"/>
                  </a:cubicBezTo>
                  <a:cubicBezTo>
                    <a:pt x="2246" y="3894"/>
                    <a:pt x="1808" y="4990"/>
                    <a:pt x="713" y="5373"/>
                  </a:cubicBezTo>
                  <a:cubicBezTo>
                    <a:pt x="165" y="5483"/>
                    <a:pt x="1" y="5811"/>
                    <a:pt x="1" y="6359"/>
                  </a:cubicBezTo>
                  <a:cubicBezTo>
                    <a:pt x="1" y="6447"/>
                    <a:pt x="95" y="6504"/>
                    <a:pt x="182" y="6504"/>
                  </a:cubicBezTo>
                  <a:cubicBezTo>
                    <a:pt x="258" y="6504"/>
                    <a:pt x="329" y="6461"/>
                    <a:pt x="329" y="6359"/>
                  </a:cubicBezTo>
                  <a:cubicBezTo>
                    <a:pt x="494" y="5811"/>
                    <a:pt x="1699" y="5264"/>
                    <a:pt x="2137" y="4880"/>
                  </a:cubicBezTo>
                  <a:cubicBezTo>
                    <a:pt x="2739" y="4223"/>
                    <a:pt x="2794" y="3237"/>
                    <a:pt x="3561" y="2799"/>
                  </a:cubicBezTo>
                  <a:cubicBezTo>
                    <a:pt x="4985" y="2032"/>
                    <a:pt x="5587" y="1813"/>
                    <a:pt x="5806" y="115"/>
                  </a:cubicBezTo>
                  <a:cubicBezTo>
                    <a:pt x="5840" y="48"/>
                    <a:pt x="5769" y="1"/>
                    <a:pt x="5710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5958163" y="2772490"/>
              <a:ext cx="52250" cy="18125"/>
            </a:xfrm>
            <a:custGeom>
              <a:avLst/>
              <a:gdLst/>
              <a:ahLst/>
              <a:cxnLst/>
              <a:rect l="l" t="t" r="r" b="b"/>
              <a:pathLst>
                <a:path w="4180" h="1450" extrusionOk="0">
                  <a:moveTo>
                    <a:pt x="2700" y="0"/>
                  </a:moveTo>
                  <a:cubicBezTo>
                    <a:pt x="2625" y="0"/>
                    <a:pt x="2546" y="8"/>
                    <a:pt x="2465" y="26"/>
                  </a:cubicBezTo>
                  <a:cubicBezTo>
                    <a:pt x="2136" y="81"/>
                    <a:pt x="1862" y="354"/>
                    <a:pt x="1588" y="519"/>
                  </a:cubicBezTo>
                  <a:cubicBezTo>
                    <a:pt x="1150" y="847"/>
                    <a:pt x="712" y="1012"/>
                    <a:pt x="164" y="1176"/>
                  </a:cubicBezTo>
                  <a:cubicBezTo>
                    <a:pt x="0" y="1176"/>
                    <a:pt x="55" y="1450"/>
                    <a:pt x="219" y="1450"/>
                  </a:cubicBezTo>
                  <a:cubicBezTo>
                    <a:pt x="876" y="1450"/>
                    <a:pt x="1424" y="1121"/>
                    <a:pt x="1862" y="738"/>
                  </a:cubicBezTo>
                  <a:cubicBezTo>
                    <a:pt x="2081" y="574"/>
                    <a:pt x="2300" y="409"/>
                    <a:pt x="2574" y="300"/>
                  </a:cubicBezTo>
                  <a:cubicBezTo>
                    <a:pt x="2630" y="283"/>
                    <a:pt x="2684" y="275"/>
                    <a:pt x="2737" y="275"/>
                  </a:cubicBezTo>
                  <a:cubicBezTo>
                    <a:pt x="3209" y="275"/>
                    <a:pt x="3588" y="881"/>
                    <a:pt x="3834" y="1176"/>
                  </a:cubicBezTo>
                  <a:cubicBezTo>
                    <a:pt x="3872" y="1233"/>
                    <a:pt x="3930" y="1257"/>
                    <a:pt x="3985" y="1257"/>
                  </a:cubicBezTo>
                  <a:cubicBezTo>
                    <a:pt x="4088" y="1257"/>
                    <a:pt x="4179" y="1174"/>
                    <a:pt x="4108" y="1066"/>
                  </a:cubicBezTo>
                  <a:cubicBezTo>
                    <a:pt x="3765" y="577"/>
                    <a:pt x="3335" y="0"/>
                    <a:pt x="2700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5986913" y="2841392"/>
              <a:ext cx="21925" cy="59725"/>
            </a:xfrm>
            <a:custGeom>
              <a:avLst/>
              <a:gdLst/>
              <a:ahLst/>
              <a:cxnLst/>
              <a:rect l="l" t="t" r="r" b="b"/>
              <a:pathLst>
                <a:path w="1754" h="4778" extrusionOk="0">
                  <a:moveTo>
                    <a:pt x="918" y="0"/>
                  </a:moveTo>
                  <a:cubicBezTo>
                    <a:pt x="854" y="0"/>
                    <a:pt x="783" y="78"/>
                    <a:pt x="822" y="155"/>
                  </a:cubicBezTo>
                  <a:cubicBezTo>
                    <a:pt x="1151" y="593"/>
                    <a:pt x="1479" y="1086"/>
                    <a:pt x="1151" y="1634"/>
                  </a:cubicBezTo>
                  <a:cubicBezTo>
                    <a:pt x="1041" y="1908"/>
                    <a:pt x="822" y="2127"/>
                    <a:pt x="658" y="2401"/>
                  </a:cubicBezTo>
                  <a:cubicBezTo>
                    <a:pt x="165" y="3113"/>
                    <a:pt x="110" y="3825"/>
                    <a:pt x="0" y="4646"/>
                  </a:cubicBezTo>
                  <a:cubicBezTo>
                    <a:pt x="0" y="4737"/>
                    <a:pt x="67" y="4777"/>
                    <a:pt x="136" y="4777"/>
                  </a:cubicBezTo>
                  <a:cubicBezTo>
                    <a:pt x="192" y="4777"/>
                    <a:pt x="250" y="4750"/>
                    <a:pt x="274" y="4701"/>
                  </a:cubicBezTo>
                  <a:cubicBezTo>
                    <a:pt x="439" y="4099"/>
                    <a:pt x="384" y="3496"/>
                    <a:pt x="658" y="2948"/>
                  </a:cubicBezTo>
                  <a:cubicBezTo>
                    <a:pt x="822" y="2510"/>
                    <a:pt x="1151" y="2127"/>
                    <a:pt x="1370" y="1743"/>
                  </a:cubicBezTo>
                  <a:cubicBezTo>
                    <a:pt x="1753" y="1141"/>
                    <a:pt x="1370" y="539"/>
                    <a:pt x="986" y="46"/>
                  </a:cubicBezTo>
                  <a:cubicBezTo>
                    <a:pt x="970" y="14"/>
                    <a:pt x="945" y="0"/>
                    <a:pt x="918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6055475" y="2867143"/>
              <a:ext cx="41363" cy="47150"/>
            </a:xfrm>
            <a:custGeom>
              <a:avLst/>
              <a:gdLst/>
              <a:ahLst/>
              <a:cxnLst/>
              <a:rect l="l" t="t" r="r" b="b"/>
              <a:pathLst>
                <a:path w="3309" h="3772" extrusionOk="0">
                  <a:moveTo>
                    <a:pt x="79" y="1"/>
                  </a:moveTo>
                  <a:cubicBezTo>
                    <a:pt x="34" y="1"/>
                    <a:pt x="0" y="122"/>
                    <a:pt x="47" y="122"/>
                  </a:cubicBezTo>
                  <a:cubicBezTo>
                    <a:pt x="1033" y="560"/>
                    <a:pt x="376" y="1655"/>
                    <a:pt x="978" y="2367"/>
                  </a:cubicBezTo>
                  <a:cubicBezTo>
                    <a:pt x="1471" y="2915"/>
                    <a:pt x="2348" y="3408"/>
                    <a:pt x="2950" y="3736"/>
                  </a:cubicBezTo>
                  <a:cubicBezTo>
                    <a:pt x="2987" y="3761"/>
                    <a:pt x="3027" y="3772"/>
                    <a:pt x="3065" y="3772"/>
                  </a:cubicBezTo>
                  <a:cubicBezTo>
                    <a:pt x="3196" y="3772"/>
                    <a:pt x="3309" y="3645"/>
                    <a:pt x="3224" y="3517"/>
                  </a:cubicBezTo>
                  <a:cubicBezTo>
                    <a:pt x="2731" y="2805"/>
                    <a:pt x="1636" y="2751"/>
                    <a:pt x="1143" y="2039"/>
                  </a:cubicBezTo>
                  <a:cubicBezTo>
                    <a:pt x="650" y="1272"/>
                    <a:pt x="1143" y="396"/>
                    <a:pt x="102" y="12"/>
                  </a:cubicBezTo>
                  <a:cubicBezTo>
                    <a:pt x="94" y="4"/>
                    <a:pt x="86" y="1"/>
                    <a:pt x="79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5858888" y="2389142"/>
              <a:ext cx="57325" cy="21188"/>
            </a:xfrm>
            <a:custGeom>
              <a:avLst/>
              <a:gdLst/>
              <a:ahLst/>
              <a:cxnLst/>
              <a:rect l="l" t="t" r="r" b="b"/>
              <a:pathLst>
                <a:path w="4586" h="1695" extrusionOk="0">
                  <a:moveTo>
                    <a:pt x="3787" y="1"/>
                  </a:moveTo>
                  <a:cubicBezTo>
                    <a:pt x="3537" y="1"/>
                    <a:pt x="3295" y="96"/>
                    <a:pt x="3068" y="296"/>
                  </a:cubicBezTo>
                  <a:cubicBezTo>
                    <a:pt x="3013" y="350"/>
                    <a:pt x="2465" y="1062"/>
                    <a:pt x="2465" y="1062"/>
                  </a:cubicBezTo>
                  <a:cubicBezTo>
                    <a:pt x="2465" y="1062"/>
                    <a:pt x="2082" y="679"/>
                    <a:pt x="1972" y="624"/>
                  </a:cubicBezTo>
                  <a:cubicBezTo>
                    <a:pt x="1755" y="484"/>
                    <a:pt x="1506" y="419"/>
                    <a:pt x="1261" y="419"/>
                  </a:cubicBezTo>
                  <a:cubicBezTo>
                    <a:pt x="641" y="419"/>
                    <a:pt x="40" y="833"/>
                    <a:pt x="1" y="1500"/>
                  </a:cubicBezTo>
                  <a:cubicBezTo>
                    <a:pt x="1" y="1623"/>
                    <a:pt x="104" y="1695"/>
                    <a:pt x="195" y="1695"/>
                  </a:cubicBezTo>
                  <a:cubicBezTo>
                    <a:pt x="266" y="1695"/>
                    <a:pt x="329" y="1651"/>
                    <a:pt x="329" y="1555"/>
                  </a:cubicBezTo>
                  <a:cubicBezTo>
                    <a:pt x="404" y="1034"/>
                    <a:pt x="756" y="817"/>
                    <a:pt x="1181" y="817"/>
                  </a:cubicBezTo>
                  <a:cubicBezTo>
                    <a:pt x="1381" y="817"/>
                    <a:pt x="1597" y="865"/>
                    <a:pt x="1808" y="953"/>
                  </a:cubicBezTo>
                  <a:cubicBezTo>
                    <a:pt x="2191" y="1117"/>
                    <a:pt x="2137" y="1446"/>
                    <a:pt x="2575" y="1446"/>
                  </a:cubicBezTo>
                  <a:cubicBezTo>
                    <a:pt x="2629" y="1446"/>
                    <a:pt x="2684" y="1391"/>
                    <a:pt x="2739" y="1336"/>
                  </a:cubicBezTo>
                  <a:cubicBezTo>
                    <a:pt x="2956" y="901"/>
                    <a:pt x="3346" y="260"/>
                    <a:pt x="3908" y="260"/>
                  </a:cubicBezTo>
                  <a:cubicBezTo>
                    <a:pt x="4055" y="260"/>
                    <a:pt x="4213" y="303"/>
                    <a:pt x="4382" y="405"/>
                  </a:cubicBezTo>
                  <a:cubicBezTo>
                    <a:pt x="4397" y="413"/>
                    <a:pt x="4413" y="416"/>
                    <a:pt x="4427" y="416"/>
                  </a:cubicBezTo>
                  <a:cubicBezTo>
                    <a:pt x="4518" y="416"/>
                    <a:pt x="4586" y="288"/>
                    <a:pt x="4492" y="241"/>
                  </a:cubicBezTo>
                  <a:cubicBezTo>
                    <a:pt x="4255" y="83"/>
                    <a:pt x="4018" y="1"/>
                    <a:pt x="3787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5871900" y="2460732"/>
              <a:ext cx="39513" cy="56713"/>
            </a:xfrm>
            <a:custGeom>
              <a:avLst/>
              <a:gdLst/>
              <a:ahLst/>
              <a:cxnLst/>
              <a:rect l="l" t="t" r="r" b="b"/>
              <a:pathLst>
                <a:path w="3161" h="4537" extrusionOk="0">
                  <a:moveTo>
                    <a:pt x="3006" y="0"/>
                  </a:moveTo>
                  <a:cubicBezTo>
                    <a:pt x="2972" y="0"/>
                    <a:pt x="2935" y="13"/>
                    <a:pt x="2903" y="46"/>
                  </a:cubicBezTo>
                  <a:cubicBezTo>
                    <a:pt x="2684" y="319"/>
                    <a:pt x="2629" y="648"/>
                    <a:pt x="2629" y="1031"/>
                  </a:cubicBezTo>
                  <a:cubicBezTo>
                    <a:pt x="2574" y="1524"/>
                    <a:pt x="1588" y="2072"/>
                    <a:pt x="1150" y="2401"/>
                  </a:cubicBezTo>
                  <a:cubicBezTo>
                    <a:pt x="438" y="2948"/>
                    <a:pt x="0" y="3386"/>
                    <a:pt x="55" y="4372"/>
                  </a:cubicBezTo>
                  <a:cubicBezTo>
                    <a:pt x="55" y="4482"/>
                    <a:pt x="123" y="4537"/>
                    <a:pt x="199" y="4537"/>
                  </a:cubicBezTo>
                  <a:cubicBezTo>
                    <a:pt x="274" y="4537"/>
                    <a:pt x="356" y="4482"/>
                    <a:pt x="384" y="4372"/>
                  </a:cubicBezTo>
                  <a:cubicBezTo>
                    <a:pt x="493" y="3386"/>
                    <a:pt x="1150" y="2565"/>
                    <a:pt x="2081" y="2127"/>
                  </a:cubicBezTo>
                  <a:cubicBezTo>
                    <a:pt x="2300" y="2017"/>
                    <a:pt x="2739" y="1853"/>
                    <a:pt x="2793" y="1524"/>
                  </a:cubicBezTo>
                  <a:cubicBezTo>
                    <a:pt x="2903" y="1086"/>
                    <a:pt x="2793" y="593"/>
                    <a:pt x="3122" y="155"/>
                  </a:cubicBezTo>
                  <a:cubicBezTo>
                    <a:pt x="3161" y="78"/>
                    <a:pt x="3090" y="0"/>
                    <a:pt x="3006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5874825" y="2562172"/>
              <a:ext cx="36113" cy="70163"/>
            </a:xfrm>
            <a:custGeom>
              <a:avLst/>
              <a:gdLst/>
              <a:ahLst/>
              <a:cxnLst/>
              <a:rect l="l" t="t" r="r" b="b"/>
              <a:pathLst>
                <a:path w="2889" h="5613" extrusionOk="0">
                  <a:moveTo>
                    <a:pt x="2785" y="0"/>
                  </a:moveTo>
                  <a:cubicBezTo>
                    <a:pt x="2752" y="0"/>
                    <a:pt x="2724" y="14"/>
                    <a:pt x="2724" y="36"/>
                  </a:cubicBezTo>
                  <a:cubicBezTo>
                    <a:pt x="2505" y="1351"/>
                    <a:pt x="1738" y="1789"/>
                    <a:pt x="807" y="2556"/>
                  </a:cubicBezTo>
                  <a:cubicBezTo>
                    <a:pt x="95" y="3158"/>
                    <a:pt x="314" y="4637"/>
                    <a:pt x="40" y="5404"/>
                  </a:cubicBezTo>
                  <a:cubicBezTo>
                    <a:pt x="1" y="5522"/>
                    <a:pt x="132" y="5612"/>
                    <a:pt x="229" y="5612"/>
                  </a:cubicBezTo>
                  <a:cubicBezTo>
                    <a:pt x="266" y="5612"/>
                    <a:pt x="299" y="5599"/>
                    <a:pt x="314" y="5568"/>
                  </a:cubicBezTo>
                  <a:cubicBezTo>
                    <a:pt x="533" y="5130"/>
                    <a:pt x="642" y="4747"/>
                    <a:pt x="642" y="4254"/>
                  </a:cubicBezTo>
                  <a:cubicBezTo>
                    <a:pt x="752" y="3268"/>
                    <a:pt x="1026" y="2720"/>
                    <a:pt x="1793" y="2118"/>
                  </a:cubicBezTo>
                  <a:cubicBezTo>
                    <a:pt x="2505" y="1570"/>
                    <a:pt x="2778" y="968"/>
                    <a:pt x="2888" y="91"/>
                  </a:cubicBezTo>
                  <a:cubicBezTo>
                    <a:pt x="2888" y="27"/>
                    <a:pt x="2832" y="0"/>
                    <a:pt x="2785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5882163" y="2643487"/>
              <a:ext cx="39038" cy="67888"/>
            </a:xfrm>
            <a:custGeom>
              <a:avLst/>
              <a:gdLst/>
              <a:ahLst/>
              <a:cxnLst/>
              <a:rect l="l" t="t" r="r" b="b"/>
              <a:pathLst>
                <a:path w="3123" h="5431" extrusionOk="0">
                  <a:moveTo>
                    <a:pt x="2924" y="0"/>
                  </a:moveTo>
                  <a:cubicBezTo>
                    <a:pt x="2882" y="0"/>
                    <a:pt x="2849" y="30"/>
                    <a:pt x="2849" y="104"/>
                  </a:cubicBezTo>
                  <a:cubicBezTo>
                    <a:pt x="2958" y="1528"/>
                    <a:pt x="1644" y="2021"/>
                    <a:pt x="822" y="2952"/>
                  </a:cubicBezTo>
                  <a:cubicBezTo>
                    <a:pt x="220" y="3609"/>
                    <a:pt x="55" y="4485"/>
                    <a:pt x="1" y="5307"/>
                  </a:cubicBezTo>
                  <a:cubicBezTo>
                    <a:pt x="1" y="5389"/>
                    <a:pt x="69" y="5430"/>
                    <a:pt x="144" y="5430"/>
                  </a:cubicBezTo>
                  <a:cubicBezTo>
                    <a:pt x="220" y="5430"/>
                    <a:pt x="302" y="5389"/>
                    <a:pt x="329" y="5307"/>
                  </a:cubicBezTo>
                  <a:cubicBezTo>
                    <a:pt x="603" y="4047"/>
                    <a:pt x="932" y="3171"/>
                    <a:pt x="1918" y="2295"/>
                  </a:cubicBezTo>
                  <a:cubicBezTo>
                    <a:pt x="2630" y="1637"/>
                    <a:pt x="3123" y="1035"/>
                    <a:pt x="3068" y="104"/>
                  </a:cubicBezTo>
                  <a:cubicBezTo>
                    <a:pt x="3038" y="44"/>
                    <a:pt x="2975" y="0"/>
                    <a:pt x="2924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1"/>
            <p:cNvSpPr/>
            <p:nvPr/>
          </p:nvSpPr>
          <p:spPr>
            <a:xfrm>
              <a:off x="6031538" y="2419343"/>
              <a:ext cx="28638" cy="58738"/>
            </a:xfrm>
            <a:custGeom>
              <a:avLst/>
              <a:gdLst/>
              <a:ahLst/>
              <a:cxnLst/>
              <a:rect l="l" t="t" r="r" b="b"/>
              <a:pathLst>
                <a:path w="2291" h="4699" extrusionOk="0">
                  <a:moveTo>
                    <a:pt x="69" y="1"/>
                  </a:moveTo>
                  <a:cubicBezTo>
                    <a:pt x="28" y="1"/>
                    <a:pt x="1" y="81"/>
                    <a:pt x="45" y="125"/>
                  </a:cubicBezTo>
                  <a:cubicBezTo>
                    <a:pt x="757" y="673"/>
                    <a:pt x="1250" y="1275"/>
                    <a:pt x="1415" y="2152"/>
                  </a:cubicBezTo>
                  <a:cubicBezTo>
                    <a:pt x="1634" y="2864"/>
                    <a:pt x="1524" y="3685"/>
                    <a:pt x="1579" y="4452"/>
                  </a:cubicBezTo>
                  <a:cubicBezTo>
                    <a:pt x="1606" y="4616"/>
                    <a:pt x="1729" y="4698"/>
                    <a:pt x="1846" y="4698"/>
                  </a:cubicBezTo>
                  <a:cubicBezTo>
                    <a:pt x="1962" y="4698"/>
                    <a:pt x="2072" y="4616"/>
                    <a:pt x="2072" y="4452"/>
                  </a:cubicBezTo>
                  <a:cubicBezTo>
                    <a:pt x="2291" y="2590"/>
                    <a:pt x="1688" y="1056"/>
                    <a:pt x="100" y="16"/>
                  </a:cubicBezTo>
                  <a:cubicBezTo>
                    <a:pt x="90" y="5"/>
                    <a:pt x="79" y="1"/>
                    <a:pt x="69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1"/>
            <p:cNvSpPr/>
            <p:nvPr/>
          </p:nvSpPr>
          <p:spPr>
            <a:xfrm>
              <a:off x="6083688" y="2356891"/>
              <a:ext cx="14150" cy="50550"/>
            </a:xfrm>
            <a:custGeom>
              <a:avLst/>
              <a:gdLst/>
              <a:ahLst/>
              <a:cxnLst/>
              <a:rect l="l" t="t" r="r" b="b"/>
              <a:pathLst>
                <a:path w="1132" h="4044" extrusionOk="0">
                  <a:moveTo>
                    <a:pt x="171" y="1"/>
                  </a:moveTo>
                  <a:cubicBezTo>
                    <a:pt x="81" y="1"/>
                    <a:pt x="0" y="85"/>
                    <a:pt x="36" y="192"/>
                  </a:cubicBezTo>
                  <a:cubicBezTo>
                    <a:pt x="693" y="1397"/>
                    <a:pt x="474" y="2492"/>
                    <a:pt x="255" y="3752"/>
                  </a:cubicBezTo>
                  <a:cubicBezTo>
                    <a:pt x="255" y="3898"/>
                    <a:pt x="377" y="4044"/>
                    <a:pt x="490" y="4044"/>
                  </a:cubicBezTo>
                  <a:cubicBezTo>
                    <a:pt x="547" y="4044"/>
                    <a:pt x="602" y="4007"/>
                    <a:pt x="638" y="3916"/>
                  </a:cubicBezTo>
                  <a:cubicBezTo>
                    <a:pt x="967" y="3259"/>
                    <a:pt x="1131" y="2656"/>
                    <a:pt x="1076" y="1890"/>
                  </a:cubicBezTo>
                  <a:cubicBezTo>
                    <a:pt x="1022" y="1232"/>
                    <a:pt x="638" y="630"/>
                    <a:pt x="310" y="82"/>
                  </a:cubicBezTo>
                  <a:cubicBezTo>
                    <a:pt x="271" y="25"/>
                    <a:pt x="220" y="1"/>
                    <a:pt x="171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1"/>
            <p:cNvSpPr/>
            <p:nvPr/>
          </p:nvSpPr>
          <p:spPr>
            <a:xfrm>
              <a:off x="6127050" y="2303490"/>
              <a:ext cx="20075" cy="45663"/>
            </a:xfrm>
            <a:custGeom>
              <a:avLst/>
              <a:gdLst/>
              <a:ahLst/>
              <a:cxnLst/>
              <a:rect l="l" t="t" r="r" b="b"/>
              <a:pathLst>
                <a:path w="1606" h="3653" extrusionOk="0">
                  <a:moveTo>
                    <a:pt x="195" y="1"/>
                  </a:moveTo>
                  <a:cubicBezTo>
                    <a:pt x="92" y="1"/>
                    <a:pt x="1" y="85"/>
                    <a:pt x="72" y="192"/>
                  </a:cubicBezTo>
                  <a:cubicBezTo>
                    <a:pt x="401" y="739"/>
                    <a:pt x="620" y="1287"/>
                    <a:pt x="675" y="1944"/>
                  </a:cubicBezTo>
                  <a:cubicBezTo>
                    <a:pt x="729" y="2437"/>
                    <a:pt x="620" y="2930"/>
                    <a:pt x="565" y="3423"/>
                  </a:cubicBezTo>
                  <a:cubicBezTo>
                    <a:pt x="565" y="3559"/>
                    <a:pt x="691" y="3652"/>
                    <a:pt x="812" y="3652"/>
                  </a:cubicBezTo>
                  <a:cubicBezTo>
                    <a:pt x="888" y="3652"/>
                    <a:pt x="961" y="3616"/>
                    <a:pt x="1003" y="3533"/>
                  </a:cubicBezTo>
                  <a:cubicBezTo>
                    <a:pt x="1606" y="2437"/>
                    <a:pt x="1003" y="1013"/>
                    <a:pt x="346" y="82"/>
                  </a:cubicBezTo>
                  <a:cubicBezTo>
                    <a:pt x="308" y="25"/>
                    <a:pt x="250" y="1"/>
                    <a:pt x="195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1"/>
            <p:cNvSpPr/>
            <p:nvPr/>
          </p:nvSpPr>
          <p:spPr>
            <a:xfrm>
              <a:off x="6189500" y="2224200"/>
              <a:ext cx="28138" cy="53825"/>
            </a:xfrm>
            <a:custGeom>
              <a:avLst/>
              <a:gdLst/>
              <a:ahLst/>
              <a:cxnLst/>
              <a:rect l="l" t="t" r="r" b="b"/>
              <a:pathLst>
                <a:path w="2251" h="4306" extrusionOk="0">
                  <a:moveTo>
                    <a:pt x="364" y="0"/>
                  </a:moveTo>
                  <a:cubicBezTo>
                    <a:pt x="158" y="0"/>
                    <a:pt x="1" y="244"/>
                    <a:pt x="170" y="455"/>
                  </a:cubicBezTo>
                  <a:cubicBezTo>
                    <a:pt x="1046" y="1332"/>
                    <a:pt x="1156" y="2646"/>
                    <a:pt x="608" y="3796"/>
                  </a:cubicBezTo>
                  <a:cubicBezTo>
                    <a:pt x="488" y="4036"/>
                    <a:pt x="718" y="4305"/>
                    <a:pt x="958" y="4305"/>
                  </a:cubicBezTo>
                  <a:cubicBezTo>
                    <a:pt x="1046" y="4305"/>
                    <a:pt x="1136" y="4268"/>
                    <a:pt x="1210" y="4180"/>
                  </a:cubicBezTo>
                  <a:cubicBezTo>
                    <a:pt x="2251" y="2975"/>
                    <a:pt x="1648" y="1058"/>
                    <a:pt x="553" y="72"/>
                  </a:cubicBezTo>
                  <a:cubicBezTo>
                    <a:pt x="490" y="22"/>
                    <a:pt x="425" y="0"/>
                    <a:pt x="364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1"/>
            <p:cNvSpPr/>
            <p:nvPr/>
          </p:nvSpPr>
          <p:spPr>
            <a:xfrm>
              <a:off x="6101488" y="2460694"/>
              <a:ext cx="65213" cy="13213"/>
            </a:xfrm>
            <a:custGeom>
              <a:avLst/>
              <a:gdLst/>
              <a:ahLst/>
              <a:cxnLst/>
              <a:rect l="l" t="t" r="r" b="b"/>
              <a:pathLst>
                <a:path w="5217" h="1057" extrusionOk="0">
                  <a:moveTo>
                    <a:pt x="2445" y="0"/>
                  </a:moveTo>
                  <a:cubicBezTo>
                    <a:pt x="1717" y="0"/>
                    <a:pt x="987" y="135"/>
                    <a:pt x="310" y="377"/>
                  </a:cubicBezTo>
                  <a:cubicBezTo>
                    <a:pt x="0" y="532"/>
                    <a:pt x="128" y="930"/>
                    <a:pt x="418" y="930"/>
                  </a:cubicBezTo>
                  <a:cubicBezTo>
                    <a:pt x="436" y="930"/>
                    <a:pt x="455" y="928"/>
                    <a:pt x="474" y="925"/>
                  </a:cubicBezTo>
                  <a:cubicBezTo>
                    <a:pt x="1366" y="797"/>
                    <a:pt x="2222" y="577"/>
                    <a:pt x="3061" y="577"/>
                  </a:cubicBezTo>
                  <a:cubicBezTo>
                    <a:pt x="3665" y="577"/>
                    <a:pt x="4260" y="691"/>
                    <a:pt x="4856" y="1034"/>
                  </a:cubicBezTo>
                  <a:cubicBezTo>
                    <a:pt x="4886" y="1050"/>
                    <a:pt x="4916" y="1056"/>
                    <a:pt x="4943" y="1056"/>
                  </a:cubicBezTo>
                  <a:cubicBezTo>
                    <a:pt x="5114" y="1056"/>
                    <a:pt x="5216" y="800"/>
                    <a:pt x="5075" y="706"/>
                  </a:cubicBezTo>
                  <a:cubicBezTo>
                    <a:pt x="4279" y="216"/>
                    <a:pt x="3364" y="0"/>
                    <a:pt x="2445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>
              <a:off x="6163925" y="2371304"/>
              <a:ext cx="55088" cy="12913"/>
            </a:xfrm>
            <a:custGeom>
              <a:avLst/>
              <a:gdLst/>
              <a:ahLst/>
              <a:cxnLst/>
              <a:rect l="l" t="t" r="r" b="b"/>
              <a:pathLst>
                <a:path w="4407" h="1033" extrusionOk="0">
                  <a:moveTo>
                    <a:pt x="2529" y="0"/>
                  </a:moveTo>
                  <a:cubicBezTo>
                    <a:pt x="1718" y="0"/>
                    <a:pt x="935" y="141"/>
                    <a:pt x="189" y="627"/>
                  </a:cubicBezTo>
                  <a:cubicBezTo>
                    <a:pt x="0" y="769"/>
                    <a:pt x="96" y="1032"/>
                    <a:pt x="267" y="1032"/>
                  </a:cubicBezTo>
                  <a:cubicBezTo>
                    <a:pt x="294" y="1032"/>
                    <a:pt x="323" y="1026"/>
                    <a:pt x="353" y="1010"/>
                  </a:cubicBezTo>
                  <a:cubicBezTo>
                    <a:pt x="1433" y="471"/>
                    <a:pt x="2403" y="337"/>
                    <a:pt x="3504" y="337"/>
                  </a:cubicBezTo>
                  <a:cubicBezTo>
                    <a:pt x="3743" y="337"/>
                    <a:pt x="3988" y="343"/>
                    <a:pt x="4242" y="353"/>
                  </a:cubicBezTo>
                  <a:cubicBezTo>
                    <a:pt x="4406" y="353"/>
                    <a:pt x="4406" y="134"/>
                    <a:pt x="4242" y="134"/>
                  </a:cubicBezTo>
                  <a:cubicBezTo>
                    <a:pt x="3661" y="67"/>
                    <a:pt x="3089" y="0"/>
                    <a:pt x="2529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>
              <a:off x="6226525" y="2302252"/>
              <a:ext cx="41600" cy="9888"/>
            </a:xfrm>
            <a:custGeom>
              <a:avLst/>
              <a:gdLst/>
              <a:ahLst/>
              <a:cxnLst/>
              <a:rect l="l" t="t" r="r" b="b"/>
              <a:pathLst>
                <a:path w="3328" h="791" extrusionOk="0">
                  <a:moveTo>
                    <a:pt x="1304" y="1"/>
                  </a:moveTo>
                  <a:cubicBezTo>
                    <a:pt x="895" y="1"/>
                    <a:pt x="499" y="82"/>
                    <a:pt x="165" y="291"/>
                  </a:cubicBezTo>
                  <a:cubicBezTo>
                    <a:pt x="1" y="455"/>
                    <a:pt x="56" y="784"/>
                    <a:pt x="330" y="784"/>
                  </a:cubicBezTo>
                  <a:cubicBezTo>
                    <a:pt x="713" y="784"/>
                    <a:pt x="1096" y="619"/>
                    <a:pt x="1534" y="619"/>
                  </a:cubicBezTo>
                  <a:cubicBezTo>
                    <a:pt x="1671" y="606"/>
                    <a:pt x="1805" y="599"/>
                    <a:pt x="1936" y="599"/>
                  </a:cubicBezTo>
                  <a:cubicBezTo>
                    <a:pt x="2329" y="599"/>
                    <a:pt x="2698" y="660"/>
                    <a:pt x="3068" y="784"/>
                  </a:cubicBezTo>
                  <a:cubicBezTo>
                    <a:pt x="3083" y="789"/>
                    <a:pt x="3097" y="791"/>
                    <a:pt x="3111" y="791"/>
                  </a:cubicBezTo>
                  <a:cubicBezTo>
                    <a:pt x="3250" y="791"/>
                    <a:pt x="3327" y="555"/>
                    <a:pt x="3178" y="455"/>
                  </a:cubicBezTo>
                  <a:cubicBezTo>
                    <a:pt x="2668" y="217"/>
                    <a:pt x="1970" y="1"/>
                    <a:pt x="1304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1"/>
            <p:cNvSpPr/>
            <p:nvPr/>
          </p:nvSpPr>
          <p:spPr>
            <a:xfrm>
              <a:off x="6303213" y="2225425"/>
              <a:ext cx="52825" cy="20725"/>
            </a:xfrm>
            <a:custGeom>
              <a:avLst/>
              <a:gdLst/>
              <a:ahLst/>
              <a:cxnLst/>
              <a:rect l="l" t="t" r="r" b="b"/>
              <a:pathLst>
                <a:path w="4226" h="1658" extrusionOk="0">
                  <a:moveTo>
                    <a:pt x="1069" y="0"/>
                  </a:moveTo>
                  <a:cubicBezTo>
                    <a:pt x="834" y="0"/>
                    <a:pt x="604" y="12"/>
                    <a:pt x="384" y="29"/>
                  </a:cubicBezTo>
                  <a:cubicBezTo>
                    <a:pt x="164" y="29"/>
                    <a:pt x="0" y="357"/>
                    <a:pt x="274" y="467"/>
                  </a:cubicBezTo>
                  <a:cubicBezTo>
                    <a:pt x="626" y="662"/>
                    <a:pt x="1006" y="690"/>
                    <a:pt x="1394" y="690"/>
                  </a:cubicBezTo>
                  <a:cubicBezTo>
                    <a:pt x="1549" y="690"/>
                    <a:pt x="1706" y="686"/>
                    <a:pt x="1862" y="686"/>
                  </a:cubicBezTo>
                  <a:cubicBezTo>
                    <a:pt x="2629" y="741"/>
                    <a:pt x="3122" y="1288"/>
                    <a:pt x="3779" y="1617"/>
                  </a:cubicBezTo>
                  <a:cubicBezTo>
                    <a:pt x="3826" y="1645"/>
                    <a:pt x="3871" y="1657"/>
                    <a:pt x="3912" y="1657"/>
                  </a:cubicBezTo>
                  <a:cubicBezTo>
                    <a:pt x="4113" y="1657"/>
                    <a:pt x="4226" y="1370"/>
                    <a:pt x="3998" y="1234"/>
                  </a:cubicBezTo>
                  <a:cubicBezTo>
                    <a:pt x="3505" y="905"/>
                    <a:pt x="3122" y="467"/>
                    <a:pt x="2629" y="248"/>
                  </a:cubicBezTo>
                  <a:cubicBezTo>
                    <a:pt x="2137" y="58"/>
                    <a:pt x="1593" y="0"/>
                    <a:pt x="1069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1"/>
            <p:cNvSpPr/>
            <p:nvPr/>
          </p:nvSpPr>
          <p:spPr>
            <a:xfrm>
              <a:off x="6406588" y="2163961"/>
              <a:ext cx="44175" cy="26950"/>
            </a:xfrm>
            <a:custGeom>
              <a:avLst/>
              <a:gdLst/>
              <a:ahLst/>
              <a:cxnLst/>
              <a:rect l="l" t="t" r="r" b="b"/>
              <a:pathLst>
                <a:path w="3534" h="2156" extrusionOk="0">
                  <a:moveTo>
                    <a:pt x="834" y="1"/>
                  </a:moveTo>
                  <a:cubicBezTo>
                    <a:pt x="633" y="1"/>
                    <a:pt x="428" y="39"/>
                    <a:pt x="220" y="126"/>
                  </a:cubicBezTo>
                  <a:cubicBezTo>
                    <a:pt x="0" y="181"/>
                    <a:pt x="0" y="454"/>
                    <a:pt x="220" y="509"/>
                  </a:cubicBezTo>
                  <a:cubicBezTo>
                    <a:pt x="767" y="728"/>
                    <a:pt x="1260" y="728"/>
                    <a:pt x="1753" y="947"/>
                  </a:cubicBezTo>
                  <a:cubicBezTo>
                    <a:pt x="2301" y="1221"/>
                    <a:pt x="2739" y="1659"/>
                    <a:pt x="3122" y="2098"/>
                  </a:cubicBezTo>
                  <a:cubicBezTo>
                    <a:pt x="3163" y="2139"/>
                    <a:pt x="3211" y="2156"/>
                    <a:pt x="3258" y="2156"/>
                  </a:cubicBezTo>
                  <a:cubicBezTo>
                    <a:pt x="3400" y="2156"/>
                    <a:pt x="3533" y="2002"/>
                    <a:pt x="3451" y="1879"/>
                  </a:cubicBezTo>
                  <a:cubicBezTo>
                    <a:pt x="2852" y="1095"/>
                    <a:pt x="1903" y="1"/>
                    <a:pt x="834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1"/>
            <p:cNvSpPr/>
            <p:nvPr/>
          </p:nvSpPr>
          <p:spPr>
            <a:xfrm>
              <a:off x="6552938" y="2123022"/>
              <a:ext cx="31663" cy="48000"/>
            </a:xfrm>
            <a:custGeom>
              <a:avLst/>
              <a:gdLst/>
              <a:ahLst/>
              <a:cxnLst/>
              <a:rect l="l" t="t" r="r" b="b"/>
              <a:pathLst>
                <a:path w="2533" h="3840" extrusionOk="0">
                  <a:moveTo>
                    <a:pt x="382" y="0"/>
                  </a:moveTo>
                  <a:cubicBezTo>
                    <a:pt x="146" y="0"/>
                    <a:pt x="0" y="321"/>
                    <a:pt x="177" y="498"/>
                  </a:cubicBezTo>
                  <a:cubicBezTo>
                    <a:pt x="1109" y="1484"/>
                    <a:pt x="2040" y="2251"/>
                    <a:pt x="2094" y="3675"/>
                  </a:cubicBezTo>
                  <a:cubicBezTo>
                    <a:pt x="2094" y="3784"/>
                    <a:pt x="2163" y="3839"/>
                    <a:pt x="2238" y="3839"/>
                  </a:cubicBezTo>
                  <a:cubicBezTo>
                    <a:pt x="2314" y="3839"/>
                    <a:pt x="2396" y="3784"/>
                    <a:pt x="2423" y="3675"/>
                  </a:cubicBezTo>
                  <a:cubicBezTo>
                    <a:pt x="2533" y="2251"/>
                    <a:pt x="1766" y="827"/>
                    <a:pt x="561" y="60"/>
                  </a:cubicBezTo>
                  <a:cubicBezTo>
                    <a:pt x="498" y="18"/>
                    <a:pt x="437" y="0"/>
                    <a:pt x="382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1"/>
            <p:cNvSpPr/>
            <p:nvPr/>
          </p:nvSpPr>
          <p:spPr>
            <a:xfrm>
              <a:off x="6320238" y="2114910"/>
              <a:ext cx="20638" cy="55913"/>
            </a:xfrm>
            <a:custGeom>
              <a:avLst/>
              <a:gdLst/>
              <a:ahLst/>
              <a:cxnLst/>
              <a:rect l="l" t="t" r="r" b="b"/>
              <a:pathLst>
                <a:path w="1651" h="4473" extrusionOk="0">
                  <a:moveTo>
                    <a:pt x="275" y="1"/>
                  </a:moveTo>
                  <a:cubicBezTo>
                    <a:pt x="131" y="1"/>
                    <a:pt x="0" y="197"/>
                    <a:pt x="172" y="326"/>
                  </a:cubicBezTo>
                  <a:cubicBezTo>
                    <a:pt x="1158" y="1202"/>
                    <a:pt x="774" y="2954"/>
                    <a:pt x="226" y="3995"/>
                  </a:cubicBezTo>
                  <a:cubicBezTo>
                    <a:pt x="102" y="4202"/>
                    <a:pt x="292" y="4473"/>
                    <a:pt x="486" y="4473"/>
                  </a:cubicBezTo>
                  <a:cubicBezTo>
                    <a:pt x="549" y="4473"/>
                    <a:pt x="611" y="4445"/>
                    <a:pt x="665" y="4378"/>
                  </a:cubicBezTo>
                  <a:cubicBezTo>
                    <a:pt x="1596" y="3228"/>
                    <a:pt x="1651" y="983"/>
                    <a:pt x="391" y="52"/>
                  </a:cubicBezTo>
                  <a:cubicBezTo>
                    <a:pt x="355" y="16"/>
                    <a:pt x="314" y="1"/>
                    <a:pt x="275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1"/>
            <p:cNvSpPr/>
            <p:nvPr/>
          </p:nvSpPr>
          <p:spPr>
            <a:xfrm>
              <a:off x="6454025" y="2064908"/>
              <a:ext cx="22400" cy="54913"/>
            </a:xfrm>
            <a:custGeom>
              <a:avLst/>
              <a:gdLst/>
              <a:ahLst/>
              <a:cxnLst/>
              <a:rect l="l" t="t" r="r" b="b"/>
              <a:pathLst>
                <a:path w="1792" h="4393" extrusionOk="0">
                  <a:moveTo>
                    <a:pt x="1332" y="1"/>
                  </a:moveTo>
                  <a:cubicBezTo>
                    <a:pt x="1218" y="1"/>
                    <a:pt x="1103" y="91"/>
                    <a:pt x="1135" y="218"/>
                  </a:cubicBezTo>
                  <a:cubicBezTo>
                    <a:pt x="1354" y="1751"/>
                    <a:pt x="477" y="2792"/>
                    <a:pt x="39" y="4106"/>
                  </a:cubicBezTo>
                  <a:cubicBezTo>
                    <a:pt x="0" y="4263"/>
                    <a:pt x="130" y="4392"/>
                    <a:pt x="267" y="4392"/>
                  </a:cubicBezTo>
                  <a:cubicBezTo>
                    <a:pt x="321" y="4392"/>
                    <a:pt x="376" y="4372"/>
                    <a:pt x="423" y="4326"/>
                  </a:cubicBezTo>
                  <a:cubicBezTo>
                    <a:pt x="1354" y="3285"/>
                    <a:pt x="1792" y="1532"/>
                    <a:pt x="1518" y="163"/>
                  </a:cubicBezTo>
                  <a:cubicBezTo>
                    <a:pt x="1495" y="48"/>
                    <a:pt x="1414" y="1"/>
                    <a:pt x="1332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1"/>
            <p:cNvSpPr/>
            <p:nvPr/>
          </p:nvSpPr>
          <p:spPr>
            <a:xfrm>
              <a:off x="6696188" y="2108697"/>
              <a:ext cx="36288" cy="62325"/>
            </a:xfrm>
            <a:custGeom>
              <a:avLst/>
              <a:gdLst/>
              <a:ahLst/>
              <a:cxnLst/>
              <a:rect l="l" t="t" r="r" b="b"/>
              <a:pathLst>
                <a:path w="2903" h="4986" extrusionOk="0">
                  <a:moveTo>
                    <a:pt x="383" y="1"/>
                  </a:moveTo>
                  <a:cubicBezTo>
                    <a:pt x="55" y="1"/>
                    <a:pt x="0" y="384"/>
                    <a:pt x="219" y="549"/>
                  </a:cubicBezTo>
                  <a:cubicBezTo>
                    <a:pt x="986" y="1096"/>
                    <a:pt x="1534" y="1480"/>
                    <a:pt x="1972" y="2356"/>
                  </a:cubicBezTo>
                  <a:cubicBezTo>
                    <a:pt x="2300" y="3123"/>
                    <a:pt x="2520" y="3999"/>
                    <a:pt x="2574" y="4821"/>
                  </a:cubicBezTo>
                  <a:cubicBezTo>
                    <a:pt x="2574" y="4930"/>
                    <a:pt x="2643" y="4985"/>
                    <a:pt x="2711" y="4985"/>
                  </a:cubicBezTo>
                  <a:cubicBezTo>
                    <a:pt x="2780" y="4985"/>
                    <a:pt x="2848" y="4930"/>
                    <a:pt x="2848" y="4821"/>
                  </a:cubicBezTo>
                  <a:cubicBezTo>
                    <a:pt x="2903" y="3342"/>
                    <a:pt x="2465" y="1"/>
                    <a:pt x="383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1"/>
            <p:cNvSpPr/>
            <p:nvPr/>
          </p:nvSpPr>
          <p:spPr>
            <a:xfrm>
              <a:off x="6719463" y="2123210"/>
              <a:ext cx="29188" cy="42450"/>
            </a:xfrm>
            <a:custGeom>
              <a:avLst/>
              <a:gdLst/>
              <a:ahLst/>
              <a:cxnLst/>
              <a:rect l="l" t="t" r="r" b="b"/>
              <a:pathLst>
                <a:path w="2335" h="3396" extrusionOk="0">
                  <a:moveTo>
                    <a:pt x="174" y="1"/>
                  </a:moveTo>
                  <a:cubicBezTo>
                    <a:pt x="86" y="1"/>
                    <a:pt x="0" y="91"/>
                    <a:pt x="0" y="209"/>
                  </a:cubicBezTo>
                  <a:cubicBezTo>
                    <a:pt x="55" y="702"/>
                    <a:pt x="438" y="1086"/>
                    <a:pt x="767" y="1414"/>
                  </a:cubicBezTo>
                  <a:cubicBezTo>
                    <a:pt x="1260" y="1962"/>
                    <a:pt x="1753" y="2564"/>
                    <a:pt x="1917" y="3276"/>
                  </a:cubicBezTo>
                  <a:cubicBezTo>
                    <a:pt x="1959" y="3360"/>
                    <a:pt x="2033" y="3396"/>
                    <a:pt x="2105" y="3396"/>
                  </a:cubicBezTo>
                  <a:cubicBezTo>
                    <a:pt x="2222" y="3396"/>
                    <a:pt x="2334" y="3302"/>
                    <a:pt x="2301" y="3167"/>
                  </a:cubicBezTo>
                  <a:cubicBezTo>
                    <a:pt x="2191" y="2510"/>
                    <a:pt x="1862" y="2017"/>
                    <a:pt x="1479" y="1469"/>
                  </a:cubicBezTo>
                  <a:cubicBezTo>
                    <a:pt x="1096" y="1031"/>
                    <a:pt x="767" y="374"/>
                    <a:pt x="274" y="45"/>
                  </a:cubicBezTo>
                  <a:cubicBezTo>
                    <a:pt x="244" y="14"/>
                    <a:pt x="209" y="1"/>
                    <a:pt x="174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1"/>
            <p:cNvSpPr/>
            <p:nvPr/>
          </p:nvSpPr>
          <p:spPr>
            <a:xfrm>
              <a:off x="6467638" y="2064821"/>
              <a:ext cx="19488" cy="29700"/>
            </a:xfrm>
            <a:custGeom>
              <a:avLst/>
              <a:gdLst/>
              <a:ahLst/>
              <a:cxnLst/>
              <a:rect l="l" t="t" r="r" b="b"/>
              <a:pathLst>
                <a:path w="1559" h="2376" extrusionOk="0">
                  <a:moveTo>
                    <a:pt x="1416" y="1"/>
                  </a:moveTo>
                  <a:cubicBezTo>
                    <a:pt x="1371" y="1"/>
                    <a:pt x="1326" y="19"/>
                    <a:pt x="1305" y="60"/>
                  </a:cubicBezTo>
                  <a:cubicBezTo>
                    <a:pt x="977" y="827"/>
                    <a:pt x="429" y="1484"/>
                    <a:pt x="46" y="2196"/>
                  </a:cubicBezTo>
                  <a:cubicBezTo>
                    <a:pt x="1" y="2286"/>
                    <a:pt x="66" y="2375"/>
                    <a:pt x="151" y="2375"/>
                  </a:cubicBezTo>
                  <a:cubicBezTo>
                    <a:pt x="170" y="2375"/>
                    <a:pt x="190" y="2371"/>
                    <a:pt x="210" y="2361"/>
                  </a:cubicBezTo>
                  <a:cubicBezTo>
                    <a:pt x="539" y="2142"/>
                    <a:pt x="758" y="1758"/>
                    <a:pt x="922" y="1430"/>
                  </a:cubicBezTo>
                  <a:cubicBezTo>
                    <a:pt x="1141" y="1046"/>
                    <a:pt x="1360" y="608"/>
                    <a:pt x="1525" y="115"/>
                  </a:cubicBezTo>
                  <a:cubicBezTo>
                    <a:pt x="1558" y="48"/>
                    <a:pt x="1488" y="1"/>
                    <a:pt x="1416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1"/>
            <p:cNvSpPr/>
            <p:nvPr/>
          </p:nvSpPr>
          <p:spPr>
            <a:xfrm>
              <a:off x="6830575" y="2039795"/>
              <a:ext cx="68650" cy="49825"/>
            </a:xfrm>
            <a:custGeom>
              <a:avLst/>
              <a:gdLst/>
              <a:ahLst/>
              <a:cxnLst/>
              <a:rect l="l" t="t" r="r" b="b"/>
              <a:pathLst>
                <a:path w="5492" h="3986" extrusionOk="0">
                  <a:moveTo>
                    <a:pt x="5225" y="0"/>
                  </a:moveTo>
                  <a:cubicBezTo>
                    <a:pt x="5190" y="0"/>
                    <a:pt x="5157" y="11"/>
                    <a:pt x="5132" y="36"/>
                  </a:cubicBezTo>
                  <a:cubicBezTo>
                    <a:pt x="4475" y="912"/>
                    <a:pt x="3927" y="1570"/>
                    <a:pt x="2996" y="2117"/>
                  </a:cubicBezTo>
                  <a:cubicBezTo>
                    <a:pt x="2120" y="2720"/>
                    <a:pt x="1079" y="2994"/>
                    <a:pt x="203" y="3541"/>
                  </a:cubicBezTo>
                  <a:cubicBezTo>
                    <a:pt x="1" y="3693"/>
                    <a:pt x="79" y="3985"/>
                    <a:pt x="308" y="3985"/>
                  </a:cubicBezTo>
                  <a:cubicBezTo>
                    <a:pt x="327" y="3985"/>
                    <a:pt x="347" y="3984"/>
                    <a:pt x="367" y="3979"/>
                  </a:cubicBezTo>
                  <a:cubicBezTo>
                    <a:pt x="1408" y="3760"/>
                    <a:pt x="2394" y="3213"/>
                    <a:pt x="3325" y="2610"/>
                  </a:cubicBezTo>
                  <a:cubicBezTo>
                    <a:pt x="4256" y="2008"/>
                    <a:pt x="4749" y="1186"/>
                    <a:pt x="5406" y="255"/>
                  </a:cubicBezTo>
                  <a:cubicBezTo>
                    <a:pt x="5491" y="128"/>
                    <a:pt x="5346" y="0"/>
                    <a:pt x="5225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1"/>
            <p:cNvSpPr/>
            <p:nvPr/>
          </p:nvSpPr>
          <p:spPr>
            <a:xfrm>
              <a:off x="6878288" y="2049008"/>
              <a:ext cx="29950" cy="13200"/>
            </a:xfrm>
            <a:custGeom>
              <a:avLst/>
              <a:gdLst/>
              <a:ahLst/>
              <a:cxnLst/>
              <a:rect l="l" t="t" r="r" b="b"/>
              <a:pathLst>
                <a:path w="2396" h="1056" extrusionOk="0">
                  <a:moveTo>
                    <a:pt x="2236" y="0"/>
                  </a:moveTo>
                  <a:cubicBezTo>
                    <a:pt x="2222" y="0"/>
                    <a:pt x="2207" y="3"/>
                    <a:pt x="2192" y="11"/>
                  </a:cubicBezTo>
                  <a:cubicBezTo>
                    <a:pt x="1534" y="394"/>
                    <a:pt x="932" y="613"/>
                    <a:pt x="165" y="723"/>
                  </a:cubicBezTo>
                  <a:cubicBezTo>
                    <a:pt x="1" y="778"/>
                    <a:pt x="1" y="1052"/>
                    <a:pt x="165" y="1052"/>
                  </a:cubicBezTo>
                  <a:cubicBezTo>
                    <a:pt x="205" y="1054"/>
                    <a:pt x="244" y="1056"/>
                    <a:pt x="284" y="1056"/>
                  </a:cubicBezTo>
                  <a:cubicBezTo>
                    <a:pt x="1011" y="1056"/>
                    <a:pt x="1730" y="594"/>
                    <a:pt x="2301" y="230"/>
                  </a:cubicBezTo>
                  <a:cubicBezTo>
                    <a:pt x="2396" y="135"/>
                    <a:pt x="2327" y="0"/>
                    <a:pt x="2236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1"/>
            <p:cNvSpPr/>
            <p:nvPr/>
          </p:nvSpPr>
          <p:spPr>
            <a:xfrm>
              <a:off x="6635213" y="2033707"/>
              <a:ext cx="28125" cy="50375"/>
            </a:xfrm>
            <a:custGeom>
              <a:avLst/>
              <a:gdLst/>
              <a:ahLst/>
              <a:cxnLst/>
              <a:rect l="l" t="t" r="r" b="b"/>
              <a:pathLst>
                <a:path w="2250" h="4030" extrusionOk="0">
                  <a:moveTo>
                    <a:pt x="1786" y="0"/>
                  </a:moveTo>
                  <a:cubicBezTo>
                    <a:pt x="1696" y="0"/>
                    <a:pt x="1592" y="71"/>
                    <a:pt x="1592" y="194"/>
                  </a:cubicBezTo>
                  <a:cubicBezTo>
                    <a:pt x="1756" y="1673"/>
                    <a:pt x="935" y="2440"/>
                    <a:pt x="168" y="3590"/>
                  </a:cubicBezTo>
                  <a:cubicBezTo>
                    <a:pt x="0" y="3842"/>
                    <a:pt x="218" y="4029"/>
                    <a:pt x="428" y="4029"/>
                  </a:cubicBezTo>
                  <a:cubicBezTo>
                    <a:pt x="492" y="4029"/>
                    <a:pt x="555" y="4012"/>
                    <a:pt x="606" y="3973"/>
                  </a:cubicBezTo>
                  <a:cubicBezTo>
                    <a:pt x="1756" y="3042"/>
                    <a:pt x="2249" y="1509"/>
                    <a:pt x="1921" y="140"/>
                  </a:cubicBezTo>
                  <a:cubicBezTo>
                    <a:pt x="1921" y="44"/>
                    <a:pt x="1857" y="0"/>
                    <a:pt x="1786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1"/>
            <p:cNvSpPr/>
            <p:nvPr/>
          </p:nvSpPr>
          <p:spPr>
            <a:xfrm>
              <a:off x="6894725" y="2122110"/>
              <a:ext cx="21238" cy="58363"/>
            </a:xfrm>
            <a:custGeom>
              <a:avLst/>
              <a:gdLst/>
              <a:ahLst/>
              <a:cxnLst/>
              <a:rect l="l" t="t" r="r" b="b"/>
              <a:pathLst>
                <a:path w="1699" h="4669" extrusionOk="0">
                  <a:moveTo>
                    <a:pt x="331" y="1"/>
                  </a:moveTo>
                  <a:cubicBezTo>
                    <a:pt x="182" y="1"/>
                    <a:pt x="55" y="111"/>
                    <a:pt x="55" y="297"/>
                  </a:cubicBezTo>
                  <a:cubicBezTo>
                    <a:pt x="0" y="845"/>
                    <a:pt x="329" y="1283"/>
                    <a:pt x="603" y="1721"/>
                  </a:cubicBezTo>
                  <a:cubicBezTo>
                    <a:pt x="1041" y="2652"/>
                    <a:pt x="1315" y="3529"/>
                    <a:pt x="1151" y="4514"/>
                  </a:cubicBezTo>
                  <a:cubicBezTo>
                    <a:pt x="1151" y="4610"/>
                    <a:pt x="1225" y="4668"/>
                    <a:pt x="1297" y="4668"/>
                  </a:cubicBezTo>
                  <a:cubicBezTo>
                    <a:pt x="1350" y="4668"/>
                    <a:pt x="1401" y="4638"/>
                    <a:pt x="1424" y="4569"/>
                  </a:cubicBezTo>
                  <a:cubicBezTo>
                    <a:pt x="1698" y="3802"/>
                    <a:pt x="1698" y="3036"/>
                    <a:pt x="1534" y="2269"/>
                  </a:cubicBezTo>
                  <a:cubicBezTo>
                    <a:pt x="1370" y="1557"/>
                    <a:pt x="1096" y="571"/>
                    <a:pt x="548" y="78"/>
                  </a:cubicBezTo>
                  <a:cubicBezTo>
                    <a:pt x="478" y="25"/>
                    <a:pt x="402" y="1"/>
                    <a:pt x="331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1"/>
            <p:cNvSpPr/>
            <p:nvPr/>
          </p:nvSpPr>
          <p:spPr>
            <a:xfrm>
              <a:off x="7038875" y="2161548"/>
              <a:ext cx="28388" cy="60438"/>
            </a:xfrm>
            <a:custGeom>
              <a:avLst/>
              <a:gdLst/>
              <a:ahLst/>
              <a:cxnLst/>
              <a:rect l="l" t="t" r="r" b="b"/>
              <a:pathLst>
                <a:path w="2271" h="4835" extrusionOk="0">
                  <a:moveTo>
                    <a:pt x="467" y="1"/>
                  </a:moveTo>
                  <a:cubicBezTo>
                    <a:pt x="230" y="1"/>
                    <a:pt x="1" y="260"/>
                    <a:pt x="134" y="483"/>
                  </a:cubicBezTo>
                  <a:cubicBezTo>
                    <a:pt x="901" y="1688"/>
                    <a:pt x="1942" y="3167"/>
                    <a:pt x="1285" y="4591"/>
                  </a:cubicBezTo>
                  <a:cubicBezTo>
                    <a:pt x="1248" y="4737"/>
                    <a:pt x="1333" y="4834"/>
                    <a:pt x="1427" y="4834"/>
                  </a:cubicBezTo>
                  <a:cubicBezTo>
                    <a:pt x="1473" y="4834"/>
                    <a:pt x="1522" y="4810"/>
                    <a:pt x="1558" y="4755"/>
                  </a:cubicBezTo>
                  <a:cubicBezTo>
                    <a:pt x="2270" y="3441"/>
                    <a:pt x="1997" y="867"/>
                    <a:pt x="627" y="45"/>
                  </a:cubicBezTo>
                  <a:cubicBezTo>
                    <a:pt x="576" y="14"/>
                    <a:pt x="522" y="1"/>
                    <a:pt x="467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1"/>
            <p:cNvSpPr/>
            <p:nvPr/>
          </p:nvSpPr>
          <p:spPr>
            <a:xfrm>
              <a:off x="6997038" y="2077021"/>
              <a:ext cx="45450" cy="42175"/>
            </a:xfrm>
            <a:custGeom>
              <a:avLst/>
              <a:gdLst/>
              <a:ahLst/>
              <a:cxnLst/>
              <a:rect l="l" t="t" r="r" b="b"/>
              <a:pathLst>
                <a:path w="3636" h="3374" extrusionOk="0">
                  <a:moveTo>
                    <a:pt x="3468" y="1"/>
                  </a:moveTo>
                  <a:cubicBezTo>
                    <a:pt x="3451" y="1"/>
                    <a:pt x="3437" y="5"/>
                    <a:pt x="3427" y="16"/>
                  </a:cubicBezTo>
                  <a:cubicBezTo>
                    <a:pt x="2988" y="563"/>
                    <a:pt x="2495" y="1111"/>
                    <a:pt x="2003" y="1604"/>
                  </a:cubicBezTo>
                  <a:cubicBezTo>
                    <a:pt x="1455" y="2152"/>
                    <a:pt x="743" y="2425"/>
                    <a:pt x="195" y="2918"/>
                  </a:cubicBezTo>
                  <a:cubicBezTo>
                    <a:pt x="0" y="3016"/>
                    <a:pt x="66" y="3374"/>
                    <a:pt x="276" y="3374"/>
                  </a:cubicBezTo>
                  <a:cubicBezTo>
                    <a:pt x="301" y="3374"/>
                    <a:pt x="329" y="3369"/>
                    <a:pt x="359" y="3357"/>
                  </a:cubicBezTo>
                  <a:cubicBezTo>
                    <a:pt x="1838" y="2918"/>
                    <a:pt x="2769" y="1330"/>
                    <a:pt x="3591" y="125"/>
                  </a:cubicBezTo>
                  <a:cubicBezTo>
                    <a:pt x="3635" y="81"/>
                    <a:pt x="3536" y="1"/>
                    <a:pt x="3468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1"/>
            <p:cNvSpPr/>
            <p:nvPr/>
          </p:nvSpPr>
          <p:spPr>
            <a:xfrm>
              <a:off x="7184725" y="2211750"/>
              <a:ext cx="20825" cy="53575"/>
            </a:xfrm>
            <a:custGeom>
              <a:avLst/>
              <a:gdLst/>
              <a:ahLst/>
              <a:cxnLst/>
              <a:rect l="l" t="t" r="r" b="b"/>
              <a:pathLst>
                <a:path w="1666" h="4286" extrusionOk="0">
                  <a:moveTo>
                    <a:pt x="439" y="1"/>
                  </a:moveTo>
                  <a:cubicBezTo>
                    <a:pt x="224" y="1"/>
                    <a:pt x="0" y="233"/>
                    <a:pt x="78" y="465"/>
                  </a:cubicBezTo>
                  <a:cubicBezTo>
                    <a:pt x="242" y="1068"/>
                    <a:pt x="571" y="1561"/>
                    <a:pt x="790" y="2163"/>
                  </a:cubicBezTo>
                  <a:cubicBezTo>
                    <a:pt x="1063" y="2766"/>
                    <a:pt x="1173" y="3423"/>
                    <a:pt x="1173" y="4080"/>
                  </a:cubicBezTo>
                  <a:cubicBezTo>
                    <a:pt x="1200" y="4217"/>
                    <a:pt x="1310" y="4286"/>
                    <a:pt x="1413" y="4286"/>
                  </a:cubicBezTo>
                  <a:cubicBezTo>
                    <a:pt x="1515" y="4286"/>
                    <a:pt x="1611" y="4217"/>
                    <a:pt x="1611" y="4080"/>
                  </a:cubicBezTo>
                  <a:cubicBezTo>
                    <a:pt x="1666" y="2766"/>
                    <a:pt x="1556" y="1177"/>
                    <a:pt x="680" y="137"/>
                  </a:cubicBezTo>
                  <a:cubicBezTo>
                    <a:pt x="616" y="41"/>
                    <a:pt x="528" y="1"/>
                    <a:pt x="439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7143238" y="2124272"/>
              <a:ext cx="42900" cy="35788"/>
            </a:xfrm>
            <a:custGeom>
              <a:avLst/>
              <a:gdLst/>
              <a:ahLst/>
              <a:cxnLst/>
              <a:rect l="l" t="t" r="r" b="b"/>
              <a:pathLst>
                <a:path w="3432" h="2863" extrusionOk="0">
                  <a:moveTo>
                    <a:pt x="3241" y="0"/>
                  </a:moveTo>
                  <a:cubicBezTo>
                    <a:pt x="3220" y="0"/>
                    <a:pt x="3198" y="5"/>
                    <a:pt x="3177" y="15"/>
                  </a:cubicBezTo>
                  <a:cubicBezTo>
                    <a:pt x="2794" y="508"/>
                    <a:pt x="2356" y="946"/>
                    <a:pt x="1918" y="1384"/>
                  </a:cubicBezTo>
                  <a:cubicBezTo>
                    <a:pt x="1370" y="1822"/>
                    <a:pt x="713" y="2041"/>
                    <a:pt x="165" y="2425"/>
                  </a:cubicBezTo>
                  <a:cubicBezTo>
                    <a:pt x="1" y="2534"/>
                    <a:pt x="56" y="2863"/>
                    <a:pt x="275" y="2863"/>
                  </a:cubicBezTo>
                  <a:cubicBezTo>
                    <a:pt x="1699" y="2698"/>
                    <a:pt x="2575" y="1165"/>
                    <a:pt x="3342" y="179"/>
                  </a:cubicBezTo>
                  <a:cubicBezTo>
                    <a:pt x="3431" y="90"/>
                    <a:pt x="3338" y="0"/>
                    <a:pt x="3241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1"/>
            <p:cNvSpPr/>
            <p:nvPr/>
          </p:nvSpPr>
          <p:spPr>
            <a:xfrm>
              <a:off x="7316450" y="2241626"/>
              <a:ext cx="23288" cy="58963"/>
            </a:xfrm>
            <a:custGeom>
              <a:avLst/>
              <a:gdLst/>
              <a:ahLst/>
              <a:cxnLst/>
              <a:rect l="l" t="t" r="r" b="b"/>
              <a:pathLst>
                <a:path w="1863" h="4717" extrusionOk="0">
                  <a:moveTo>
                    <a:pt x="383" y="0"/>
                  </a:moveTo>
                  <a:cubicBezTo>
                    <a:pt x="230" y="0"/>
                    <a:pt x="92" y="136"/>
                    <a:pt x="55" y="321"/>
                  </a:cubicBezTo>
                  <a:cubicBezTo>
                    <a:pt x="1" y="923"/>
                    <a:pt x="439" y="1581"/>
                    <a:pt x="713" y="2074"/>
                  </a:cubicBezTo>
                  <a:cubicBezTo>
                    <a:pt x="1151" y="2895"/>
                    <a:pt x="1479" y="3717"/>
                    <a:pt x="1534" y="4593"/>
                  </a:cubicBezTo>
                  <a:cubicBezTo>
                    <a:pt x="1534" y="4675"/>
                    <a:pt x="1589" y="4716"/>
                    <a:pt x="1644" y="4716"/>
                  </a:cubicBezTo>
                  <a:cubicBezTo>
                    <a:pt x="1698" y="4716"/>
                    <a:pt x="1753" y="4675"/>
                    <a:pt x="1753" y="4593"/>
                  </a:cubicBezTo>
                  <a:cubicBezTo>
                    <a:pt x="1863" y="3771"/>
                    <a:pt x="1808" y="3059"/>
                    <a:pt x="1534" y="2238"/>
                  </a:cubicBezTo>
                  <a:cubicBezTo>
                    <a:pt x="1315" y="1581"/>
                    <a:pt x="1096" y="595"/>
                    <a:pt x="603" y="102"/>
                  </a:cubicBezTo>
                  <a:cubicBezTo>
                    <a:pt x="532" y="31"/>
                    <a:pt x="456" y="0"/>
                    <a:pt x="383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1"/>
            <p:cNvSpPr/>
            <p:nvPr/>
          </p:nvSpPr>
          <p:spPr>
            <a:xfrm>
              <a:off x="7267838" y="2169086"/>
              <a:ext cx="30825" cy="29713"/>
            </a:xfrm>
            <a:custGeom>
              <a:avLst/>
              <a:gdLst/>
              <a:ahLst/>
              <a:cxnLst/>
              <a:rect l="l" t="t" r="r" b="b"/>
              <a:pathLst>
                <a:path w="2466" h="2377" extrusionOk="0">
                  <a:moveTo>
                    <a:pt x="2319" y="0"/>
                  </a:moveTo>
                  <a:cubicBezTo>
                    <a:pt x="2266" y="0"/>
                    <a:pt x="2215" y="30"/>
                    <a:pt x="2192" y="99"/>
                  </a:cubicBezTo>
                  <a:cubicBezTo>
                    <a:pt x="2027" y="537"/>
                    <a:pt x="1754" y="921"/>
                    <a:pt x="1370" y="1304"/>
                  </a:cubicBezTo>
                  <a:cubicBezTo>
                    <a:pt x="1042" y="1633"/>
                    <a:pt x="603" y="1742"/>
                    <a:pt x="165" y="1961"/>
                  </a:cubicBezTo>
                  <a:cubicBezTo>
                    <a:pt x="1" y="2071"/>
                    <a:pt x="56" y="2345"/>
                    <a:pt x="220" y="2345"/>
                  </a:cubicBezTo>
                  <a:cubicBezTo>
                    <a:pt x="309" y="2366"/>
                    <a:pt x="397" y="2376"/>
                    <a:pt x="483" y="2376"/>
                  </a:cubicBezTo>
                  <a:cubicBezTo>
                    <a:pt x="1502" y="2376"/>
                    <a:pt x="2264" y="962"/>
                    <a:pt x="2466" y="154"/>
                  </a:cubicBezTo>
                  <a:cubicBezTo>
                    <a:pt x="2466" y="59"/>
                    <a:pt x="2392" y="0"/>
                    <a:pt x="2319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7407513" y="2262426"/>
              <a:ext cx="23288" cy="45175"/>
            </a:xfrm>
            <a:custGeom>
              <a:avLst/>
              <a:gdLst/>
              <a:ahLst/>
              <a:cxnLst/>
              <a:rect l="l" t="t" r="r" b="b"/>
              <a:pathLst>
                <a:path w="1863" h="3614" extrusionOk="0">
                  <a:moveTo>
                    <a:pt x="486" y="1"/>
                  </a:moveTo>
                  <a:cubicBezTo>
                    <a:pt x="340" y="1"/>
                    <a:pt x="196" y="86"/>
                    <a:pt x="164" y="245"/>
                  </a:cubicBezTo>
                  <a:cubicBezTo>
                    <a:pt x="0" y="738"/>
                    <a:pt x="383" y="1286"/>
                    <a:pt x="657" y="1669"/>
                  </a:cubicBezTo>
                  <a:cubicBezTo>
                    <a:pt x="1095" y="2272"/>
                    <a:pt x="1588" y="2765"/>
                    <a:pt x="1643" y="3531"/>
                  </a:cubicBezTo>
                  <a:cubicBezTo>
                    <a:pt x="1643" y="3586"/>
                    <a:pt x="1684" y="3614"/>
                    <a:pt x="1725" y="3614"/>
                  </a:cubicBezTo>
                  <a:cubicBezTo>
                    <a:pt x="1766" y="3614"/>
                    <a:pt x="1807" y="3586"/>
                    <a:pt x="1807" y="3531"/>
                  </a:cubicBezTo>
                  <a:cubicBezTo>
                    <a:pt x="1862" y="2874"/>
                    <a:pt x="1807" y="2381"/>
                    <a:pt x="1534" y="1834"/>
                  </a:cubicBezTo>
                  <a:cubicBezTo>
                    <a:pt x="1424" y="1560"/>
                    <a:pt x="1260" y="1341"/>
                    <a:pt x="1095" y="1067"/>
                  </a:cubicBezTo>
                  <a:cubicBezTo>
                    <a:pt x="931" y="793"/>
                    <a:pt x="931" y="410"/>
                    <a:pt x="767" y="136"/>
                  </a:cubicBezTo>
                  <a:cubicBezTo>
                    <a:pt x="698" y="44"/>
                    <a:pt x="591" y="1"/>
                    <a:pt x="486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1"/>
            <p:cNvSpPr/>
            <p:nvPr/>
          </p:nvSpPr>
          <p:spPr>
            <a:xfrm>
              <a:off x="7418613" y="2280789"/>
              <a:ext cx="25638" cy="19963"/>
            </a:xfrm>
            <a:custGeom>
              <a:avLst/>
              <a:gdLst/>
              <a:ahLst/>
              <a:cxnLst/>
              <a:rect l="l" t="t" r="r" b="b"/>
              <a:pathLst>
                <a:path w="2051" h="1597" extrusionOk="0">
                  <a:moveTo>
                    <a:pt x="256" y="1"/>
                  </a:moveTo>
                  <a:cubicBezTo>
                    <a:pt x="123" y="1"/>
                    <a:pt x="1" y="128"/>
                    <a:pt x="43" y="255"/>
                  </a:cubicBezTo>
                  <a:cubicBezTo>
                    <a:pt x="372" y="1022"/>
                    <a:pt x="1412" y="912"/>
                    <a:pt x="1796" y="1515"/>
                  </a:cubicBezTo>
                  <a:cubicBezTo>
                    <a:pt x="1834" y="1572"/>
                    <a:pt x="1879" y="1596"/>
                    <a:pt x="1919" y="1596"/>
                  </a:cubicBezTo>
                  <a:cubicBezTo>
                    <a:pt x="1993" y="1596"/>
                    <a:pt x="2050" y="1512"/>
                    <a:pt x="2015" y="1405"/>
                  </a:cubicBezTo>
                  <a:cubicBezTo>
                    <a:pt x="1851" y="1131"/>
                    <a:pt x="1631" y="912"/>
                    <a:pt x="1358" y="748"/>
                  </a:cubicBezTo>
                  <a:cubicBezTo>
                    <a:pt x="1248" y="584"/>
                    <a:pt x="1084" y="529"/>
                    <a:pt x="919" y="419"/>
                  </a:cubicBezTo>
                  <a:cubicBezTo>
                    <a:pt x="700" y="310"/>
                    <a:pt x="536" y="146"/>
                    <a:pt x="372" y="36"/>
                  </a:cubicBezTo>
                  <a:cubicBezTo>
                    <a:pt x="335" y="11"/>
                    <a:pt x="295" y="1"/>
                    <a:pt x="256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1"/>
            <p:cNvSpPr/>
            <p:nvPr/>
          </p:nvSpPr>
          <p:spPr>
            <a:xfrm>
              <a:off x="7532113" y="2279502"/>
              <a:ext cx="26713" cy="42475"/>
            </a:xfrm>
            <a:custGeom>
              <a:avLst/>
              <a:gdLst/>
              <a:ahLst/>
              <a:cxnLst/>
              <a:rect l="l" t="t" r="r" b="b"/>
              <a:pathLst>
                <a:path w="2137" h="3398" extrusionOk="0">
                  <a:moveTo>
                    <a:pt x="440" y="1"/>
                  </a:moveTo>
                  <a:cubicBezTo>
                    <a:pt x="348" y="1"/>
                    <a:pt x="256" y="26"/>
                    <a:pt x="164" y="84"/>
                  </a:cubicBezTo>
                  <a:cubicBezTo>
                    <a:pt x="55" y="139"/>
                    <a:pt x="0" y="249"/>
                    <a:pt x="0" y="358"/>
                  </a:cubicBezTo>
                  <a:cubicBezTo>
                    <a:pt x="110" y="577"/>
                    <a:pt x="219" y="687"/>
                    <a:pt x="384" y="796"/>
                  </a:cubicBezTo>
                  <a:cubicBezTo>
                    <a:pt x="657" y="961"/>
                    <a:pt x="876" y="1234"/>
                    <a:pt x="1041" y="1508"/>
                  </a:cubicBezTo>
                  <a:cubicBezTo>
                    <a:pt x="1424" y="2001"/>
                    <a:pt x="1862" y="2658"/>
                    <a:pt x="1862" y="3316"/>
                  </a:cubicBezTo>
                  <a:cubicBezTo>
                    <a:pt x="1862" y="3370"/>
                    <a:pt x="1903" y="3398"/>
                    <a:pt x="1944" y="3398"/>
                  </a:cubicBezTo>
                  <a:cubicBezTo>
                    <a:pt x="1986" y="3398"/>
                    <a:pt x="2027" y="3370"/>
                    <a:pt x="2027" y="3316"/>
                  </a:cubicBezTo>
                  <a:cubicBezTo>
                    <a:pt x="2136" y="2549"/>
                    <a:pt x="1972" y="1837"/>
                    <a:pt x="1643" y="1125"/>
                  </a:cubicBezTo>
                  <a:cubicBezTo>
                    <a:pt x="1457" y="799"/>
                    <a:pt x="956" y="1"/>
                    <a:pt x="440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7481450" y="2215600"/>
              <a:ext cx="37925" cy="33463"/>
            </a:xfrm>
            <a:custGeom>
              <a:avLst/>
              <a:gdLst/>
              <a:ahLst/>
              <a:cxnLst/>
              <a:rect l="l" t="t" r="r" b="b"/>
              <a:pathLst>
                <a:path w="3034" h="2677" extrusionOk="0">
                  <a:moveTo>
                    <a:pt x="2901" y="1"/>
                  </a:moveTo>
                  <a:cubicBezTo>
                    <a:pt x="2867" y="1"/>
                    <a:pt x="2827" y="14"/>
                    <a:pt x="2793" y="48"/>
                  </a:cubicBezTo>
                  <a:cubicBezTo>
                    <a:pt x="2465" y="541"/>
                    <a:pt x="2027" y="979"/>
                    <a:pt x="1479" y="1308"/>
                  </a:cubicBezTo>
                  <a:cubicBezTo>
                    <a:pt x="1041" y="1636"/>
                    <a:pt x="438" y="1800"/>
                    <a:pt x="110" y="2239"/>
                  </a:cubicBezTo>
                  <a:cubicBezTo>
                    <a:pt x="0" y="2403"/>
                    <a:pt x="55" y="2677"/>
                    <a:pt x="274" y="2677"/>
                  </a:cubicBezTo>
                  <a:cubicBezTo>
                    <a:pt x="876" y="2567"/>
                    <a:pt x="1369" y="2129"/>
                    <a:pt x="1808" y="1746"/>
                  </a:cubicBezTo>
                  <a:cubicBezTo>
                    <a:pt x="2301" y="1308"/>
                    <a:pt x="2629" y="705"/>
                    <a:pt x="2958" y="103"/>
                  </a:cubicBezTo>
                  <a:cubicBezTo>
                    <a:pt x="3033" y="65"/>
                    <a:pt x="2979" y="1"/>
                    <a:pt x="2901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7370100" y="2196999"/>
              <a:ext cx="36488" cy="32450"/>
            </a:xfrm>
            <a:custGeom>
              <a:avLst/>
              <a:gdLst/>
              <a:ahLst/>
              <a:cxnLst/>
              <a:rect l="l" t="t" r="r" b="b"/>
              <a:pathLst>
                <a:path w="2919" h="2596" extrusionOk="0">
                  <a:moveTo>
                    <a:pt x="2765" y="0"/>
                  </a:moveTo>
                  <a:cubicBezTo>
                    <a:pt x="2724" y="0"/>
                    <a:pt x="2684" y="18"/>
                    <a:pt x="2664" y="57"/>
                  </a:cubicBezTo>
                  <a:cubicBezTo>
                    <a:pt x="2391" y="605"/>
                    <a:pt x="2007" y="988"/>
                    <a:pt x="1514" y="1317"/>
                  </a:cubicBezTo>
                  <a:cubicBezTo>
                    <a:pt x="1076" y="1645"/>
                    <a:pt x="583" y="1810"/>
                    <a:pt x="145" y="2138"/>
                  </a:cubicBezTo>
                  <a:cubicBezTo>
                    <a:pt x="1" y="2283"/>
                    <a:pt x="152" y="2596"/>
                    <a:pt x="339" y="2596"/>
                  </a:cubicBezTo>
                  <a:cubicBezTo>
                    <a:pt x="365" y="2596"/>
                    <a:pt x="392" y="2590"/>
                    <a:pt x="419" y="2576"/>
                  </a:cubicBezTo>
                  <a:cubicBezTo>
                    <a:pt x="1569" y="2193"/>
                    <a:pt x="2445" y="1262"/>
                    <a:pt x="2883" y="167"/>
                  </a:cubicBezTo>
                  <a:cubicBezTo>
                    <a:pt x="2919" y="60"/>
                    <a:pt x="2840" y="0"/>
                    <a:pt x="2765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7628638" y="2233675"/>
              <a:ext cx="52400" cy="35050"/>
            </a:xfrm>
            <a:custGeom>
              <a:avLst/>
              <a:gdLst/>
              <a:ahLst/>
              <a:cxnLst/>
              <a:rect l="l" t="t" r="r" b="b"/>
              <a:pathLst>
                <a:path w="4192" h="2804" extrusionOk="0">
                  <a:moveTo>
                    <a:pt x="3934" y="1"/>
                  </a:moveTo>
                  <a:cubicBezTo>
                    <a:pt x="3903" y="1"/>
                    <a:pt x="3869" y="8"/>
                    <a:pt x="3835" y="26"/>
                  </a:cubicBezTo>
                  <a:cubicBezTo>
                    <a:pt x="3287" y="354"/>
                    <a:pt x="2904" y="793"/>
                    <a:pt x="2465" y="1231"/>
                  </a:cubicBezTo>
                  <a:cubicBezTo>
                    <a:pt x="1863" y="1779"/>
                    <a:pt x="1096" y="1888"/>
                    <a:pt x="329" y="2107"/>
                  </a:cubicBezTo>
                  <a:cubicBezTo>
                    <a:pt x="55" y="2162"/>
                    <a:pt x="1" y="2655"/>
                    <a:pt x="329" y="2764"/>
                  </a:cubicBezTo>
                  <a:cubicBezTo>
                    <a:pt x="455" y="2791"/>
                    <a:pt x="577" y="2803"/>
                    <a:pt x="697" y="2803"/>
                  </a:cubicBezTo>
                  <a:cubicBezTo>
                    <a:pt x="1311" y="2803"/>
                    <a:pt x="1861" y="2483"/>
                    <a:pt x="2411" y="2162"/>
                  </a:cubicBezTo>
                  <a:cubicBezTo>
                    <a:pt x="3123" y="1669"/>
                    <a:pt x="3342" y="847"/>
                    <a:pt x="4054" y="354"/>
                  </a:cubicBezTo>
                  <a:cubicBezTo>
                    <a:pt x="4192" y="216"/>
                    <a:pt x="4098" y="1"/>
                    <a:pt x="3934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7695913" y="2281827"/>
              <a:ext cx="45013" cy="41313"/>
            </a:xfrm>
            <a:custGeom>
              <a:avLst/>
              <a:gdLst/>
              <a:ahLst/>
              <a:cxnLst/>
              <a:rect l="l" t="t" r="r" b="b"/>
              <a:pathLst>
                <a:path w="3601" h="3305" extrusionOk="0">
                  <a:moveTo>
                    <a:pt x="408" y="1"/>
                  </a:moveTo>
                  <a:cubicBezTo>
                    <a:pt x="170" y="1"/>
                    <a:pt x="1" y="246"/>
                    <a:pt x="150" y="446"/>
                  </a:cubicBezTo>
                  <a:cubicBezTo>
                    <a:pt x="862" y="1541"/>
                    <a:pt x="2998" y="1377"/>
                    <a:pt x="2944" y="3020"/>
                  </a:cubicBezTo>
                  <a:cubicBezTo>
                    <a:pt x="2944" y="3207"/>
                    <a:pt x="3103" y="3305"/>
                    <a:pt x="3250" y="3305"/>
                  </a:cubicBezTo>
                  <a:cubicBezTo>
                    <a:pt x="3362" y="3305"/>
                    <a:pt x="3468" y="3248"/>
                    <a:pt x="3491" y="3130"/>
                  </a:cubicBezTo>
                  <a:cubicBezTo>
                    <a:pt x="3601" y="2308"/>
                    <a:pt x="3272" y="1651"/>
                    <a:pt x="2670" y="1158"/>
                  </a:cubicBezTo>
                  <a:cubicBezTo>
                    <a:pt x="2067" y="665"/>
                    <a:pt x="1191" y="172"/>
                    <a:pt x="479" y="8"/>
                  </a:cubicBezTo>
                  <a:cubicBezTo>
                    <a:pt x="455" y="3"/>
                    <a:pt x="431" y="1"/>
                    <a:pt x="408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7814175" y="2279077"/>
              <a:ext cx="44950" cy="27525"/>
            </a:xfrm>
            <a:custGeom>
              <a:avLst/>
              <a:gdLst/>
              <a:ahLst/>
              <a:cxnLst/>
              <a:rect l="l" t="t" r="r" b="b"/>
              <a:pathLst>
                <a:path w="3596" h="2202" extrusionOk="0">
                  <a:moveTo>
                    <a:pt x="658" y="0"/>
                  </a:moveTo>
                  <a:cubicBezTo>
                    <a:pt x="584" y="0"/>
                    <a:pt x="511" y="3"/>
                    <a:pt x="438" y="9"/>
                  </a:cubicBezTo>
                  <a:cubicBezTo>
                    <a:pt x="165" y="9"/>
                    <a:pt x="0" y="447"/>
                    <a:pt x="274" y="611"/>
                  </a:cubicBezTo>
                  <a:cubicBezTo>
                    <a:pt x="1315" y="1214"/>
                    <a:pt x="2629" y="995"/>
                    <a:pt x="3341" y="2145"/>
                  </a:cubicBezTo>
                  <a:cubicBezTo>
                    <a:pt x="3361" y="2184"/>
                    <a:pt x="3401" y="2202"/>
                    <a:pt x="3442" y="2202"/>
                  </a:cubicBezTo>
                  <a:cubicBezTo>
                    <a:pt x="3517" y="2202"/>
                    <a:pt x="3596" y="2141"/>
                    <a:pt x="3560" y="2035"/>
                  </a:cubicBezTo>
                  <a:cubicBezTo>
                    <a:pt x="3341" y="1378"/>
                    <a:pt x="3122" y="940"/>
                    <a:pt x="2520" y="556"/>
                  </a:cubicBezTo>
                  <a:cubicBezTo>
                    <a:pt x="1979" y="212"/>
                    <a:pt x="1305" y="0"/>
                    <a:pt x="658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1"/>
            <p:cNvSpPr/>
            <p:nvPr/>
          </p:nvSpPr>
          <p:spPr>
            <a:xfrm>
              <a:off x="7895638" y="2221525"/>
              <a:ext cx="38363" cy="43288"/>
            </a:xfrm>
            <a:custGeom>
              <a:avLst/>
              <a:gdLst/>
              <a:ahLst/>
              <a:cxnLst/>
              <a:rect l="l" t="t" r="r" b="b"/>
              <a:pathLst>
                <a:path w="3069" h="3463" extrusionOk="0">
                  <a:moveTo>
                    <a:pt x="2092" y="0"/>
                  </a:moveTo>
                  <a:cubicBezTo>
                    <a:pt x="1958" y="0"/>
                    <a:pt x="1839" y="129"/>
                    <a:pt x="1918" y="286"/>
                  </a:cubicBezTo>
                  <a:cubicBezTo>
                    <a:pt x="2575" y="1381"/>
                    <a:pt x="1042" y="2531"/>
                    <a:pt x="220" y="2970"/>
                  </a:cubicBezTo>
                  <a:cubicBezTo>
                    <a:pt x="1" y="3079"/>
                    <a:pt x="56" y="3463"/>
                    <a:pt x="330" y="3463"/>
                  </a:cubicBezTo>
                  <a:cubicBezTo>
                    <a:pt x="1644" y="3408"/>
                    <a:pt x="3068" y="1272"/>
                    <a:pt x="2247" y="67"/>
                  </a:cubicBezTo>
                  <a:cubicBezTo>
                    <a:pt x="2200" y="20"/>
                    <a:pt x="2145" y="0"/>
                    <a:pt x="2092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1"/>
            <p:cNvSpPr/>
            <p:nvPr/>
          </p:nvSpPr>
          <p:spPr>
            <a:xfrm>
              <a:off x="8006788" y="2224850"/>
              <a:ext cx="45813" cy="15763"/>
            </a:xfrm>
            <a:custGeom>
              <a:avLst/>
              <a:gdLst/>
              <a:ahLst/>
              <a:cxnLst/>
              <a:rect l="l" t="t" r="r" b="b"/>
              <a:pathLst>
                <a:path w="3665" h="1261" extrusionOk="0">
                  <a:moveTo>
                    <a:pt x="1305" y="0"/>
                  </a:moveTo>
                  <a:cubicBezTo>
                    <a:pt x="967" y="0"/>
                    <a:pt x="631" y="70"/>
                    <a:pt x="310" y="239"/>
                  </a:cubicBezTo>
                  <a:cubicBezTo>
                    <a:pt x="1" y="394"/>
                    <a:pt x="177" y="791"/>
                    <a:pt x="473" y="791"/>
                  </a:cubicBezTo>
                  <a:cubicBezTo>
                    <a:pt x="492" y="791"/>
                    <a:pt x="510" y="790"/>
                    <a:pt x="529" y="787"/>
                  </a:cubicBezTo>
                  <a:cubicBezTo>
                    <a:pt x="781" y="745"/>
                    <a:pt x="1019" y="724"/>
                    <a:pt x="1247" y="724"/>
                  </a:cubicBezTo>
                  <a:cubicBezTo>
                    <a:pt x="1914" y="724"/>
                    <a:pt x="2506" y="899"/>
                    <a:pt x="3158" y="1225"/>
                  </a:cubicBezTo>
                  <a:cubicBezTo>
                    <a:pt x="3208" y="1250"/>
                    <a:pt x="3256" y="1261"/>
                    <a:pt x="3299" y="1261"/>
                  </a:cubicBezTo>
                  <a:cubicBezTo>
                    <a:pt x="3542" y="1261"/>
                    <a:pt x="3664" y="918"/>
                    <a:pt x="3432" y="732"/>
                  </a:cubicBezTo>
                  <a:cubicBezTo>
                    <a:pt x="2826" y="353"/>
                    <a:pt x="2062" y="0"/>
                    <a:pt x="1305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1"/>
            <p:cNvSpPr/>
            <p:nvPr/>
          </p:nvSpPr>
          <p:spPr>
            <a:xfrm>
              <a:off x="7089288" y="2100284"/>
              <a:ext cx="43713" cy="48725"/>
            </a:xfrm>
            <a:custGeom>
              <a:avLst/>
              <a:gdLst/>
              <a:ahLst/>
              <a:cxnLst/>
              <a:rect l="l" t="t" r="r" b="b"/>
              <a:pathLst>
                <a:path w="3497" h="3898" extrusionOk="0">
                  <a:moveTo>
                    <a:pt x="3205" y="0"/>
                  </a:moveTo>
                  <a:cubicBezTo>
                    <a:pt x="3132" y="0"/>
                    <a:pt x="3056" y="37"/>
                    <a:pt x="3002" y="126"/>
                  </a:cubicBezTo>
                  <a:cubicBezTo>
                    <a:pt x="2345" y="1331"/>
                    <a:pt x="1743" y="2700"/>
                    <a:pt x="373" y="3248"/>
                  </a:cubicBezTo>
                  <a:cubicBezTo>
                    <a:pt x="1" y="3434"/>
                    <a:pt x="143" y="3898"/>
                    <a:pt x="430" y="3898"/>
                  </a:cubicBezTo>
                  <a:cubicBezTo>
                    <a:pt x="480" y="3898"/>
                    <a:pt x="535" y="3883"/>
                    <a:pt x="592" y="3851"/>
                  </a:cubicBezTo>
                  <a:cubicBezTo>
                    <a:pt x="2071" y="3139"/>
                    <a:pt x="2674" y="1715"/>
                    <a:pt x="3386" y="345"/>
                  </a:cubicBezTo>
                  <a:cubicBezTo>
                    <a:pt x="3497" y="160"/>
                    <a:pt x="3358" y="0"/>
                    <a:pt x="3205" y="0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1"/>
            <p:cNvSpPr/>
            <p:nvPr/>
          </p:nvSpPr>
          <p:spPr>
            <a:xfrm>
              <a:off x="6501238" y="2122997"/>
              <a:ext cx="46400" cy="55888"/>
            </a:xfrm>
            <a:custGeom>
              <a:avLst/>
              <a:gdLst/>
              <a:ahLst/>
              <a:cxnLst/>
              <a:rect l="l" t="t" r="r" b="b"/>
              <a:pathLst>
                <a:path w="3712" h="4471" extrusionOk="0">
                  <a:moveTo>
                    <a:pt x="607" y="1"/>
                  </a:moveTo>
                  <a:cubicBezTo>
                    <a:pt x="255" y="1"/>
                    <a:pt x="0" y="551"/>
                    <a:pt x="370" y="829"/>
                  </a:cubicBezTo>
                  <a:cubicBezTo>
                    <a:pt x="973" y="1212"/>
                    <a:pt x="1465" y="1650"/>
                    <a:pt x="1904" y="2143"/>
                  </a:cubicBezTo>
                  <a:cubicBezTo>
                    <a:pt x="2451" y="2636"/>
                    <a:pt x="3163" y="3458"/>
                    <a:pt x="3109" y="4224"/>
                  </a:cubicBezTo>
                  <a:cubicBezTo>
                    <a:pt x="3109" y="4389"/>
                    <a:pt x="3232" y="4471"/>
                    <a:pt x="3355" y="4471"/>
                  </a:cubicBezTo>
                  <a:cubicBezTo>
                    <a:pt x="3478" y="4471"/>
                    <a:pt x="3601" y="4389"/>
                    <a:pt x="3601" y="4224"/>
                  </a:cubicBezTo>
                  <a:cubicBezTo>
                    <a:pt x="3711" y="3458"/>
                    <a:pt x="3163" y="2636"/>
                    <a:pt x="2725" y="2034"/>
                  </a:cubicBezTo>
                  <a:cubicBezTo>
                    <a:pt x="2177" y="1322"/>
                    <a:pt x="1575" y="610"/>
                    <a:pt x="808" y="62"/>
                  </a:cubicBezTo>
                  <a:cubicBezTo>
                    <a:pt x="740" y="19"/>
                    <a:pt x="672" y="1"/>
                    <a:pt x="607" y="1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5858200" y="2067071"/>
              <a:ext cx="2251063" cy="719425"/>
            </a:xfrm>
            <a:custGeom>
              <a:avLst/>
              <a:gdLst/>
              <a:ahLst/>
              <a:cxnLst/>
              <a:rect l="l" t="t" r="r" b="b"/>
              <a:pathLst>
                <a:path w="180085" h="57554" extrusionOk="0">
                  <a:moveTo>
                    <a:pt x="69101" y="1"/>
                  </a:moveTo>
                  <a:cubicBezTo>
                    <a:pt x="57910" y="1"/>
                    <a:pt x="48045" y="2101"/>
                    <a:pt x="41188" y="5248"/>
                  </a:cubicBezTo>
                  <a:cubicBezTo>
                    <a:pt x="29412" y="10615"/>
                    <a:pt x="19115" y="24363"/>
                    <a:pt x="14734" y="33016"/>
                  </a:cubicBezTo>
                  <a:cubicBezTo>
                    <a:pt x="14186" y="34112"/>
                    <a:pt x="8545" y="43970"/>
                    <a:pt x="1" y="50214"/>
                  </a:cubicBezTo>
                  <a:lnTo>
                    <a:pt x="1151" y="57553"/>
                  </a:lnTo>
                  <a:cubicBezTo>
                    <a:pt x="13200" y="47640"/>
                    <a:pt x="16706" y="41451"/>
                    <a:pt x="20156" y="35536"/>
                  </a:cubicBezTo>
                  <a:cubicBezTo>
                    <a:pt x="23607" y="29566"/>
                    <a:pt x="32534" y="14121"/>
                    <a:pt x="43050" y="9301"/>
                  </a:cubicBezTo>
                  <a:cubicBezTo>
                    <a:pt x="49418" y="6382"/>
                    <a:pt x="58596" y="4431"/>
                    <a:pt x="69054" y="4431"/>
                  </a:cubicBezTo>
                  <a:cubicBezTo>
                    <a:pt x="78023" y="4431"/>
                    <a:pt x="87933" y="5866"/>
                    <a:pt x="97820" y="9356"/>
                  </a:cubicBezTo>
                  <a:cubicBezTo>
                    <a:pt x="105873" y="12214"/>
                    <a:pt x="126130" y="18291"/>
                    <a:pt x="146248" y="18291"/>
                  </a:cubicBezTo>
                  <a:cubicBezTo>
                    <a:pt x="157736" y="18291"/>
                    <a:pt x="169179" y="16309"/>
                    <a:pt x="178277" y="10615"/>
                  </a:cubicBezTo>
                  <a:cubicBezTo>
                    <a:pt x="179317" y="9958"/>
                    <a:pt x="180084" y="9575"/>
                    <a:pt x="179427" y="8479"/>
                  </a:cubicBezTo>
                  <a:cubicBezTo>
                    <a:pt x="179261" y="8216"/>
                    <a:pt x="179087" y="8110"/>
                    <a:pt x="178904" y="8110"/>
                  </a:cubicBezTo>
                  <a:cubicBezTo>
                    <a:pt x="178364" y="8110"/>
                    <a:pt x="177740" y="9029"/>
                    <a:pt x="176962" y="9520"/>
                  </a:cubicBezTo>
                  <a:cubicBezTo>
                    <a:pt x="169546" y="14151"/>
                    <a:pt x="160225" y="15832"/>
                    <a:pt x="150570" y="15832"/>
                  </a:cubicBezTo>
                  <a:cubicBezTo>
                    <a:pt x="129852" y="15832"/>
                    <a:pt x="107592" y="8090"/>
                    <a:pt x="99299" y="5138"/>
                  </a:cubicBezTo>
                  <a:cubicBezTo>
                    <a:pt x="88963" y="1501"/>
                    <a:pt x="78559" y="1"/>
                    <a:pt x="69101" y="1"/>
                  </a:cubicBezTo>
                  <a:close/>
                </a:path>
              </a:pathLst>
            </a:custGeom>
            <a:solidFill>
              <a:srgbClr val="FFE495"/>
            </a:solidFill>
            <a:ln w="12325" cap="rnd" cmpd="sng">
              <a:solidFill>
                <a:srgbClr val="FFCA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5FEBEF0-7723-481F-7A45-72B7E26D1795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531FA1F-EC28-7521-80D9-EF88BB426131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691006-60D0-A9AB-B9F9-943BC2249D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D80BE3-D4C9-D73D-6956-0ABE620EEE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986</Words>
  <Application>Microsoft Office PowerPoint</Application>
  <PresentationFormat>On-screen Show (16:9)</PresentationFormat>
  <Paragraphs>148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Kalam</vt:lpstr>
      <vt:lpstr>Arial</vt:lpstr>
      <vt:lpstr>Times New Roman</vt:lpstr>
      <vt:lpstr>gg sans</vt:lpstr>
      <vt:lpstr>Cambria</vt:lpstr>
      <vt:lpstr>Simple Dark</vt:lpstr>
      <vt:lpstr>Edexcel IGCSE Biology 14 - The Digestive System</vt:lpstr>
      <vt:lpstr>The Alimentary Canal  </vt:lpstr>
      <vt:lpstr>PowerPoint Presentation</vt:lpstr>
      <vt:lpstr>The Mouth  </vt:lpstr>
      <vt:lpstr>The Esophagus  </vt:lpstr>
      <vt:lpstr>The Stomach  </vt:lpstr>
      <vt:lpstr>The Small Intestine  </vt:lpstr>
      <vt:lpstr>The Large Intestine  </vt:lpstr>
      <vt:lpstr>The Pancreas  </vt:lpstr>
      <vt:lpstr>Peristalsis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Edexcel IGCSE Biology 14 - The Digestive System</dc:title>
  <cp:lastModifiedBy>Chezka Mae Madrona</cp:lastModifiedBy>
  <cp:revision>2</cp:revision>
  <dcterms:modified xsi:type="dcterms:W3CDTF">2025-04-26T07:36:38Z</dcterms:modified>
</cp:coreProperties>
</file>